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8"/>
  </p:notesMasterIdLst>
  <p:sldIdLst>
    <p:sldId id="256" r:id="rId2"/>
    <p:sldId id="259" r:id="rId3"/>
    <p:sldId id="260" r:id="rId4"/>
    <p:sldId id="257" r:id="rId5"/>
    <p:sldId id="272" r:id="rId6"/>
    <p:sldId id="318" r:id="rId7"/>
    <p:sldId id="319" r:id="rId8"/>
    <p:sldId id="269" r:id="rId9"/>
    <p:sldId id="322" r:id="rId10"/>
    <p:sldId id="323" r:id="rId11"/>
    <p:sldId id="324" r:id="rId12"/>
    <p:sldId id="326" r:id="rId13"/>
    <p:sldId id="327" r:id="rId14"/>
    <p:sldId id="328" r:id="rId15"/>
    <p:sldId id="329" r:id="rId16"/>
    <p:sldId id="267" r:id="rId17"/>
  </p:sldIdLst>
  <p:sldSz cx="9144000" cy="5143500" type="screen16x9"/>
  <p:notesSz cx="6858000" cy="9144000"/>
  <p:embeddedFontLst>
    <p:embeddedFont>
      <p:font typeface="Kirang Haerang" panose="020B0604020202020204" charset="-127"/>
      <p:regular r:id="rId19"/>
    </p:embeddedFont>
    <p:embeddedFont>
      <p:font typeface="Quattrocento Sans" panose="020B0604020202020204" charset="0"/>
      <p:regular r:id="rId20"/>
      <p:bold r:id="rId21"/>
      <p:italic r:id="rId22"/>
      <p:boldItalic r:id="rId23"/>
    </p:embeddedFont>
    <p:embeddedFont>
      <p:font typeface="Work Sans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>
          <p15:clr>
            <a:srgbClr val="9AA0A6"/>
          </p15:clr>
        </p15:guide>
        <p15:guide id="2" pos="529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4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00E4BD5-9033-44AB-9F8D-CC53C8D1CCFE}">
  <a:tblStyle styleId="{400E4BD5-9033-44AB-9F8D-CC53C8D1CC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73" d="100"/>
          <a:sy n="173" d="100"/>
        </p:scale>
        <p:origin x="367" y="117"/>
      </p:cViewPr>
      <p:guideLst>
        <p:guide orient="horz" pos="340"/>
        <p:guide pos="52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67" name="Google Shape;70067;gc9e965a04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68" name="Google Shape;70068;gc9e965a04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27" name="Google Shape;70127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28" name="Google Shape;70128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10945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27" name="Google Shape;70127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28" name="Google Shape;70128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62233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02" name="Google Shape;72002;gc665986f4b_0_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03" name="Google Shape;72003;gc665986f4b_0_9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85349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02" name="Google Shape;72002;gc665986f4b_0_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03" name="Google Shape;72003;gc665986f4b_0_9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79650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27" name="Google Shape;70127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28" name="Google Shape;70128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43820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27" name="Google Shape;70127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28" name="Google Shape;70128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87322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48" name="Google Shape;71448;gc665986f4b_1_8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49" name="Google Shape;71449;gc665986f4b_1_8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50" name="Google Shape;70150;gc73dee21a8_1_108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51" name="Google Shape;70151;gc73dee21a8_1_108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96" name="Google Shape;70196;gc73dee21a8_1_108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97" name="Google Shape;70197;gc73dee21a8_1_108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27" name="Google Shape;70127;gad36770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28" name="Google Shape;70128;gad36770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02" name="Google Shape;72002;gc665986f4b_0_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03" name="Google Shape;72003;gc665986f4b_0_9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43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61" name="Google Shape;73861;gc72bd800e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62" name="Google Shape;73862;gc72bd800e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9254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47" name="Google Shape;70547;gc63297cffa_2_3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48" name="Google Shape;70548;gc63297cffa_2_3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3620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81" name="Google Shape;71581;gc63297cffa_0_16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82" name="Google Shape;71582;gc63297cffa_0_16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47" name="Google Shape;71547;gc73dee21a8_1_18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48" name="Google Shape;71548;gc73dee21a8_1_189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7705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" name="Google Shape;10;p2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2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2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2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2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2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2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2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2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2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2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2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2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2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2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2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2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2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2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2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2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2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2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2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2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2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2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2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2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2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2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2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2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2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2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2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2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2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2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2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2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2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2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2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2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2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2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2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2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2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2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2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2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2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2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2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2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2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2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2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2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2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2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2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2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2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2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2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2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2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2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2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2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2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2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2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2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2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2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2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2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2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2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2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2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2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2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2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2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2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2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2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2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2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2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2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2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2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2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2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2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2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8" name="Google Shape;2698;p2"/>
          <p:cNvSpPr txBox="1">
            <a:spLocks noGrp="1"/>
          </p:cNvSpPr>
          <p:nvPr>
            <p:ph type="ctrTitle"/>
          </p:nvPr>
        </p:nvSpPr>
        <p:spPr>
          <a:xfrm>
            <a:off x="2287950" y="1328792"/>
            <a:ext cx="4568100" cy="14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99" name="Google Shape;2699;p2"/>
          <p:cNvSpPr txBox="1">
            <a:spLocks noGrp="1"/>
          </p:cNvSpPr>
          <p:nvPr>
            <p:ph type="subTitle" idx="1"/>
          </p:nvPr>
        </p:nvSpPr>
        <p:spPr>
          <a:xfrm>
            <a:off x="2019450" y="2853250"/>
            <a:ext cx="5105100" cy="956100"/>
          </a:xfrm>
          <a:prstGeom prst="rect">
            <a:avLst/>
          </a:prstGeom>
          <a:solidFill>
            <a:schemeClr val="accent4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40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11" name="Google Shape;40411;p1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40412" name="Google Shape;40412;p18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3" name="Google Shape;40413;p18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4" name="Google Shape;40414;p18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5" name="Google Shape;40415;p18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6" name="Google Shape;40416;p18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7" name="Google Shape;40417;p18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8" name="Google Shape;40418;p18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9" name="Google Shape;40419;p18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0" name="Google Shape;40420;p18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1" name="Google Shape;40421;p18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2" name="Google Shape;40422;p18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3" name="Google Shape;40423;p18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4" name="Google Shape;40424;p18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5" name="Google Shape;40425;p18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6" name="Google Shape;40426;p18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7" name="Google Shape;40427;p18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8" name="Google Shape;40428;p18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9" name="Google Shape;40429;p18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0" name="Google Shape;40430;p18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1" name="Google Shape;40431;p18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2" name="Google Shape;40432;p18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3" name="Google Shape;40433;p18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4" name="Google Shape;40434;p18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5" name="Google Shape;40435;p18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6" name="Google Shape;40436;p18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7" name="Google Shape;40437;p18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8" name="Google Shape;40438;p18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9" name="Google Shape;40439;p18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0" name="Google Shape;40440;p18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1" name="Google Shape;40441;p18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2" name="Google Shape;40442;p18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3" name="Google Shape;40443;p18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4" name="Google Shape;40444;p18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5" name="Google Shape;40445;p18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6" name="Google Shape;40446;p18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7" name="Google Shape;40447;p18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8" name="Google Shape;40448;p18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9" name="Google Shape;40449;p18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0" name="Google Shape;40450;p18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1" name="Google Shape;40451;p18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2" name="Google Shape;40452;p18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3" name="Google Shape;40453;p18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4" name="Google Shape;40454;p18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5" name="Google Shape;40455;p18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6" name="Google Shape;40456;p18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7" name="Google Shape;40457;p18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8" name="Google Shape;40458;p18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9" name="Google Shape;40459;p18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0" name="Google Shape;40460;p18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1" name="Google Shape;40461;p18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2" name="Google Shape;40462;p18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3" name="Google Shape;40463;p18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4" name="Google Shape;40464;p18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5" name="Google Shape;40465;p18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6" name="Google Shape;40466;p18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7" name="Google Shape;40467;p18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8" name="Google Shape;40468;p18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9" name="Google Shape;40469;p18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0" name="Google Shape;40470;p18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1" name="Google Shape;40471;p18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2" name="Google Shape;40472;p18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3" name="Google Shape;40473;p18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4" name="Google Shape;40474;p18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5" name="Google Shape;40475;p18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6" name="Google Shape;40476;p18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7" name="Google Shape;40477;p18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8" name="Google Shape;40478;p18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9" name="Google Shape;40479;p18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0" name="Google Shape;40480;p18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1" name="Google Shape;40481;p18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2" name="Google Shape;40482;p18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3" name="Google Shape;40483;p18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4" name="Google Shape;40484;p18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5" name="Google Shape;40485;p18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6" name="Google Shape;40486;p18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7" name="Google Shape;40487;p18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8" name="Google Shape;40488;p18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9" name="Google Shape;40489;p18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0" name="Google Shape;40490;p18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1" name="Google Shape;40491;p18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2" name="Google Shape;40492;p18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3" name="Google Shape;40493;p18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4" name="Google Shape;40494;p18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5" name="Google Shape;40495;p18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6" name="Google Shape;40496;p18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7" name="Google Shape;40497;p18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8" name="Google Shape;40498;p18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9" name="Google Shape;40499;p18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0" name="Google Shape;40500;p18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1" name="Google Shape;40501;p18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2" name="Google Shape;40502;p18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3" name="Google Shape;40503;p18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4" name="Google Shape;40504;p18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5" name="Google Shape;40505;p18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6" name="Google Shape;40506;p18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7" name="Google Shape;40507;p18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8" name="Google Shape;40508;p18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9" name="Google Shape;40509;p18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0" name="Google Shape;40510;p18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1" name="Google Shape;40511;p18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2" name="Google Shape;40512;p18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3" name="Google Shape;40513;p18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4" name="Google Shape;40514;p18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5" name="Google Shape;40515;p18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6" name="Google Shape;40516;p18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7" name="Google Shape;40517;p18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8" name="Google Shape;40518;p18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9" name="Google Shape;40519;p18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0" name="Google Shape;40520;p18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1" name="Google Shape;40521;p18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2" name="Google Shape;40522;p18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3" name="Google Shape;40523;p18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4" name="Google Shape;40524;p18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5" name="Google Shape;40525;p18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6" name="Google Shape;40526;p18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7" name="Google Shape;40527;p18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8" name="Google Shape;40528;p18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9" name="Google Shape;40529;p18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0" name="Google Shape;40530;p18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1" name="Google Shape;40531;p18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2" name="Google Shape;40532;p18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3" name="Google Shape;40533;p18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4" name="Google Shape;40534;p18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5" name="Google Shape;40535;p18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6" name="Google Shape;40536;p18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7" name="Google Shape;40537;p18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8" name="Google Shape;40538;p18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9" name="Google Shape;40539;p18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0" name="Google Shape;40540;p18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1" name="Google Shape;40541;p18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2" name="Google Shape;40542;p18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3" name="Google Shape;40543;p18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4" name="Google Shape;40544;p18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5" name="Google Shape;40545;p18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6" name="Google Shape;40546;p18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7" name="Google Shape;40547;p18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8" name="Google Shape;40548;p18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9" name="Google Shape;40549;p18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0" name="Google Shape;40550;p18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1" name="Google Shape;40551;p18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2" name="Google Shape;40552;p18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3" name="Google Shape;40553;p18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4" name="Google Shape;40554;p18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5" name="Google Shape;40555;p18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6" name="Google Shape;40556;p18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7" name="Google Shape;40557;p18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8" name="Google Shape;40558;p18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9" name="Google Shape;40559;p18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0" name="Google Shape;40560;p18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1" name="Google Shape;40561;p18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2" name="Google Shape;40562;p18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3" name="Google Shape;40563;p18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4" name="Google Shape;40564;p18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5" name="Google Shape;40565;p18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6" name="Google Shape;40566;p18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7" name="Google Shape;40567;p18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8" name="Google Shape;40568;p18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9" name="Google Shape;40569;p18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0" name="Google Shape;40570;p18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1" name="Google Shape;40571;p18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2" name="Google Shape;40572;p18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3" name="Google Shape;40573;p18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4" name="Google Shape;40574;p18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5" name="Google Shape;40575;p18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6" name="Google Shape;40576;p18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7" name="Google Shape;40577;p18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8" name="Google Shape;40578;p18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9" name="Google Shape;40579;p18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0" name="Google Shape;40580;p18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1" name="Google Shape;40581;p18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2" name="Google Shape;40582;p18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3" name="Google Shape;40583;p18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4" name="Google Shape;40584;p18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5" name="Google Shape;40585;p18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6" name="Google Shape;40586;p18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7" name="Google Shape;40587;p18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8" name="Google Shape;40588;p18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9" name="Google Shape;40589;p18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0" name="Google Shape;40590;p18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1" name="Google Shape;40591;p18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2" name="Google Shape;40592;p18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3" name="Google Shape;40593;p18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4" name="Google Shape;40594;p18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5" name="Google Shape;40595;p18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6" name="Google Shape;40596;p18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7" name="Google Shape;40597;p18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8" name="Google Shape;40598;p18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9" name="Google Shape;40599;p18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0" name="Google Shape;40600;p18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1" name="Google Shape;40601;p18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2" name="Google Shape;40602;p18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3" name="Google Shape;40603;p18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4" name="Google Shape;40604;p18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5" name="Google Shape;40605;p18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6" name="Google Shape;40606;p18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7" name="Google Shape;40607;p18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8" name="Google Shape;40608;p18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9" name="Google Shape;40609;p18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0" name="Google Shape;40610;p18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1" name="Google Shape;40611;p18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2" name="Google Shape;40612;p18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3" name="Google Shape;40613;p18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4" name="Google Shape;40614;p18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5" name="Google Shape;40615;p18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6" name="Google Shape;40616;p18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7" name="Google Shape;40617;p18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8" name="Google Shape;40618;p18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9" name="Google Shape;40619;p18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0" name="Google Shape;40620;p18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1" name="Google Shape;40621;p18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2" name="Google Shape;40622;p18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3" name="Google Shape;40623;p18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4" name="Google Shape;40624;p18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5" name="Google Shape;40625;p18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6" name="Google Shape;40626;p18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7" name="Google Shape;40627;p18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8" name="Google Shape;40628;p18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9" name="Google Shape;40629;p18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0" name="Google Shape;40630;p18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1" name="Google Shape;40631;p18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2" name="Google Shape;40632;p18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3" name="Google Shape;40633;p18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4" name="Google Shape;40634;p18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5" name="Google Shape;40635;p18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6" name="Google Shape;40636;p18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7" name="Google Shape;40637;p18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8" name="Google Shape;40638;p18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9" name="Google Shape;40639;p18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0" name="Google Shape;40640;p18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1" name="Google Shape;40641;p18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2" name="Google Shape;40642;p18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3" name="Google Shape;40643;p18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4" name="Google Shape;40644;p18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5" name="Google Shape;40645;p18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6" name="Google Shape;40646;p18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7" name="Google Shape;40647;p18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8" name="Google Shape;40648;p18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9" name="Google Shape;40649;p18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0" name="Google Shape;40650;p18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1" name="Google Shape;40651;p18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2" name="Google Shape;40652;p18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3" name="Google Shape;40653;p18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4" name="Google Shape;40654;p18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5" name="Google Shape;40655;p18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6" name="Google Shape;40656;p18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7" name="Google Shape;40657;p18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8" name="Google Shape;40658;p18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9" name="Google Shape;40659;p18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0" name="Google Shape;40660;p18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1" name="Google Shape;40661;p18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2" name="Google Shape;40662;p18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3" name="Google Shape;40663;p18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4" name="Google Shape;40664;p18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5" name="Google Shape;40665;p18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6" name="Google Shape;40666;p18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7" name="Google Shape;40667;p18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8" name="Google Shape;40668;p18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9" name="Google Shape;40669;p18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0" name="Google Shape;40670;p18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1" name="Google Shape;40671;p18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2" name="Google Shape;40672;p18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3" name="Google Shape;40673;p18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4" name="Google Shape;40674;p18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5" name="Google Shape;40675;p18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6" name="Google Shape;40676;p18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7" name="Google Shape;40677;p18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8" name="Google Shape;40678;p18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9" name="Google Shape;40679;p18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0" name="Google Shape;40680;p18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1" name="Google Shape;40681;p18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2" name="Google Shape;40682;p18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3" name="Google Shape;40683;p18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4" name="Google Shape;40684;p18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5" name="Google Shape;40685;p18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6" name="Google Shape;40686;p18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7" name="Google Shape;40687;p18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8" name="Google Shape;40688;p18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9" name="Google Shape;40689;p18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0" name="Google Shape;40690;p18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1" name="Google Shape;40691;p18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2" name="Google Shape;40692;p18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3" name="Google Shape;40693;p18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4" name="Google Shape;40694;p18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5" name="Google Shape;40695;p18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6" name="Google Shape;40696;p18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7" name="Google Shape;40697;p18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8" name="Google Shape;40698;p18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9" name="Google Shape;40699;p18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0" name="Google Shape;40700;p18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1" name="Google Shape;40701;p18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2" name="Google Shape;40702;p18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3" name="Google Shape;40703;p18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4" name="Google Shape;40704;p18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5" name="Google Shape;40705;p18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6" name="Google Shape;40706;p18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7" name="Google Shape;40707;p18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8" name="Google Shape;40708;p18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9" name="Google Shape;40709;p18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0" name="Google Shape;40710;p18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1" name="Google Shape;40711;p18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2" name="Google Shape;40712;p18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3" name="Google Shape;40713;p18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4" name="Google Shape;40714;p18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5" name="Google Shape;40715;p18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6" name="Google Shape;40716;p18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7" name="Google Shape;40717;p18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8" name="Google Shape;40718;p18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9" name="Google Shape;40719;p18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0" name="Google Shape;40720;p18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1" name="Google Shape;40721;p18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2" name="Google Shape;40722;p18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3" name="Google Shape;40723;p18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4" name="Google Shape;40724;p18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5" name="Google Shape;40725;p18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6" name="Google Shape;40726;p18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7" name="Google Shape;40727;p18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8" name="Google Shape;40728;p18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9" name="Google Shape;40729;p18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0" name="Google Shape;40730;p18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1" name="Google Shape;40731;p18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2" name="Google Shape;40732;p18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3" name="Google Shape;40733;p18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4" name="Google Shape;40734;p18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5" name="Google Shape;40735;p18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6" name="Google Shape;40736;p18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7" name="Google Shape;40737;p18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8" name="Google Shape;40738;p18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9" name="Google Shape;40739;p18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0" name="Google Shape;40740;p18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1" name="Google Shape;40741;p18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2" name="Google Shape;40742;p18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3" name="Google Shape;40743;p18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4" name="Google Shape;40744;p18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5" name="Google Shape;40745;p18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6" name="Google Shape;40746;p18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7" name="Google Shape;40747;p18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8" name="Google Shape;40748;p18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9" name="Google Shape;40749;p18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0" name="Google Shape;40750;p18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1" name="Google Shape;40751;p18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2" name="Google Shape;40752;p18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3" name="Google Shape;40753;p18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4" name="Google Shape;40754;p18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5" name="Google Shape;40755;p18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6" name="Google Shape;40756;p18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7" name="Google Shape;40757;p18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8" name="Google Shape;40758;p18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9" name="Google Shape;40759;p18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0" name="Google Shape;40760;p18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1" name="Google Shape;40761;p18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2" name="Google Shape;40762;p18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3" name="Google Shape;40763;p18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4" name="Google Shape;40764;p18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5" name="Google Shape;40765;p18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6" name="Google Shape;40766;p18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7" name="Google Shape;40767;p18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8" name="Google Shape;40768;p18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9" name="Google Shape;40769;p18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0" name="Google Shape;40770;p18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1" name="Google Shape;40771;p18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2" name="Google Shape;40772;p18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3" name="Google Shape;40773;p18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4" name="Google Shape;40774;p18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5" name="Google Shape;40775;p18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6" name="Google Shape;40776;p18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7" name="Google Shape;40777;p18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8" name="Google Shape;40778;p18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9" name="Google Shape;40779;p18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0" name="Google Shape;40780;p18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1" name="Google Shape;40781;p18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2" name="Google Shape;40782;p18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3" name="Google Shape;40783;p18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4" name="Google Shape;40784;p18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5" name="Google Shape;40785;p18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6" name="Google Shape;40786;p18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7" name="Google Shape;40787;p18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8" name="Google Shape;40788;p18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9" name="Google Shape;40789;p18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0" name="Google Shape;40790;p18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1" name="Google Shape;40791;p18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2" name="Google Shape;40792;p18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3" name="Google Shape;40793;p18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4" name="Google Shape;40794;p18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5" name="Google Shape;40795;p18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6" name="Google Shape;40796;p18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7" name="Google Shape;40797;p18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8" name="Google Shape;40798;p18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9" name="Google Shape;40799;p18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0" name="Google Shape;40800;p18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1" name="Google Shape;40801;p18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2" name="Google Shape;40802;p18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3" name="Google Shape;40803;p18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4" name="Google Shape;40804;p18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5" name="Google Shape;40805;p18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6" name="Google Shape;40806;p18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7" name="Google Shape;40807;p18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8" name="Google Shape;40808;p18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9" name="Google Shape;40809;p18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0" name="Google Shape;40810;p18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1" name="Google Shape;40811;p18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2" name="Google Shape;40812;p18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3" name="Google Shape;40813;p18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4" name="Google Shape;40814;p18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5" name="Google Shape;40815;p18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6" name="Google Shape;40816;p18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7" name="Google Shape;40817;p18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8" name="Google Shape;40818;p18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9" name="Google Shape;40819;p18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0" name="Google Shape;40820;p18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1" name="Google Shape;40821;p18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2" name="Google Shape;40822;p18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3" name="Google Shape;40823;p18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4" name="Google Shape;40824;p18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5" name="Google Shape;40825;p18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6" name="Google Shape;40826;p18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7" name="Google Shape;40827;p18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8" name="Google Shape;40828;p18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9" name="Google Shape;40829;p18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0" name="Google Shape;40830;p18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1" name="Google Shape;40831;p18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2" name="Google Shape;40832;p18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3" name="Google Shape;40833;p18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4" name="Google Shape;40834;p18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5" name="Google Shape;40835;p18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6" name="Google Shape;40836;p18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7" name="Google Shape;40837;p18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8" name="Google Shape;40838;p18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9" name="Google Shape;40839;p18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0" name="Google Shape;40840;p18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1" name="Google Shape;40841;p18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2" name="Google Shape;40842;p18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3" name="Google Shape;40843;p18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4" name="Google Shape;40844;p18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5" name="Google Shape;40845;p18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6" name="Google Shape;40846;p18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7" name="Google Shape;40847;p18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8" name="Google Shape;40848;p18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9" name="Google Shape;40849;p18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0" name="Google Shape;40850;p18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1" name="Google Shape;40851;p18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2" name="Google Shape;40852;p18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3" name="Google Shape;40853;p18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4" name="Google Shape;40854;p18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5" name="Google Shape;40855;p18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6" name="Google Shape;40856;p18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7" name="Google Shape;40857;p18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8" name="Google Shape;40858;p18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9" name="Google Shape;40859;p18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0" name="Google Shape;40860;p18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1" name="Google Shape;40861;p18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2" name="Google Shape;40862;p18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3" name="Google Shape;40863;p18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4" name="Google Shape;40864;p18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5" name="Google Shape;40865;p18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6" name="Google Shape;40866;p18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7" name="Google Shape;40867;p18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8" name="Google Shape;40868;p18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9" name="Google Shape;40869;p18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0" name="Google Shape;40870;p18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1" name="Google Shape;40871;p18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2" name="Google Shape;40872;p18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3" name="Google Shape;40873;p18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4" name="Google Shape;40874;p18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5" name="Google Shape;40875;p18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6" name="Google Shape;40876;p18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7" name="Google Shape;40877;p18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8" name="Google Shape;40878;p18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9" name="Google Shape;40879;p18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0" name="Google Shape;40880;p18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1" name="Google Shape;40881;p18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2" name="Google Shape;40882;p18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3" name="Google Shape;40883;p18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4" name="Google Shape;40884;p18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5" name="Google Shape;40885;p18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6" name="Google Shape;40886;p18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7" name="Google Shape;40887;p18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8" name="Google Shape;40888;p18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9" name="Google Shape;40889;p18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0" name="Google Shape;40890;p18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1" name="Google Shape;40891;p18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2" name="Google Shape;40892;p18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3" name="Google Shape;40893;p18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4" name="Google Shape;40894;p18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5" name="Google Shape;40895;p18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6" name="Google Shape;40896;p18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7" name="Google Shape;40897;p18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8" name="Google Shape;40898;p18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9" name="Google Shape;40899;p18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0" name="Google Shape;40900;p18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1" name="Google Shape;40901;p18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2" name="Google Shape;40902;p18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3" name="Google Shape;40903;p18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4" name="Google Shape;40904;p18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5" name="Google Shape;40905;p18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6" name="Google Shape;40906;p18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7" name="Google Shape;40907;p18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8" name="Google Shape;40908;p18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9" name="Google Shape;40909;p18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0" name="Google Shape;40910;p18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1" name="Google Shape;40911;p18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2" name="Google Shape;40912;p18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3" name="Google Shape;40913;p18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4" name="Google Shape;40914;p18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5" name="Google Shape;40915;p18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6" name="Google Shape;40916;p18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7" name="Google Shape;40917;p18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8" name="Google Shape;40918;p18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9" name="Google Shape;40919;p18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0" name="Google Shape;40920;p18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1" name="Google Shape;40921;p18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2" name="Google Shape;40922;p18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3" name="Google Shape;40923;p18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4" name="Google Shape;40924;p18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5" name="Google Shape;40925;p18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6" name="Google Shape;40926;p18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7" name="Google Shape;40927;p18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8" name="Google Shape;40928;p18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9" name="Google Shape;40929;p18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0" name="Google Shape;40930;p18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1" name="Google Shape;40931;p18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2" name="Google Shape;40932;p18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3" name="Google Shape;40933;p18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4" name="Google Shape;40934;p18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5" name="Google Shape;40935;p18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6" name="Google Shape;40936;p18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7" name="Google Shape;40937;p18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8" name="Google Shape;40938;p18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9" name="Google Shape;40939;p18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0" name="Google Shape;40940;p18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1" name="Google Shape;40941;p18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2" name="Google Shape;40942;p18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3" name="Google Shape;40943;p18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4" name="Google Shape;40944;p18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5" name="Google Shape;40945;p18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6" name="Google Shape;40946;p18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7" name="Google Shape;40947;p18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8" name="Google Shape;40948;p18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9" name="Google Shape;40949;p18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0" name="Google Shape;40950;p18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1" name="Google Shape;40951;p18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2" name="Google Shape;40952;p18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3" name="Google Shape;40953;p18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4" name="Google Shape;40954;p18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5" name="Google Shape;40955;p18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6" name="Google Shape;40956;p18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7" name="Google Shape;40957;p18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8" name="Google Shape;40958;p18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9" name="Google Shape;40959;p18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0" name="Google Shape;40960;p18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1" name="Google Shape;40961;p18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2" name="Google Shape;40962;p18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3" name="Google Shape;40963;p18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4" name="Google Shape;40964;p18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5" name="Google Shape;40965;p18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6" name="Google Shape;40966;p18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7" name="Google Shape;40967;p18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8" name="Google Shape;40968;p18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9" name="Google Shape;40969;p18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0" name="Google Shape;40970;p18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1" name="Google Shape;40971;p18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2" name="Google Shape;40972;p18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3" name="Google Shape;40973;p18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4" name="Google Shape;40974;p18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5" name="Google Shape;40975;p18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6" name="Google Shape;40976;p18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7" name="Google Shape;40977;p18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8" name="Google Shape;40978;p18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9" name="Google Shape;40979;p18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0" name="Google Shape;40980;p18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1" name="Google Shape;40981;p18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2" name="Google Shape;40982;p18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3" name="Google Shape;40983;p18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4" name="Google Shape;40984;p18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5" name="Google Shape;40985;p18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6" name="Google Shape;40986;p18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7" name="Google Shape;40987;p18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8" name="Google Shape;40988;p18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9" name="Google Shape;40989;p18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0" name="Google Shape;40990;p18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1" name="Google Shape;40991;p18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2" name="Google Shape;40992;p18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3" name="Google Shape;40993;p18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4" name="Google Shape;40994;p18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5" name="Google Shape;40995;p18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6" name="Google Shape;40996;p18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7" name="Google Shape;40997;p18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8" name="Google Shape;40998;p18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9" name="Google Shape;40999;p18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0" name="Google Shape;41000;p18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1" name="Google Shape;41001;p18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2" name="Google Shape;41002;p18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3" name="Google Shape;41003;p18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4" name="Google Shape;41004;p18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5" name="Google Shape;41005;p18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6" name="Google Shape;41006;p18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7" name="Google Shape;41007;p18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8" name="Google Shape;41008;p18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9" name="Google Shape;41009;p18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0" name="Google Shape;41010;p18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1" name="Google Shape;41011;p18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2" name="Google Shape;41012;p18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3" name="Google Shape;41013;p18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4" name="Google Shape;41014;p18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5" name="Google Shape;41015;p18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6" name="Google Shape;41016;p18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7" name="Google Shape;41017;p18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8" name="Google Shape;41018;p18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9" name="Google Shape;41019;p18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0" name="Google Shape;41020;p18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1" name="Google Shape;41021;p18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2" name="Google Shape;41022;p18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3" name="Google Shape;41023;p18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4" name="Google Shape;41024;p18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5" name="Google Shape;41025;p18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6" name="Google Shape;41026;p18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7" name="Google Shape;41027;p18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8" name="Google Shape;41028;p18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9" name="Google Shape;41029;p18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0" name="Google Shape;41030;p18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1" name="Google Shape;41031;p18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2" name="Google Shape;41032;p18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3" name="Google Shape;41033;p18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4" name="Google Shape;41034;p18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5" name="Google Shape;41035;p18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6" name="Google Shape;41036;p18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7" name="Google Shape;41037;p18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8" name="Google Shape;41038;p18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9" name="Google Shape;41039;p18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0" name="Google Shape;41040;p18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1" name="Google Shape;41041;p18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2" name="Google Shape;41042;p18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3" name="Google Shape;41043;p18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4" name="Google Shape;41044;p18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5" name="Google Shape;41045;p18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6" name="Google Shape;41046;p18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7" name="Google Shape;41047;p18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8" name="Google Shape;41048;p18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9" name="Google Shape;41049;p18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0" name="Google Shape;41050;p18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1" name="Google Shape;41051;p18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2" name="Google Shape;41052;p18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3" name="Google Shape;41053;p18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4" name="Google Shape;41054;p18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5" name="Google Shape;41055;p18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6" name="Google Shape;41056;p18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7" name="Google Shape;41057;p18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8" name="Google Shape;41058;p18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9" name="Google Shape;41059;p18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0" name="Google Shape;41060;p18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1" name="Google Shape;41061;p18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2" name="Google Shape;41062;p18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3" name="Google Shape;41063;p18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4" name="Google Shape;41064;p18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5" name="Google Shape;41065;p18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6" name="Google Shape;41066;p18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7" name="Google Shape;41067;p18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8" name="Google Shape;41068;p18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9" name="Google Shape;41069;p18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0" name="Google Shape;41070;p18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1" name="Google Shape;41071;p18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2" name="Google Shape;41072;p18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3" name="Google Shape;41073;p18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4" name="Google Shape;41074;p18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5" name="Google Shape;41075;p18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6" name="Google Shape;41076;p18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7" name="Google Shape;41077;p18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8" name="Google Shape;41078;p18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9" name="Google Shape;41079;p18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0" name="Google Shape;41080;p18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1" name="Google Shape;41081;p18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2" name="Google Shape;41082;p18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3" name="Google Shape;41083;p18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4" name="Google Shape;41084;p18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5" name="Google Shape;41085;p18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6" name="Google Shape;41086;p18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7" name="Google Shape;41087;p18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8" name="Google Shape;41088;p18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9" name="Google Shape;41089;p18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0" name="Google Shape;41090;p18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1" name="Google Shape;41091;p18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2" name="Google Shape;41092;p18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3" name="Google Shape;41093;p18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4" name="Google Shape;41094;p18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5" name="Google Shape;41095;p18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6" name="Google Shape;41096;p18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7" name="Google Shape;41097;p18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8" name="Google Shape;41098;p18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9" name="Google Shape;41099;p18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0" name="Google Shape;41100;p18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1" name="Google Shape;41101;p18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2" name="Google Shape;41102;p18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3" name="Google Shape;41103;p18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4" name="Google Shape;41104;p18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5" name="Google Shape;41105;p18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6" name="Google Shape;41106;p18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7" name="Google Shape;41107;p18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8" name="Google Shape;41108;p18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9" name="Google Shape;41109;p18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0" name="Google Shape;41110;p18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1" name="Google Shape;41111;p18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2" name="Google Shape;41112;p18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3" name="Google Shape;41113;p18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4" name="Google Shape;41114;p18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5" name="Google Shape;41115;p18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6" name="Google Shape;41116;p18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7" name="Google Shape;41117;p18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8" name="Google Shape;41118;p18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9" name="Google Shape;41119;p18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0" name="Google Shape;41120;p18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1" name="Google Shape;41121;p18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2" name="Google Shape;41122;p18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3" name="Google Shape;41123;p18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4" name="Google Shape;41124;p18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5" name="Google Shape;41125;p18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6" name="Google Shape;41126;p18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7" name="Google Shape;41127;p18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8" name="Google Shape;41128;p18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9" name="Google Shape;41129;p18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0" name="Google Shape;41130;p18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1" name="Google Shape;41131;p18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2" name="Google Shape;41132;p18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3" name="Google Shape;41133;p18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4" name="Google Shape;41134;p18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5" name="Google Shape;41135;p18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6" name="Google Shape;41136;p18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7" name="Google Shape;41137;p18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8" name="Google Shape;41138;p18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9" name="Google Shape;41139;p18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0" name="Google Shape;41140;p18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1" name="Google Shape;41141;p18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2" name="Google Shape;41142;p18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3" name="Google Shape;41143;p18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4" name="Google Shape;41144;p18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5" name="Google Shape;41145;p18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6" name="Google Shape;41146;p18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7" name="Google Shape;41147;p18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8" name="Google Shape;41148;p18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9" name="Google Shape;41149;p18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0" name="Google Shape;41150;p18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1" name="Google Shape;41151;p18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2" name="Google Shape;41152;p18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3" name="Google Shape;41153;p18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4" name="Google Shape;41154;p18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5" name="Google Shape;41155;p18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6" name="Google Shape;41156;p18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7" name="Google Shape;41157;p18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8" name="Google Shape;41158;p18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9" name="Google Shape;41159;p18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0" name="Google Shape;41160;p18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1" name="Google Shape;41161;p18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2" name="Google Shape;41162;p18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3" name="Google Shape;41163;p18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4" name="Google Shape;41164;p18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5" name="Google Shape;41165;p18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6" name="Google Shape;41166;p18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7" name="Google Shape;41167;p18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8" name="Google Shape;41168;p18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9" name="Google Shape;41169;p18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0" name="Google Shape;41170;p18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1" name="Google Shape;41171;p18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2" name="Google Shape;41172;p18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3" name="Google Shape;41173;p18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4" name="Google Shape;41174;p18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5" name="Google Shape;41175;p18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6" name="Google Shape;41176;p18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7" name="Google Shape;41177;p18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8" name="Google Shape;41178;p18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9" name="Google Shape;41179;p18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0" name="Google Shape;41180;p18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1" name="Google Shape;41181;p18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2" name="Google Shape;41182;p18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3" name="Google Shape;41183;p18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4" name="Google Shape;41184;p18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5" name="Google Shape;41185;p18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6" name="Google Shape;41186;p18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7" name="Google Shape;41187;p18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8" name="Google Shape;41188;p18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9" name="Google Shape;41189;p18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0" name="Google Shape;41190;p18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1" name="Google Shape;41191;p18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2" name="Google Shape;41192;p18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3" name="Google Shape;41193;p18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4" name="Google Shape;41194;p18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5" name="Google Shape;41195;p18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6" name="Google Shape;41196;p18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7" name="Google Shape;41197;p18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8" name="Google Shape;41198;p18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9" name="Google Shape;41199;p18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0" name="Google Shape;41200;p18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1" name="Google Shape;41201;p18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2" name="Google Shape;41202;p18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3" name="Google Shape;41203;p18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4" name="Google Shape;41204;p18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5" name="Google Shape;41205;p18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6" name="Google Shape;41206;p18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7" name="Google Shape;41207;p18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8" name="Google Shape;41208;p18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9" name="Google Shape;41209;p18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0" name="Google Shape;41210;p18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1" name="Google Shape;41211;p18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2" name="Google Shape;41212;p18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3" name="Google Shape;41213;p18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4" name="Google Shape;41214;p18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5" name="Google Shape;41215;p18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6" name="Google Shape;41216;p18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7" name="Google Shape;41217;p18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8" name="Google Shape;41218;p18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9" name="Google Shape;41219;p18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0" name="Google Shape;41220;p18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1" name="Google Shape;41221;p18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2" name="Google Shape;41222;p18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3" name="Google Shape;41223;p18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4" name="Google Shape;41224;p18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5" name="Google Shape;41225;p18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6" name="Google Shape;41226;p18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7" name="Google Shape;41227;p18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8" name="Google Shape;41228;p18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9" name="Google Shape;41229;p18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0" name="Google Shape;41230;p18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1" name="Google Shape;41231;p18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2" name="Google Shape;41232;p18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3" name="Google Shape;41233;p18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4" name="Google Shape;41234;p18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5" name="Google Shape;41235;p18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6" name="Google Shape;41236;p18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7" name="Google Shape;41237;p18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8" name="Google Shape;41238;p18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9" name="Google Shape;41239;p18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0" name="Google Shape;41240;p18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1" name="Google Shape;41241;p18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2" name="Google Shape;41242;p18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3" name="Google Shape;41243;p18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4" name="Google Shape;41244;p18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5" name="Google Shape;41245;p18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6" name="Google Shape;41246;p18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7" name="Google Shape;41247;p18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8" name="Google Shape;41248;p18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9" name="Google Shape;41249;p18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0" name="Google Shape;41250;p18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1" name="Google Shape;41251;p18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2" name="Google Shape;41252;p18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3" name="Google Shape;41253;p18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4" name="Google Shape;41254;p18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5" name="Google Shape;41255;p18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6" name="Google Shape;41256;p18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7" name="Google Shape;41257;p18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8" name="Google Shape;41258;p18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9" name="Google Shape;41259;p18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0" name="Google Shape;41260;p18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1" name="Google Shape;41261;p18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2" name="Google Shape;41262;p18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3" name="Google Shape;41263;p18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4" name="Google Shape;41264;p18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5" name="Google Shape;41265;p18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6" name="Google Shape;41266;p18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7" name="Google Shape;41267;p18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8" name="Google Shape;41268;p18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9" name="Google Shape;41269;p18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0" name="Google Shape;41270;p18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1" name="Google Shape;41271;p18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2" name="Google Shape;41272;p18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3" name="Google Shape;41273;p18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4" name="Google Shape;41274;p18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5" name="Google Shape;41275;p18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6" name="Google Shape;41276;p18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7" name="Google Shape;41277;p18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8" name="Google Shape;41278;p18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9" name="Google Shape;41279;p18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0" name="Google Shape;41280;p18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1" name="Google Shape;41281;p18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2" name="Google Shape;41282;p18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3" name="Google Shape;41283;p18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4" name="Google Shape;41284;p18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5" name="Google Shape;41285;p18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6" name="Google Shape;41286;p18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7" name="Google Shape;41287;p18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8" name="Google Shape;41288;p18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9" name="Google Shape;41289;p18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0" name="Google Shape;41290;p18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1" name="Google Shape;41291;p18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2" name="Google Shape;41292;p18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3" name="Google Shape;41293;p18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4" name="Google Shape;41294;p18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5" name="Google Shape;41295;p18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6" name="Google Shape;41296;p18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7" name="Google Shape;41297;p18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8" name="Google Shape;41298;p18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9" name="Google Shape;41299;p18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0" name="Google Shape;41300;p18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1" name="Google Shape;41301;p18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2" name="Google Shape;41302;p18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3" name="Google Shape;41303;p18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4" name="Google Shape;41304;p18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5" name="Google Shape;41305;p18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6" name="Google Shape;41306;p18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7" name="Google Shape;41307;p18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8" name="Google Shape;41308;p18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9" name="Google Shape;41309;p18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0" name="Google Shape;41310;p18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1" name="Google Shape;41311;p18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2" name="Google Shape;41312;p18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3" name="Google Shape;41313;p18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4" name="Google Shape;41314;p18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5" name="Google Shape;41315;p18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6" name="Google Shape;41316;p18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7" name="Google Shape;41317;p18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8" name="Google Shape;41318;p18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9" name="Google Shape;41319;p18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0" name="Google Shape;41320;p18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1" name="Google Shape;41321;p18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2" name="Google Shape;41322;p18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3" name="Google Shape;41323;p18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4" name="Google Shape;41324;p18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5" name="Google Shape;41325;p18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6" name="Google Shape;41326;p18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7" name="Google Shape;41327;p18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8" name="Google Shape;41328;p18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9" name="Google Shape;41329;p18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0" name="Google Shape;41330;p18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1" name="Google Shape;41331;p18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2" name="Google Shape;41332;p18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3" name="Google Shape;41333;p18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4" name="Google Shape;41334;p18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5" name="Google Shape;41335;p18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6" name="Google Shape;41336;p18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7" name="Google Shape;41337;p18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8" name="Google Shape;41338;p18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9" name="Google Shape;41339;p18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0" name="Google Shape;41340;p18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1" name="Google Shape;41341;p18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2" name="Google Shape;41342;p18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3" name="Google Shape;41343;p18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4" name="Google Shape;41344;p18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5" name="Google Shape;41345;p18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6" name="Google Shape;41346;p18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7" name="Google Shape;41347;p18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8" name="Google Shape;41348;p18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9" name="Google Shape;41349;p18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0" name="Google Shape;41350;p18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1" name="Google Shape;41351;p18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2" name="Google Shape;41352;p18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3" name="Google Shape;41353;p18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4" name="Google Shape;41354;p18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5" name="Google Shape;41355;p18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6" name="Google Shape;41356;p18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7" name="Google Shape;41357;p18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8" name="Google Shape;41358;p18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9" name="Google Shape;41359;p18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0" name="Google Shape;41360;p18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1" name="Google Shape;41361;p18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2" name="Google Shape;41362;p18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3" name="Google Shape;41363;p18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4" name="Google Shape;41364;p18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5" name="Google Shape;41365;p18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6" name="Google Shape;41366;p18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7" name="Google Shape;41367;p18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8" name="Google Shape;41368;p18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9" name="Google Shape;41369;p18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0" name="Google Shape;41370;p18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1" name="Google Shape;41371;p18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2" name="Google Shape;41372;p18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3" name="Google Shape;41373;p18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4" name="Google Shape;41374;p18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5" name="Google Shape;41375;p18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6" name="Google Shape;41376;p18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7" name="Google Shape;41377;p18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8" name="Google Shape;41378;p18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9" name="Google Shape;41379;p18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0" name="Google Shape;41380;p18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1" name="Google Shape;41381;p18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2" name="Google Shape;41382;p18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3" name="Google Shape;41383;p18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4" name="Google Shape;41384;p18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5" name="Google Shape;41385;p18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6" name="Google Shape;41386;p18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7" name="Google Shape;41387;p18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8" name="Google Shape;41388;p18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9" name="Google Shape;41389;p18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0" name="Google Shape;41390;p18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1" name="Google Shape;41391;p18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2" name="Google Shape;41392;p18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3" name="Google Shape;41393;p18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4" name="Google Shape;41394;p18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5" name="Google Shape;41395;p18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6" name="Google Shape;41396;p18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7" name="Google Shape;41397;p18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8" name="Google Shape;41398;p18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9" name="Google Shape;41399;p18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0" name="Google Shape;41400;p18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1" name="Google Shape;41401;p18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2" name="Google Shape;41402;p18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3" name="Google Shape;41403;p18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4" name="Google Shape;41404;p18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5" name="Google Shape;41405;p18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6" name="Google Shape;41406;p18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7" name="Google Shape;41407;p18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8" name="Google Shape;41408;p18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9" name="Google Shape;41409;p18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0" name="Google Shape;41410;p18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1" name="Google Shape;41411;p18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2" name="Google Shape;41412;p18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3" name="Google Shape;41413;p18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4" name="Google Shape;41414;p18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5" name="Google Shape;41415;p18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6" name="Google Shape;41416;p18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7" name="Google Shape;41417;p18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8" name="Google Shape;41418;p18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9" name="Google Shape;41419;p18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0" name="Google Shape;41420;p18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1" name="Google Shape;41421;p18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2" name="Google Shape;41422;p18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3" name="Google Shape;41423;p18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4" name="Google Shape;41424;p18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5" name="Google Shape;41425;p18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6" name="Google Shape;41426;p18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7" name="Google Shape;41427;p18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8" name="Google Shape;41428;p18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9" name="Google Shape;41429;p18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0" name="Google Shape;41430;p18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1" name="Google Shape;41431;p18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2" name="Google Shape;41432;p18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3" name="Google Shape;41433;p18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4" name="Google Shape;41434;p18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5" name="Google Shape;41435;p18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6" name="Google Shape;41436;p18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7" name="Google Shape;41437;p18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8" name="Google Shape;41438;p18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9" name="Google Shape;41439;p18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0" name="Google Shape;41440;p18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1" name="Google Shape;41441;p18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2" name="Google Shape;41442;p18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3" name="Google Shape;41443;p18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4" name="Google Shape;41444;p18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5" name="Google Shape;41445;p18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6" name="Google Shape;41446;p18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7" name="Google Shape;41447;p18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8" name="Google Shape;41448;p18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9" name="Google Shape;41449;p18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0" name="Google Shape;41450;p18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1" name="Google Shape;41451;p18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2" name="Google Shape;41452;p18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3" name="Google Shape;41453;p18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4" name="Google Shape;41454;p18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5" name="Google Shape;41455;p18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6" name="Google Shape;41456;p18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7" name="Google Shape;41457;p18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8" name="Google Shape;41458;p18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9" name="Google Shape;41459;p18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0" name="Google Shape;41460;p18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1" name="Google Shape;41461;p18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2" name="Google Shape;41462;p18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3" name="Google Shape;41463;p18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4" name="Google Shape;41464;p18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5" name="Google Shape;41465;p18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6" name="Google Shape;41466;p18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7" name="Google Shape;41467;p18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8" name="Google Shape;41468;p18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9" name="Google Shape;41469;p18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0" name="Google Shape;41470;p18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1" name="Google Shape;41471;p18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2" name="Google Shape;41472;p18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3" name="Google Shape;41473;p18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4" name="Google Shape;41474;p18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5" name="Google Shape;41475;p18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6" name="Google Shape;41476;p18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7" name="Google Shape;41477;p18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8" name="Google Shape;41478;p18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9" name="Google Shape;41479;p18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0" name="Google Shape;41480;p18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1" name="Google Shape;41481;p18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2" name="Google Shape;41482;p18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3" name="Google Shape;41483;p18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4" name="Google Shape;41484;p18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5" name="Google Shape;41485;p18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6" name="Google Shape;41486;p18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7" name="Google Shape;41487;p18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8" name="Google Shape;41488;p18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9" name="Google Shape;41489;p18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0" name="Google Shape;41490;p18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1" name="Google Shape;41491;p18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2" name="Google Shape;41492;p18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3" name="Google Shape;41493;p18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4" name="Google Shape;41494;p18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5" name="Google Shape;41495;p18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6" name="Google Shape;41496;p18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7" name="Google Shape;41497;p18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8" name="Google Shape;41498;p18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9" name="Google Shape;41499;p18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0" name="Google Shape;41500;p18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1" name="Google Shape;41501;p18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2" name="Google Shape;41502;p18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3" name="Google Shape;41503;p18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4" name="Google Shape;41504;p18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5" name="Google Shape;41505;p18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6" name="Google Shape;41506;p18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7" name="Google Shape;41507;p18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8" name="Google Shape;41508;p18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9" name="Google Shape;41509;p18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0" name="Google Shape;41510;p18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1" name="Google Shape;41511;p18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2" name="Google Shape;41512;p18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3" name="Google Shape;41513;p18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4" name="Google Shape;41514;p18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5" name="Google Shape;41515;p18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6" name="Google Shape;41516;p18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7" name="Google Shape;41517;p18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8" name="Google Shape;41518;p18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9" name="Google Shape;41519;p18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0" name="Google Shape;41520;p18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1" name="Google Shape;41521;p18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2" name="Google Shape;41522;p18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3" name="Google Shape;41523;p18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4" name="Google Shape;41524;p18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5" name="Google Shape;41525;p18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6" name="Google Shape;41526;p18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7" name="Google Shape;41527;p18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8" name="Google Shape;41528;p18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9" name="Google Shape;41529;p18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0" name="Google Shape;41530;p18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1" name="Google Shape;41531;p18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2" name="Google Shape;41532;p18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3" name="Google Shape;41533;p18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4" name="Google Shape;41534;p18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5" name="Google Shape;41535;p18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6" name="Google Shape;41536;p18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7" name="Google Shape;41537;p18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8" name="Google Shape;41538;p18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9" name="Google Shape;41539;p18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0" name="Google Shape;41540;p18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1" name="Google Shape;41541;p18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2" name="Google Shape;41542;p18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3" name="Google Shape;41543;p18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4" name="Google Shape;41544;p18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5" name="Google Shape;41545;p18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6" name="Google Shape;41546;p18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7" name="Google Shape;41547;p18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8" name="Google Shape;41548;p18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9" name="Google Shape;41549;p18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0" name="Google Shape;41550;p18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1" name="Google Shape;41551;p18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2" name="Google Shape;41552;p18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3" name="Google Shape;41553;p18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4" name="Google Shape;41554;p18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5" name="Google Shape;41555;p18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6" name="Google Shape;41556;p18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7" name="Google Shape;41557;p18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8" name="Google Shape;41558;p18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9" name="Google Shape;41559;p18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0" name="Google Shape;41560;p18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1" name="Google Shape;41561;p18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2" name="Google Shape;41562;p18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3" name="Google Shape;41563;p18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4" name="Google Shape;41564;p18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5" name="Google Shape;41565;p18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6" name="Google Shape;41566;p18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7" name="Google Shape;41567;p18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8" name="Google Shape;41568;p18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9" name="Google Shape;41569;p18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0" name="Google Shape;41570;p18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1" name="Google Shape;41571;p18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2" name="Google Shape;41572;p18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3" name="Google Shape;41573;p18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4" name="Google Shape;41574;p18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5" name="Google Shape;41575;p18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6" name="Google Shape;41576;p18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7" name="Google Shape;41577;p18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8" name="Google Shape;41578;p18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9" name="Google Shape;41579;p18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0" name="Google Shape;41580;p18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1" name="Google Shape;41581;p18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2" name="Google Shape;41582;p18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3" name="Google Shape;41583;p18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4" name="Google Shape;41584;p18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5" name="Google Shape;41585;p18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6" name="Google Shape;41586;p18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7" name="Google Shape;41587;p18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8" name="Google Shape;41588;p18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9" name="Google Shape;41589;p18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0" name="Google Shape;41590;p18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1" name="Google Shape;41591;p18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2" name="Google Shape;41592;p18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3" name="Google Shape;41593;p18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4" name="Google Shape;41594;p18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5" name="Google Shape;41595;p18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6" name="Google Shape;41596;p18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7" name="Google Shape;41597;p18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8" name="Google Shape;41598;p18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9" name="Google Shape;41599;p18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0" name="Google Shape;41600;p18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1" name="Google Shape;41601;p18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2" name="Google Shape;41602;p18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3" name="Google Shape;41603;p18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4" name="Google Shape;41604;p18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5" name="Google Shape;41605;p18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6" name="Google Shape;41606;p18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7" name="Google Shape;41607;p18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8" name="Google Shape;41608;p18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9" name="Google Shape;41609;p18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0" name="Google Shape;41610;p18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1" name="Google Shape;41611;p18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2" name="Google Shape;41612;p18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3" name="Google Shape;41613;p18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4" name="Google Shape;41614;p18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5" name="Google Shape;41615;p18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6" name="Google Shape;41616;p18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7" name="Google Shape;41617;p18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8" name="Google Shape;41618;p18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9" name="Google Shape;41619;p18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0" name="Google Shape;41620;p18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1" name="Google Shape;41621;p18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2" name="Google Shape;41622;p18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3" name="Google Shape;41623;p18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4" name="Google Shape;41624;p18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5" name="Google Shape;41625;p18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6" name="Google Shape;41626;p18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7" name="Google Shape;41627;p18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8" name="Google Shape;41628;p18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9" name="Google Shape;41629;p18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0" name="Google Shape;41630;p18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1" name="Google Shape;41631;p18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2" name="Google Shape;41632;p18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3" name="Google Shape;41633;p18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4" name="Google Shape;41634;p18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5" name="Google Shape;41635;p18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6" name="Google Shape;41636;p18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7" name="Google Shape;41637;p18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8" name="Google Shape;41638;p18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9" name="Google Shape;41639;p18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0" name="Google Shape;41640;p18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1" name="Google Shape;41641;p18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2" name="Google Shape;41642;p18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3" name="Google Shape;41643;p18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4" name="Google Shape;41644;p18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5" name="Google Shape;41645;p18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6" name="Google Shape;41646;p18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7" name="Google Shape;41647;p18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8" name="Google Shape;41648;p18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9" name="Google Shape;41649;p18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0" name="Google Shape;41650;p18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1" name="Google Shape;41651;p18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2" name="Google Shape;41652;p18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3" name="Google Shape;41653;p18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4" name="Google Shape;41654;p18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5" name="Google Shape;41655;p18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6" name="Google Shape;41656;p18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7" name="Google Shape;41657;p18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8" name="Google Shape;41658;p18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9" name="Google Shape;41659;p18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0" name="Google Shape;41660;p18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1" name="Google Shape;41661;p18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2" name="Google Shape;41662;p18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3" name="Google Shape;41663;p18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4" name="Google Shape;41664;p18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5" name="Google Shape;41665;p18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6" name="Google Shape;41666;p18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7" name="Google Shape;41667;p18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8" name="Google Shape;41668;p18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9" name="Google Shape;41669;p18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0" name="Google Shape;41670;p18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1" name="Google Shape;41671;p18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2" name="Google Shape;41672;p18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3" name="Google Shape;41673;p18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4" name="Google Shape;41674;p18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5" name="Google Shape;41675;p18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6" name="Google Shape;41676;p18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7" name="Google Shape;41677;p18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8" name="Google Shape;41678;p18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9" name="Google Shape;41679;p18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0" name="Google Shape;41680;p18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1" name="Google Shape;41681;p18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2" name="Google Shape;41682;p18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3" name="Google Shape;41683;p18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4" name="Google Shape;41684;p18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5" name="Google Shape;41685;p18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6" name="Google Shape;41686;p18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7" name="Google Shape;41687;p18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8" name="Google Shape;41688;p18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9" name="Google Shape;41689;p18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0" name="Google Shape;41690;p18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1" name="Google Shape;41691;p18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2" name="Google Shape;41692;p18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3" name="Google Shape;41693;p18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4" name="Google Shape;41694;p18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5" name="Google Shape;41695;p18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6" name="Google Shape;41696;p18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7" name="Google Shape;41697;p18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8" name="Google Shape;41698;p18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9" name="Google Shape;41699;p18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0" name="Google Shape;41700;p18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1" name="Google Shape;41701;p18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2" name="Google Shape;41702;p18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3" name="Google Shape;41703;p18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4" name="Google Shape;41704;p18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5" name="Google Shape;41705;p18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6" name="Google Shape;41706;p18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7" name="Google Shape;41707;p18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8" name="Google Shape;41708;p18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9" name="Google Shape;41709;p18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0" name="Google Shape;41710;p18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1" name="Google Shape;41711;p18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2" name="Google Shape;41712;p18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3" name="Google Shape;41713;p18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4" name="Google Shape;41714;p18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5" name="Google Shape;41715;p18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6" name="Google Shape;41716;p18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7" name="Google Shape;41717;p18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8" name="Google Shape;41718;p18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9" name="Google Shape;41719;p18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0" name="Google Shape;41720;p18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1" name="Google Shape;41721;p18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2" name="Google Shape;41722;p18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3" name="Google Shape;41723;p18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4" name="Google Shape;41724;p18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5" name="Google Shape;41725;p18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6" name="Google Shape;41726;p18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7" name="Google Shape;41727;p18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8" name="Google Shape;41728;p18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9" name="Google Shape;41729;p18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0" name="Google Shape;41730;p18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1" name="Google Shape;41731;p18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2" name="Google Shape;41732;p18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3" name="Google Shape;41733;p18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4" name="Google Shape;41734;p18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5" name="Google Shape;41735;p18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6" name="Google Shape;41736;p18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7" name="Google Shape;41737;p18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8" name="Google Shape;41738;p18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9" name="Google Shape;41739;p18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0" name="Google Shape;41740;p18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1" name="Google Shape;41741;p18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2" name="Google Shape;41742;p18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3" name="Google Shape;41743;p18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4" name="Google Shape;41744;p18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5" name="Google Shape;41745;p18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6" name="Google Shape;41746;p18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7" name="Google Shape;41747;p18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8" name="Google Shape;41748;p18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9" name="Google Shape;41749;p18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0" name="Google Shape;41750;p18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1" name="Google Shape;41751;p18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2" name="Google Shape;41752;p18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3" name="Google Shape;41753;p18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4" name="Google Shape;41754;p18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5" name="Google Shape;41755;p18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6" name="Google Shape;41756;p18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7" name="Google Shape;41757;p18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8" name="Google Shape;41758;p18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9" name="Google Shape;41759;p18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0" name="Google Shape;41760;p18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1" name="Google Shape;41761;p18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2" name="Google Shape;41762;p18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3" name="Google Shape;41763;p18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4" name="Google Shape;41764;p18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5" name="Google Shape;41765;p18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6" name="Google Shape;41766;p18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7" name="Google Shape;41767;p18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8" name="Google Shape;41768;p18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9" name="Google Shape;41769;p18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0" name="Google Shape;41770;p18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1" name="Google Shape;41771;p18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2" name="Google Shape;41772;p18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3" name="Google Shape;41773;p18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4" name="Google Shape;41774;p18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5" name="Google Shape;41775;p18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6" name="Google Shape;41776;p18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7" name="Google Shape;41777;p18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8" name="Google Shape;41778;p18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9" name="Google Shape;41779;p18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0" name="Google Shape;41780;p18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1" name="Google Shape;41781;p18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2" name="Google Shape;41782;p18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3" name="Google Shape;41783;p18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4" name="Google Shape;41784;p18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5" name="Google Shape;41785;p18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6" name="Google Shape;41786;p18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7" name="Google Shape;41787;p18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8" name="Google Shape;41788;p18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9" name="Google Shape;41789;p18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0" name="Google Shape;41790;p18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1" name="Google Shape;41791;p18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2" name="Google Shape;41792;p18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3" name="Google Shape;41793;p18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4" name="Google Shape;41794;p18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5" name="Google Shape;41795;p18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6" name="Google Shape;41796;p18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7" name="Google Shape;41797;p18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8" name="Google Shape;41798;p18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9" name="Google Shape;41799;p18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0" name="Google Shape;41800;p18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1" name="Google Shape;41801;p18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2" name="Google Shape;41802;p18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3" name="Google Shape;41803;p18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4" name="Google Shape;41804;p18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5" name="Google Shape;41805;p18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6" name="Google Shape;41806;p18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7" name="Google Shape;41807;p18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8" name="Google Shape;41808;p18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9" name="Google Shape;41809;p18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0" name="Google Shape;41810;p18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1" name="Google Shape;41811;p18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2" name="Google Shape;41812;p18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3" name="Google Shape;41813;p18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4" name="Google Shape;41814;p18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5" name="Google Shape;41815;p18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6" name="Google Shape;41816;p18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7" name="Google Shape;41817;p18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8" name="Google Shape;41818;p18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9" name="Google Shape;41819;p18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0" name="Google Shape;41820;p18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1" name="Google Shape;41821;p18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2" name="Google Shape;41822;p18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3" name="Google Shape;41823;p18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4" name="Google Shape;41824;p18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5" name="Google Shape;41825;p18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6" name="Google Shape;41826;p18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7" name="Google Shape;41827;p18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8" name="Google Shape;41828;p18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9" name="Google Shape;41829;p18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0" name="Google Shape;41830;p18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1" name="Google Shape;41831;p18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2" name="Google Shape;41832;p18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3" name="Google Shape;41833;p18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4" name="Google Shape;41834;p18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5" name="Google Shape;41835;p18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6" name="Google Shape;41836;p18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7" name="Google Shape;41837;p18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8" name="Google Shape;41838;p18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9" name="Google Shape;41839;p18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0" name="Google Shape;41840;p18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1" name="Google Shape;41841;p18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2" name="Google Shape;41842;p18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3" name="Google Shape;41843;p18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4" name="Google Shape;41844;p18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5" name="Google Shape;41845;p18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6" name="Google Shape;41846;p18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7" name="Google Shape;41847;p18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8" name="Google Shape;41848;p18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9" name="Google Shape;41849;p18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0" name="Google Shape;41850;p18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1" name="Google Shape;41851;p18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2" name="Google Shape;41852;p18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3" name="Google Shape;41853;p18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4" name="Google Shape;41854;p18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5" name="Google Shape;41855;p18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6" name="Google Shape;41856;p18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7" name="Google Shape;41857;p18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8" name="Google Shape;41858;p18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9" name="Google Shape;41859;p18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0" name="Google Shape;41860;p18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1" name="Google Shape;41861;p18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2" name="Google Shape;41862;p18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3" name="Google Shape;41863;p18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4" name="Google Shape;41864;p18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5" name="Google Shape;41865;p18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6" name="Google Shape;41866;p18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7" name="Google Shape;41867;p18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8" name="Google Shape;41868;p18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9" name="Google Shape;41869;p18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0" name="Google Shape;41870;p18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1" name="Google Shape;41871;p18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2" name="Google Shape;41872;p18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3" name="Google Shape;41873;p18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4" name="Google Shape;41874;p18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5" name="Google Shape;41875;p18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6" name="Google Shape;41876;p18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7" name="Google Shape;41877;p18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8" name="Google Shape;41878;p18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9" name="Google Shape;41879;p18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0" name="Google Shape;41880;p18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1" name="Google Shape;41881;p18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2" name="Google Shape;41882;p18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3" name="Google Shape;41883;p18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4" name="Google Shape;41884;p18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5" name="Google Shape;41885;p18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6" name="Google Shape;41886;p18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7" name="Google Shape;41887;p18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8" name="Google Shape;41888;p18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9" name="Google Shape;41889;p18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0" name="Google Shape;41890;p18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1" name="Google Shape;41891;p18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2" name="Google Shape;41892;p18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3" name="Google Shape;41893;p18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4" name="Google Shape;41894;p18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5" name="Google Shape;41895;p18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6" name="Google Shape;41896;p18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7" name="Google Shape;41897;p18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8" name="Google Shape;41898;p18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9" name="Google Shape;41899;p18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0" name="Google Shape;41900;p18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1" name="Google Shape;41901;p18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2" name="Google Shape;41902;p18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3" name="Google Shape;41903;p18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4" name="Google Shape;41904;p18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5" name="Google Shape;41905;p18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6" name="Google Shape;41906;p18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7" name="Google Shape;41907;p18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8" name="Google Shape;41908;p18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9" name="Google Shape;41909;p18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0" name="Google Shape;41910;p18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1" name="Google Shape;41911;p18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2" name="Google Shape;41912;p18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3" name="Google Shape;41913;p18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4" name="Google Shape;41914;p18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5" name="Google Shape;41915;p18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6" name="Google Shape;41916;p18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7" name="Google Shape;41917;p18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8" name="Google Shape;41918;p18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9" name="Google Shape;41919;p18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0" name="Google Shape;41920;p18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1" name="Google Shape;41921;p18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2" name="Google Shape;41922;p18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3" name="Google Shape;41923;p18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4" name="Google Shape;41924;p18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5" name="Google Shape;41925;p18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6" name="Google Shape;41926;p18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7" name="Google Shape;41927;p18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8" name="Google Shape;41928;p18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9" name="Google Shape;41929;p18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0" name="Google Shape;41930;p18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1" name="Google Shape;41931;p18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2" name="Google Shape;41932;p18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3" name="Google Shape;41933;p18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4" name="Google Shape;41934;p18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5" name="Google Shape;41935;p18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6" name="Google Shape;41936;p18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7" name="Google Shape;41937;p18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8" name="Google Shape;41938;p18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9" name="Google Shape;41939;p18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0" name="Google Shape;41940;p18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1" name="Google Shape;41941;p18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2" name="Google Shape;41942;p18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3" name="Google Shape;41943;p18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4" name="Google Shape;41944;p18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5" name="Google Shape;41945;p18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6" name="Google Shape;41946;p18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7" name="Google Shape;41947;p18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8" name="Google Shape;41948;p18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9" name="Google Shape;41949;p18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0" name="Google Shape;41950;p18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1" name="Google Shape;41951;p18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2" name="Google Shape;41952;p18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3" name="Google Shape;41953;p18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4" name="Google Shape;41954;p18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5" name="Google Shape;41955;p18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6" name="Google Shape;41956;p18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7" name="Google Shape;41957;p18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8" name="Google Shape;41958;p18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9" name="Google Shape;41959;p18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0" name="Google Shape;41960;p18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1" name="Google Shape;41961;p18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2" name="Google Shape;41962;p18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3" name="Google Shape;41963;p18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4" name="Google Shape;41964;p18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5" name="Google Shape;41965;p18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6" name="Google Shape;41966;p18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7" name="Google Shape;41967;p18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8" name="Google Shape;41968;p18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9" name="Google Shape;41969;p18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0" name="Google Shape;41970;p18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1" name="Google Shape;41971;p18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2" name="Google Shape;41972;p18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3" name="Google Shape;41973;p18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4" name="Google Shape;41974;p18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5" name="Google Shape;41975;p18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6" name="Google Shape;41976;p18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7" name="Google Shape;41977;p18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8" name="Google Shape;41978;p18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9" name="Google Shape;41979;p18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0" name="Google Shape;41980;p18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1" name="Google Shape;41981;p18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2" name="Google Shape;41982;p18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3" name="Google Shape;41983;p18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4" name="Google Shape;41984;p18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5" name="Google Shape;41985;p18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6" name="Google Shape;41986;p18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7" name="Google Shape;41987;p18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8" name="Google Shape;41988;p18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9" name="Google Shape;41989;p18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0" name="Google Shape;41990;p18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1" name="Google Shape;41991;p18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2" name="Google Shape;41992;p18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3" name="Google Shape;41993;p18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4" name="Google Shape;41994;p18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5" name="Google Shape;41995;p18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6" name="Google Shape;41996;p18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7" name="Google Shape;41997;p18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8" name="Google Shape;41998;p18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9" name="Google Shape;41999;p18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0" name="Google Shape;42000;p18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1" name="Google Shape;42001;p18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2" name="Google Shape;42002;p18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3" name="Google Shape;42003;p18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4" name="Google Shape;42004;p18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5" name="Google Shape;42005;p18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6" name="Google Shape;42006;p18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7" name="Google Shape;42007;p18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8" name="Google Shape;42008;p18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9" name="Google Shape;42009;p18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0" name="Google Shape;42010;p18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1" name="Google Shape;42011;p18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2" name="Google Shape;42012;p18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3" name="Google Shape;42013;p18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4" name="Google Shape;42014;p18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5" name="Google Shape;42015;p18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6" name="Google Shape;42016;p18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7" name="Google Shape;42017;p18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8" name="Google Shape;42018;p18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9" name="Google Shape;42019;p18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0" name="Google Shape;42020;p18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1" name="Google Shape;42021;p18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2" name="Google Shape;42022;p18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3" name="Google Shape;42023;p18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4" name="Google Shape;42024;p18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5" name="Google Shape;42025;p18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6" name="Google Shape;42026;p18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7" name="Google Shape;42027;p18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8" name="Google Shape;42028;p18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9" name="Google Shape;42029;p18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0" name="Google Shape;42030;p18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1" name="Google Shape;42031;p18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2" name="Google Shape;42032;p18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3" name="Google Shape;42033;p18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4" name="Google Shape;42034;p18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5" name="Google Shape;42035;p18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6" name="Google Shape;42036;p18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7" name="Google Shape;42037;p18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8" name="Google Shape;42038;p18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9" name="Google Shape;42039;p18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0" name="Google Shape;42040;p18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1" name="Google Shape;42041;p18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2" name="Google Shape;42042;p18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3" name="Google Shape;42043;p18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4" name="Google Shape;42044;p18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5" name="Google Shape;42045;p18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6" name="Google Shape;42046;p18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7" name="Google Shape;42047;p18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8" name="Google Shape;42048;p18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9" name="Google Shape;42049;p18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0" name="Google Shape;42050;p18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1" name="Google Shape;42051;p18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2" name="Google Shape;42052;p18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3" name="Google Shape;42053;p18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4" name="Google Shape;42054;p18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5" name="Google Shape;42055;p18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6" name="Google Shape;42056;p18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7" name="Google Shape;42057;p18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8" name="Google Shape;42058;p18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9" name="Google Shape;42059;p18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0" name="Google Shape;42060;p18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1" name="Google Shape;42061;p18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2" name="Google Shape;42062;p18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3" name="Google Shape;42063;p18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4" name="Google Shape;42064;p18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5" name="Google Shape;42065;p18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6" name="Google Shape;42066;p18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7" name="Google Shape;42067;p18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8" name="Google Shape;42068;p18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9" name="Google Shape;42069;p18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0" name="Google Shape;42070;p18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1" name="Google Shape;42071;p18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2" name="Google Shape;42072;p18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3" name="Google Shape;42073;p18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4" name="Google Shape;42074;p18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5" name="Google Shape;42075;p18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6" name="Google Shape;42076;p18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7" name="Google Shape;42077;p18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8" name="Google Shape;42078;p18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9" name="Google Shape;42079;p18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0" name="Google Shape;42080;p18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1" name="Google Shape;42081;p18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2" name="Google Shape;42082;p18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3" name="Google Shape;42083;p18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4" name="Google Shape;42084;p18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5" name="Google Shape;42085;p18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6" name="Google Shape;42086;p18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7" name="Google Shape;42087;p18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8" name="Google Shape;42088;p18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9" name="Google Shape;42089;p18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0" name="Google Shape;42090;p18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1" name="Google Shape;42091;p18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2" name="Google Shape;42092;p18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3" name="Google Shape;42093;p18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4" name="Google Shape;42094;p18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5" name="Google Shape;42095;p18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6" name="Google Shape;42096;p18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7" name="Google Shape;42097;p18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8" name="Google Shape;42098;p18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9" name="Google Shape;42099;p18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0" name="Google Shape;42100;p18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1" name="Google Shape;42101;p18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2" name="Google Shape;42102;p18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3" name="Google Shape;42103;p18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4" name="Google Shape;42104;p18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5" name="Google Shape;42105;p18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6" name="Google Shape;42106;p18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7" name="Google Shape;42107;p18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8" name="Google Shape;42108;p18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9" name="Google Shape;42109;p18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0" name="Google Shape;42110;p18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1" name="Google Shape;42111;p18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2" name="Google Shape;42112;p18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3" name="Google Shape;42113;p18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4" name="Google Shape;42114;p18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5" name="Google Shape;42115;p18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6" name="Google Shape;42116;p18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7" name="Google Shape;42117;p18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8" name="Google Shape;42118;p18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9" name="Google Shape;42119;p18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0" name="Google Shape;42120;p18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1" name="Google Shape;42121;p18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2" name="Google Shape;42122;p18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3" name="Google Shape;42123;p18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4" name="Google Shape;42124;p18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5" name="Google Shape;42125;p18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6" name="Google Shape;42126;p18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7" name="Google Shape;42127;p18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8" name="Google Shape;42128;p18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9" name="Google Shape;42129;p18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0" name="Google Shape;42130;p18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1" name="Google Shape;42131;p18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2" name="Google Shape;42132;p18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3" name="Google Shape;42133;p18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4" name="Google Shape;42134;p18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5" name="Google Shape;42135;p18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6" name="Google Shape;42136;p18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7" name="Google Shape;42137;p18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8" name="Google Shape;42138;p18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9" name="Google Shape;42139;p18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0" name="Google Shape;42140;p18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1" name="Google Shape;42141;p18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2" name="Google Shape;42142;p18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3" name="Google Shape;42143;p18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4" name="Google Shape;42144;p18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5" name="Google Shape;42145;p18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6" name="Google Shape;42146;p18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7" name="Google Shape;42147;p18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8" name="Google Shape;42148;p18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9" name="Google Shape;42149;p18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0" name="Google Shape;42150;p18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1" name="Google Shape;42151;p18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2" name="Google Shape;42152;p18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3" name="Google Shape;42153;p18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4" name="Google Shape;42154;p18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5" name="Google Shape;42155;p18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6" name="Google Shape;42156;p18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7" name="Google Shape;42157;p18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8" name="Google Shape;42158;p18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9" name="Google Shape;42159;p18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0" name="Google Shape;42160;p18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1" name="Google Shape;42161;p18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2" name="Google Shape;42162;p18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3" name="Google Shape;42163;p18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4" name="Google Shape;42164;p18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5" name="Google Shape;42165;p18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6" name="Google Shape;42166;p18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7" name="Google Shape;42167;p18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8" name="Google Shape;42168;p18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9" name="Google Shape;42169;p18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0" name="Google Shape;42170;p18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1" name="Google Shape;42171;p18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2" name="Google Shape;42172;p18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3" name="Google Shape;42173;p18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4" name="Google Shape;42174;p18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5" name="Google Shape;42175;p18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6" name="Google Shape;42176;p18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7" name="Google Shape;42177;p18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8" name="Google Shape;42178;p18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9" name="Google Shape;42179;p18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0" name="Google Shape;42180;p18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1" name="Google Shape;42181;p18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2" name="Google Shape;42182;p18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3" name="Google Shape;42183;p18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4" name="Google Shape;42184;p18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5" name="Google Shape;42185;p18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6" name="Google Shape;42186;p18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7" name="Google Shape;42187;p18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8" name="Google Shape;42188;p18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9" name="Google Shape;42189;p18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0" name="Google Shape;42190;p18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1" name="Google Shape;42191;p18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2" name="Google Shape;42192;p18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3" name="Google Shape;42193;p18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4" name="Google Shape;42194;p18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5" name="Google Shape;42195;p18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6" name="Google Shape;42196;p18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7" name="Google Shape;42197;p18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8" name="Google Shape;42198;p18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9" name="Google Shape;42199;p18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0" name="Google Shape;42200;p18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1" name="Google Shape;42201;p18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2" name="Google Shape;42202;p18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3" name="Google Shape;42203;p18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4" name="Google Shape;42204;p18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5" name="Google Shape;42205;p18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6" name="Google Shape;42206;p18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7" name="Google Shape;42207;p18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8" name="Google Shape;42208;p18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9" name="Google Shape;42209;p18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0" name="Google Shape;42210;p18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1" name="Google Shape;42211;p18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2" name="Google Shape;42212;p18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3" name="Google Shape;42213;p18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4" name="Google Shape;42214;p18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5" name="Google Shape;42215;p18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6" name="Google Shape;42216;p18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7" name="Google Shape;42217;p18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8" name="Google Shape;42218;p18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9" name="Google Shape;42219;p18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0" name="Google Shape;42220;p18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1" name="Google Shape;42221;p18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2" name="Google Shape;42222;p18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3" name="Google Shape;42223;p18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4" name="Google Shape;42224;p18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5" name="Google Shape;42225;p18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6" name="Google Shape;42226;p18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7" name="Google Shape;42227;p18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8" name="Google Shape;42228;p18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9" name="Google Shape;42229;p18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0" name="Google Shape;42230;p18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1" name="Google Shape;42231;p18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2" name="Google Shape;42232;p18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3" name="Google Shape;42233;p18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4" name="Google Shape;42234;p18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5" name="Google Shape;42235;p18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6" name="Google Shape;42236;p18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7" name="Google Shape;42237;p18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8" name="Google Shape;42238;p18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9" name="Google Shape;42239;p18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0" name="Google Shape;42240;p18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1" name="Google Shape;42241;p18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2" name="Google Shape;42242;p18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3" name="Google Shape;42243;p18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4" name="Google Shape;42244;p18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5" name="Google Shape;42245;p18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6" name="Google Shape;42246;p18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7" name="Google Shape;42247;p18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8" name="Google Shape;42248;p18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9" name="Google Shape;42249;p18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0" name="Google Shape;42250;p18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1" name="Google Shape;42251;p18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2" name="Google Shape;42252;p18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3" name="Google Shape;42253;p18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4" name="Google Shape;42254;p18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5" name="Google Shape;42255;p18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6" name="Google Shape;42256;p18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7" name="Google Shape;42257;p18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8" name="Google Shape;42258;p18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9" name="Google Shape;42259;p18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0" name="Google Shape;42260;p18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1" name="Google Shape;42261;p18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2" name="Google Shape;42262;p18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3" name="Google Shape;42263;p18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4" name="Google Shape;42264;p18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5" name="Google Shape;42265;p18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6" name="Google Shape;42266;p18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7" name="Google Shape;42267;p18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8" name="Google Shape;42268;p18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9" name="Google Shape;42269;p18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0" name="Google Shape;42270;p18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1" name="Google Shape;42271;p18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2" name="Google Shape;42272;p18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3" name="Google Shape;42273;p18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4" name="Google Shape;42274;p18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5" name="Google Shape;42275;p18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6" name="Google Shape;42276;p18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7" name="Google Shape;42277;p18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8" name="Google Shape;42278;p18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9" name="Google Shape;42279;p18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0" name="Google Shape;42280;p18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1" name="Google Shape;42281;p18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2" name="Google Shape;42282;p18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3" name="Google Shape;42283;p18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4" name="Google Shape;42284;p18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5" name="Google Shape;42285;p18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6" name="Google Shape;42286;p18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7" name="Google Shape;42287;p18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8" name="Google Shape;42288;p18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9" name="Google Shape;42289;p18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0" name="Google Shape;42290;p18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1" name="Google Shape;42291;p18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2" name="Google Shape;42292;p18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3" name="Google Shape;42293;p18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4" name="Google Shape;42294;p18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5" name="Google Shape;42295;p18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6" name="Google Shape;42296;p18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7" name="Google Shape;42297;p18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8" name="Google Shape;42298;p18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9" name="Google Shape;42299;p18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0" name="Google Shape;42300;p18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1" name="Google Shape;42301;p18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2" name="Google Shape;42302;p18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3" name="Google Shape;42303;p18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4" name="Google Shape;42304;p18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5" name="Google Shape;42305;p18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6" name="Google Shape;42306;p18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7" name="Google Shape;42307;p18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8" name="Google Shape;42308;p18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9" name="Google Shape;42309;p18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0" name="Google Shape;42310;p18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1" name="Google Shape;42311;p18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2" name="Google Shape;42312;p18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3" name="Google Shape;42313;p18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4" name="Google Shape;42314;p18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5" name="Google Shape;42315;p18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6" name="Google Shape;42316;p18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7" name="Google Shape;42317;p18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8" name="Google Shape;42318;p18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9" name="Google Shape;42319;p18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0" name="Google Shape;42320;p18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1" name="Google Shape;42321;p18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2" name="Google Shape;42322;p18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3" name="Google Shape;42323;p18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4" name="Google Shape;42324;p18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5" name="Google Shape;42325;p18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6" name="Google Shape;42326;p18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7" name="Google Shape;42327;p18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8" name="Google Shape;42328;p18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9" name="Google Shape;42329;p18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0" name="Google Shape;42330;p18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1" name="Google Shape;42331;p18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2" name="Google Shape;42332;p18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3" name="Google Shape;42333;p18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4" name="Google Shape;42334;p18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5" name="Google Shape;42335;p18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6" name="Google Shape;42336;p18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7" name="Google Shape;42337;p18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8" name="Google Shape;42338;p18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9" name="Google Shape;42339;p18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0" name="Google Shape;42340;p18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1" name="Google Shape;42341;p18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2" name="Google Shape;42342;p18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3" name="Google Shape;42343;p18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4" name="Google Shape;42344;p18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5" name="Google Shape;42345;p18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6" name="Google Shape;42346;p18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7" name="Google Shape;42347;p18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8" name="Google Shape;42348;p18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9" name="Google Shape;42349;p18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0" name="Google Shape;42350;p18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1" name="Google Shape;42351;p18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2" name="Google Shape;42352;p18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3" name="Google Shape;42353;p18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4" name="Google Shape;42354;p18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5" name="Google Shape;42355;p18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6" name="Google Shape;42356;p18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7" name="Google Shape;42357;p18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8" name="Google Shape;42358;p18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9" name="Google Shape;42359;p18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0" name="Google Shape;42360;p18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1" name="Google Shape;42361;p18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2" name="Google Shape;42362;p18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3" name="Google Shape;42363;p18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4" name="Google Shape;42364;p18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5" name="Google Shape;42365;p18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6" name="Google Shape;42366;p18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7" name="Google Shape;42367;p18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8" name="Google Shape;42368;p18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9" name="Google Shape;42369;p18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0" name="Google Shape;42370;p18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1" name="Google Shape;42371;p18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2" name="Google Shape;42372;p18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3" name="Google Shape;42373;p18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4" name="Google Shape;42374;p18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5" name="Google Shape;42375;p18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6" name="Google Shape;42376;p18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7" name="Google Shape;42377;p18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8" name="Google Shape;42378;p18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9" name="Google Shape;42379;p18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0" name="Google Shape;42380;p18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1" name="Google Shape;42381;p18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2" name="Google Shape;42382;p18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3" name="Google Shape;42383;p18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4" name="Google Shape;42384;p18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5" name="Google Shape;42385;p18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6" name="Google Shape;42386;p18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7" name="Google Shape;42387;p18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8" name="Google Shape;42388;p18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9" name="Google Shape;42389;p18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0" name="Google Shape;42390;p18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1" name="Google Shape;42391;p18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2" name="Google Shape;42392;p18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3" name="Google Shape;42393;p18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4" name="Google Shape;42394;p18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5" name="Google Shape;42395;p18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6" name="Google Shape;42396;p18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7" name="Google Shape;42397;p18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8" name="Google Shape;42398;p18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9" name="Google Shape;42399;p18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0" name="Google Shape;42400;p18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1" name="Google Shape;42401;p18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2" name="Google Shape;42402;p18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3" name="Google Shape;42403;p18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4" name="Google Shape;42404;p18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5" name="Google Shape;42405;p18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6" name="Google Shape;42406;p18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7" name="Google Shape;42407;p18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8" name="Google Shape;42408;p18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9" name="Google Shape;42409;p18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0" name="Google Shape;42410;p18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1" name="Google Shape;42411;p18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2" name="Google Shape;42412;p18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3" name="Google Shape;42413;p18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4" name="Google Shape;42414;p18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5" name="Google Shape;42415;p18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6" name="Google Shape;42416;p18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7" name="Google Shape;42417;p18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8" name="Google Shape;42418;p18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9" name="Google Shape;42419;p18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0" name="Google Shape;42420;p18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1" name="Google Shape;42421;p18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2" name="Google Shape;42422;p18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3" name="Google Shape;42423;p18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4" name="Google Shape;42424;p18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5" name="Google Shape;42425;p18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6" name="Google Shape;42426;p18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7" name="Google Shape;42427;p18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8" name="Google Shape;42428;p18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9" name="Google Shape;42429;p18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0" name="Google Shape;42430;p18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1" name="Google Shape;42431;p18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2" name="Google Shape;42432;p18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3" name="Google Shape;42433;p18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4" name="Google Shape;42434;p18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5" name="Google Shape;42435;p18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6" name="Google Shape;42436;p18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7" name="Google Shape;42437;p18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8" name="Google Shape;42438;p18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9" name="Google Shape;42439;p18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0" name="Google Shape;42440;p18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1" name="Google Shape;42441;p18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2" name="Google Shape;42442;p18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3" name="Google Shape;42443;p18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4" name="Google Shape;42444;p18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5" name="Google Shape;42445;p18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6" name="Google Shape;42446;p18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7" name="Google Shape;42447;p18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8" name="Google Shape;42448;p18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9" name="Google Shape;42449;p18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0" name="Google Shape;42450;p18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1" name="Google Shape;42451;p18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2" name="Google Shape;42452;p18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3" name="Google Shape;42453;p18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4" name="Google Shape;42454;p18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5" name="Google Shape;42455;p18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6" name="Google Shape;42456;p18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7" name="Google Shape;42457;p18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8" name="Google Shape;42458;p18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9" name="Google Shape;42459;p18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0" name="Google Shape;42460;p18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1" name="Google Shape;42461;p18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2" name="Google Shape;42462;p18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3" name="Google Shape;42463;p18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4" name="Google Shape;42464;p18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5" name="Google Shape;42465;p18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6" name="Google Shape;42466;p18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7" name="Google Shape;42467;p18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8" name="Google Shape;42468;p18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9" name="Google Shape;42469;p18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0" name="Google Shape;42470;p18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1" name="Google Shape;42471;p18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2" name="Google Shape;42472;p18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3" name="Google Shape;42473;p18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4" name="Google Shape;42474;p18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5" name="Google Shape;42475;p18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6" name="Google Shape;42476;p18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7" name="Google Shape;42477;p18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8" name="Google Shape;42478;p18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9" name="Google Shape;42479;p18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0" name="Google Shape;42480;p18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1" name="Google Shape;42481;p18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2" name="Google Shape;42482;p18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3" name="Google Shape;42483;p18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4" name="Google Shape;42484;p18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5" name="Google Shape;42485;p18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6" name="Google Shape;42486;p18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7" name="Google Shape;42487;p18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8" name="Google Shape;42488;p18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9" name="Google Shape;42489;p18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0" name="Google Shape;42490;p18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1" name="Google Shape;42491;p18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2" name="Google Shape;42492;p18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3" name="Google Shape;42493;p18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4" name="Google Shape;42494;p18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5" name="Google Shape;42495;p18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6" name="Google Shape;42496;p18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7" name="Google Shape;42497;p18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8" name="Google Shape;42498;p18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9" name="Google Shape;42499;p18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0" name="Google Shape;42500;p18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1" name="Google Shape;42501;p18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2" name="Google Shape;42502;p18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3" name="Google Shape;42503;p18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4" name="Google Shape;42504;p18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5" name="Google Shape;42505;p18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6" name="Google Shape;42506;p18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7" name="Google Shape;42507;p18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8" name="Google Shape;42508;p18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9" name="Google Shape;42509;p18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0" name="Google Shape;42510;p18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1" name="Google Shape;42511;p18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2" name="Google Shape;42512;p18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3" name="Google Shape;42513;p18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4" name="Google Shape;42514;p18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5" name="Google Shape;42515;p18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6" name="Google Shape;42516;p18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7" name="Google Shape;42517;p18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8" name="Google Shape;42518;p18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9" name="Google Shape;42519;p18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0" name="Google Shape;42520;p18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1" name="Google Shape;42521;p18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2" name="Google Shape;42522;p18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3" name="Google Shape;42523;p18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4" name="Google Shape;42524;p18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5" name="Google Shape;42525;p18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6" name="Google Shape;42526;p18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7" name="Google Shape;42527;p18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8" name="Google Shape;42528;p18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9" name="Google Shape;42529;p18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0" name="Google Shape;42530;p18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1" name="Google Shape;42531;p18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2" name="Google Shape;42532;p18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3" name="Google Shape;42533;p18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4" name="Google Shape;42534;p18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5" name="Google Shape;42535;p18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6" name="Google Shape;42536;p18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7" name="Google Shape;42537;p18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8" name="Google Shape;42538;p18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9" name="Google Shape;42539;p18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0" name="Google Shape;42540;p18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1" name="Google Shape;42541;p18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2" name="Google Shape;42542;p18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3" name="Google Shape;42543;p18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4" name="Google Shape;42544;p18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5" name="Google Shape;42545;p18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6" name="Google Shape;42546;p18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7" name="Google Shape;42547;p18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8" name="Google Shape;42548;p18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9" name="Google Shape;42549;p18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0" name="Google Shape;42550;p18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1" name="Google Shape;42551;p18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2" name="Google Shape;42552;p18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3" name="Google Shape;42553;p18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4" name="Google Shape;42554;p18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5" name="Google Shape;42555;p18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6" name="Google Shape;42556;p18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7" name="Google Shape;42557;p18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8" name="Google Shape;42558;p18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9" name="Google Shape;42559;p18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0" name="Google Shape;42560;p18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1" name="Google Shape;42561;p18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2" name="Google Shape;42562;p18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3" name="Google Shape;42563;p18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4" name="Google Shape;42564;p18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5" name="Google Shape;42565;p18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6" name="Google Shape;42566;p18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7" name="Google Shape;42567;p18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8" name="Google Shape;42568;p18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9" name="Google Shape;42569;p18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0" name="Google Shape;42570;p18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1" name="Google Shape;42571;p18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2" name="Google Shape;42572;p18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3" name="Google Shape;42573;p18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4" name="Google Shape;42574;p18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5" name="Google Shape;42575;p18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6" name="Google Shape;42576;p18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7" name="Google Shape;42577;p18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8" name="Google Shape;42578;p18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9" name="Google Shape;42579;p18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0" name="Google Shape;42580;p18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1" name="Google Shape;42581;p18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2" name="Google Shape;42582;p18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3" name="Google Shape;42583;p18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4" name="Google Shape;42584;p18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5" name="Google Shape;42585;p18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6" name="Google Shape;42586;p18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7" name="Google Shape;42587;p18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8" name="Google Shape;42588;p18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9" name="Google Shape;42589;p18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0" name="Google Shape;42590;p18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1" name="Google Shape;42591;p18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2" name="Google Shape;42592;p18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3" name="Google Shape;42593;p18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4" name="Google Shape;42594;p18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5" name="Google Shape;42595;p18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6" name="Google Shape;42596;p18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7" name="Google Shape;42597;p18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8" name="Google Shape;42598;p18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9" name="Google Shape;42599;p18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0" name="Google Shape;42600;p18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1" name="Google Shape;42601;p18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2" name="Google Shape;42602;p18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3" name="Google Shape;42603;p18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4" name="Google Shape;42604;p18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5" name="Google Shape;42605;p18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6" name="Google Shape;42606;p18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7" name="Google Shape;42607;p18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8" name="Google Shape;42608;p18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9" name="Google Shape;42609;p18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0" name="Google Shape;42610;p18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1" name="Google Shape;42611;p18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2" name="Google Shape;42612;p18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3" name="Google Shape;42613;p18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4" name="Google Shape;42614;p18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5" name="Google Shape;42615;p18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6" name="Google Shape;42616;p18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7" name="Google Shape;42617;p18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8" name="Google Shape;42618;p18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9" name="Google Shape;42619;p18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0" name="Google Shape;42620;p18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1" name="Google Shape;42621;p18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2" name="Google Shape;42622;p18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3" name="Google Shape;42623;p18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4" name="Google Shape;42624;p18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5" name="Google Shape;42625;p18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6" name="Google Shape;42626;p18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7" name="Google Shape;42627;p18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8" name="Google Shape;42628;p18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9" name="Google Shape;42629;p18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0" name="Google Shape;42630;p18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1" name="Google Shape;42631;p18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2" name="Google Shape;42632;p18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3" name="Google Shape;42633;p18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4" name="Google Shape;42634;p18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5" name="Google Shape;42635;p18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6" name="Google Shape;42636;p18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7" name="Google Shape;42637;p18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8" name="Google Shape;42638;p18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9" name="Google Shape;42639;p18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0" name="Google Shape;42640;p18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1" name="Google Shape;42641;p18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2" name="Google Shape;42642;p18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3" name="Google Shape;42643;p18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4" name="Google Shape;42644;p18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5" name="Google Shape;42645;p18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6" name="Google Shape;42646;p18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7" name="Google Shape;42647;p18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8" name="Google Shape;42648;p18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9" name="Google Shape;42649;p18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0" name="Google Shape;42650;p18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1" name="Google Shape;42651;p18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2" name="Google Shape;42652;p18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3" name="Google Shape;42653;p18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4" name="Google Shape;42654;p18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5" name="Google Shape;42655;p18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6" name="Google Shape;42656;p18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7" name="Google Shape;42657;p18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8" name="Google Shape;42658;p18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9" name="Google Shape;42659;p18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0" name="Google Shape;42660;p18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1" name="Google Shape;42661;p18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2" name="Google Shape;42662;p18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3" name="Google Shape;42663;p18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4" name="Google Shape;42664;p18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5" name="Google Shape;42665;p18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6" name="Google Shape;42666;p18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7" name="Google Shape;42667;p18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8" name="Google Shape;42668;p18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9" name="Google Shape;42669;p18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0" name="Google Shape;42670;p18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1" name="Google Shape;42671;p18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2" name="Google Shape;42672;p18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3" name="Google Shape;42673;p18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4" name="Google Shape;42674;p18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5" name="Google Shape;42675;p18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6" name="Google Shape;42676;p18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7" name="Google Shape;42677;p18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8" name="Google Shape;42678;p18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9" name="Google Shape;42679;p18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0" name="Google Shape;42680;p18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1" name="Google Shape;42681;p18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2" name="Google Shape;42682;p18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3" name="Google Shape;42683;p18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4" name="Google Shape;42684;p18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5" name="Google Shape;42685;p18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6" name="Google Shape;42686;p18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7" name="Google Shape;42687;p18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8" name="Google Shape;42688;p18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9" name="Google Shape;42689;p18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0" name="Google Shape;42690;p18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1" name="Google Shape;42691;p18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2" name="Google Shape;42692;p18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3" name="Google Shape;42693;p18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4" name="Google Shape;42694;p18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5" name="Google Shape;42695;p18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6" name="Google Shape;42696;p18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7" name="Google Shape;42697;p18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8" name="Google Shape;42698;p18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9" name="Google Shape;42699;p18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0" name="Google Shape;42700;p18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1" name="Google Shape;42701;p18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2" name="Google Shape;42702;p18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3" name="Google Shape;42703;p18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4" name="Google Shape;42704;p18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5" name="Google Shape;42705;p18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6" name="Google Shape;42706;p18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7" name="Google Shape;42707;p18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8" name="Google Shape;42708;p18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9" name="Google Shape;42709;p18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0" name="Google Shape;42710;p18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1" name="Google Shape;42711;p18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2" name="Google Shape;42712;p18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3" name="Google Shape;42713;p18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4" name="Google Shape;42714;p18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5" name="Google Shape;42715;p18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6" name="Google Shape;42716;p18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7" name="Google Shape;42717;p18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8" name="Google Shape;42718;p18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9" name="Google Shape;42719;p18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0" name="Google Shape;42720;p18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1" name="Google Shape;42721;p18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2" name="Google Shape;42722;p18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3" name="Google Shape;42723;p18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4" name="Google Shape;42724;p18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5" name="Google Shape;42725;p18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6" name="Google Shape;42726;p18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7" name="Google Shape;42727;p18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8" name="Google Shape;42728;p18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9" name="Google Shape;42729;p18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0" name="Google Shape;42730;p18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1" name="Google Shape;42731;p18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2" name="Google Shape;42732;p18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3" name="Google Shape;42733;p18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4" name="Google Shape;42734;p18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5" name="Google Shape;42735;p18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6" name="Google Shape;42736;p18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7" name="Google Shape;42737;p18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8" name="Google Shape;42738;p18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9" name="Google Shape;42739;p18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0" name="Google Shape;42740;p18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1" name="Google Shape;42741;p18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2" name="Google Shape;42742;p18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3" name="Google Shape;42743;p18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4" name="Google Shape;42744;p18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5" name="Google Shape;42745;p18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6" name="Google Shape;42746;p18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7" name="Google Shape;42747;p18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8" name="Google Shape;42748;p18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9" name="Google Shape;42749;p18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0" name="Google Shape;42750;p18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1" name="Google Shape;42751;p18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2" name="Google Shape;42752;p18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3" name="Google Shape;42753;p18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4" name="Google Shape;42754;p18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5" name="Google Shape;42755;p18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6" name="Google Shape;42756;p18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7" name="Google Shape;42757;p18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8" name="Google Shape;42758;p18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9" name="Google Shape;42759;p18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0" name="Google Shape;42760;p18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1" name="Google Shape;42761;p18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2" name="Google Shape;42762;p18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3" name="Google Shape;42763;p18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4" name="Google Shape;42764;p18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5" name="Google Shape;42765;p18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6" name="Google Shape;42766;p18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7" name="Google Shape;42767;p18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8" name="Google Shape;42768;p18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9" name="Google Shape;42769;p18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0" name="Google Shape;42770;p18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1" name="Google Shape;42771;p18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2" name="Google Shape;42772;p18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3" name="Google Shape;42773;p18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4" name="Google Shape;42774;p18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5" name="Google Shape;42775;p18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6" name="Google Shape;42776;p18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7" name="Google Shape;42777;p18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8" name="Google Shape;42778;p18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9" name="Google Shape;42779;p18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0" name="Google Shape;42780;p18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1" name="Google Shape;42781;p18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2" name="Google Shape;42782;p18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3" name="Google Shape;42783;p18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4" name="Google Shape;42784;p18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5" name="Google Shape;42785;p18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6" name="Google Shape;42786;p18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7" name="Google Shape;42787;p18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8" name="Google Shape;42788;p18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9" name="Google Shape;42789;p18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0" name="Google Shape;42790;p18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1" name="Google Shape;42791;p18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2" name="Google Shape;42792;p18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3" name="Google Shape;42793;p18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4" name="Google Shape;42794;p18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5" name="Google Shape;42795;p18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6" name="Google Shape;42796;p18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7" name="Google Shape;42797;p18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8" name="Google Shape;42798;p18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9" name="Google Shape;42799;p18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0" name="Google Shape;42800;p18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1" name="Google Shape;42801;p18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2" name="Google Shape;42802;p18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3" name="Google Shape;42803;p18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4" name="Google Shape;42804;p18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5" name="Google Shape;42805;p18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6" name="Google Shape;42806;p18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7" name="Google Shape;42807;p18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8" name="Google Shape;42808;p18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9" name="Google Shape;42809;p18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0" name="Google Shape;42810;p18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1" name="Google Shape;42811;p18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2" name="Google Shape;42812;p18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3" name="Google Shape;42813;p18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4" name="Google Shape;42814;p18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5" name="Google Shape;42815;p18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6" name="Google Shape;42816;p18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7" name="Google Shape;42817;p18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8" name="Google Shape;42818;p18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9" name="Google Shape;42819;p18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0" name="Google Shape;42820;p18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1" name="Google Shape;42821;p18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2" name="Google Shape;42822;p18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3" name="Google Shape;42823;p18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4" name="Google Shape;42824;p18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5" name="Google Shape;42825;p18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6" name="Google Shape;42826;p18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7" name="Google Shape;42827;p18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8" name="Google Shape;42828;p18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9" name="Google Shape;42829;p18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0" name="Google Shape;42830;p18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1" name="Google Shape;42831;p18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2" name="Google Shape;42832;p18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3" name="Google Shape;42833;p18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4" name="Google Shape;42834;p18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5" name="Google Shape;42835;p18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6" name="Google Shape;42836;p18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7" name="Google Shape;42837;p18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8" name="Google Shape;42838;p18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9" name="Google Shape;42839;p18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0" name="Google Shape;42840;p18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1" name="Google Shape;42841;p18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2" name="Google Shape;42842;p18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3" name="Google Shape;42843;p18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4" name="Google Shape;42844;p18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5" name="Google Shape;42845;p18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6" name="Google Shape;42846;p18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7" name="Google Shape;42847;p18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8" name="Google Shape;42848;p18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9" name="Google Shape;42849;p18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0" name="Google Shape;42850;p18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1" name="Google Shape;42851;p18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2" name="Google Shape;42852;p18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3" name="Google Shape;42853;p18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4" name="Google Shape;42854;p18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5" name="Google Shape;42855;p18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6" name="Google Shape;42856;p18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7" name="Google Shape;42857;p18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8" name="Google Shape;42858;p18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9" name="Google Shape;42859;p18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0" name="Google Shape;42860;p18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1" name="Google Shape;42861;p18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2" name="Google Shape;42862;p18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3" name="Google Shape;42863;p18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4" name="Google Shape;42864;p18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5" name="Google Shape;42865;p18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6" name="Google Shape;42866;p18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7" name="Google Shape;42867;p18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8" name="Google Shape;42868;p18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9" name="Google Shape;42869;p18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0" name="Google Shape;42870;p18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1" name="Google Shape;42871;p18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2" name="Google Shape;42872;p18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3" name="Google Shape;42873;p18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4" name="Google Shape;42874;p18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5" name="Google Shape;42875;p18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6" name="Google Shape;42876;p18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7" name="Google Shape;42877;p18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8" name="Google Shape;42878;p18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9" name="Google Shape;42879;p18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0" name="Google Shape;42880;p18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1" name="Google Shape;42881;p18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2" name="Google Shape;42882;p18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3" name="Google Shape;42883;p18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4" name="Google Shape;42884;p18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5" name="Google Shape;42885;p18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6" name="Google Shape;42886;p18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7" name="Google Shape;42887;p18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8" name="Google Shape;42888;p18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9" name="Google Shape;42889;p18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0" name="Google Shape;42890;p18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1" name="Google Shape;42891;p18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2" name="Google Shape;42892;p18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3" name="Google Shape;42893;p18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4" name="Google Shape;42894;p18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5" name="Google Shape;42895;p18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6" name="Google Shape;42896;p18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7" name="Google Shape;42897;p18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8" name="Google Shape;42898;p18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9" name="Google Shape;42899;p18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0" name="Google Shape;42900;p18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1" name="Google Shape;42901;p18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2" name="Google Shape;42902;p18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3" name="Google Shape;42903;p18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4" name="Google Shape;42904;p18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5" name="Google Shape;42905;p18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6" name="Google Shape;42906;p18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7" name="Google Shape;42907;p18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8" name="Google Shape;42908;p18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9" name="Google Shape;42909;p18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0" name="Google Shape;42910;p18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1" name="Google Shape;42911;p18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2" name="Google Shape;42912;p18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3" name="Google Shape;42913;p18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4" name="Google Shape;42914;p18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5" name="Google Shape;42915;p18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6" name="Google Shape;42916;p18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7" name="Google Shape;42917;p18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8" name="Google Shape;42918;p18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9" name="Google Shape;42919;p18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0" name="Google Shape;42920;p18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1" name="Google Shape;42921;p18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2" name="Google Shape;42922;p18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3" name="Google Shape;42923;p18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4" name="Google Shape;42924;p18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5" name="Google Shape;42925;p18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6" name="Google Shape;42926;p18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7" name="Google Shape;42927;p18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8" name="Google Shape;42928;p18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9" name="Google Shape;42929;p18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0" name="Google Shape;42930;p18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1" name="Google Shape;42931;p18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2" name="Google Shape;42932;p18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3" name="Google Shape;42933;p18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4" name="Google Shape;42934;p18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5" name="Google Shape;42935;p18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6" name="Google Shape;42936;p18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7" name="Google Shape;42937;p18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8" name="Google Shape;42938;p18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9" name="Google Shape;42939;p18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0" name="Google Shape;42940;p18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1" name="Google Shape;42941;p18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2" name="Google Shape;42942;p18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3" name="Google Shape;42943;p18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4" name="Google Shape;42944;p18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5" name="Google Shape;42945;p18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6" name="Google Shape;42946;p18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7" name="Google Shape;42947;p18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8" name="Google Shape;42948;p18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9" name="Google Shape;42949;p18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0" name="Google Shape;42950;p18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1" name="Google Shape;42951;p18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2" name="Google Shape;42952;p18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3" name="Google Shape;42953;p18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4" name="Google Shape;42954;p18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5" name="Google Shape;42955;p18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6" name="Google Shape;42956;p18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7" name="Google Shape;42957;p18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8" name="Google Shape;42958;p18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9" name="Google Shape;42959;p18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0" name="Google Shape;42960;p18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1" name="Google Shape;42961;p18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2" name="Google Shape;42962;p18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3" name="Google Shape;42963;p18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4" name="Google Shape;42964;p18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5" name="Google Shape;42965;p18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6" name="Google Shape;42966;p18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7" name="Google Shape;42967;p18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8" name="Google Shape;42968;p18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9" name="Google Shape;42969;p18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0" name="Google Shape;42970;p18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1" name="Google Shape;42971;p18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2" name="Google Shape;42972;p18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3" name="Google Shape;42973;p18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4" name="Google Shape;42974;p18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5" name="Google Shape;42975;p18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6" name="Google Shape;42976;p18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7" name="Google Shape;42977;p18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8" name="Google Shape;42978;p18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9" name="Google Shape;42979;p18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0" name="Google Shape;42980;p18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1" name="Google Shape;42981;p18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2" name="Google Shape;42982;p18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3" name="Google Shape;42983;p18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4" name="Google Shape;42984;p18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5" name="Google Shape;42985;p18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6" name="Google Shape;42986;p18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7" name="Google Shape;42987;p18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8" name="Google Shape;42988;p18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9" name="Google Shape;42989;p18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0" name="Google Shape;42990;p18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1" name="Google Shape;42991;p18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2" name="Google Shape;42992;p18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3" name="Google Shape;42993;p18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4" name="Google Shape;42994;p18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5" name="Google Shape;42995;p18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6" name="Google Shape;42996;p18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7" name="Google Shape;42997;p18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8" name="Google Shape;42998;p18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9" name="Google Shape;42999;p18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0" name="Google Shape;43000;p18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1" name="Google Shape;43001;p18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2" name="Google Shape;43002;p18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3" name="Google Shape;43003;p18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4" name="Google Shape;43004;p18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5" name="Google Shape;43005;p18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6" name="Google Shape;43006;p18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7" name="Google Shape;43007;p18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8" name="Google Shape;43008;p18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9" name="Google Shape;43009;p18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0" name="Google Shape;43010;p18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1" name="Google Shape;43011;p18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2" name="Google Shape;43012;p18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3" name="Google Shape;43013;p18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4" name="Google Shape;43014;p18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5" name="Google Shape;43015;p18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6" name="Google Shape;43016;p18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7" name="Google Shape;43017;p18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8" name="Google Shape;43018;p18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9" name="Google Shape;43019;p18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0" name="Google Shape;43020;p18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1" name="Google Shape;43021;p18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2" name="Google Shape;43022;p18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3" name="Google Shape;43023;p18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4" name="Google Shape;43024;p18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5" name="Google Shape;43025;p18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6" name="Google Shape;43026;p18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7" name="Google Shape;43027;p18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8" name="Google Shape;43028;p18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9" name="Google Shape;43029;p18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0" name="Google Shape;43030;p18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1" name="Google Shape;43031;p18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2" name="Google Shape;43032;p18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3" name="Google Shape;43033;p18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4" name="Google Shape;43034;p18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5" name="Google Shape;43035;p18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6" name="Google Shape;43036;p18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7" name="Google Shape;43037;p18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8" name="Google Shape;43038;p18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9" name="Google Shape;43039;p18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0" name="Google Shape;43040;p18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1" name="Google Shape;43041;p18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2" name="Google Shape;43042;p18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3" name="Google Shape;43043;p18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4" name="Google Shape;43044;p18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5" name="Google Shape;43045;p18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6" name="Google Shape;43046;p18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7" name="Google Shape;43047;p18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8" name="Google Shape;43048;p18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9" name="Google Shape;43049;p18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0" name="Google Shape;43050;p18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1" name="Google Shape;43051;p18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2" name="Google Shape;43052;p18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3" name="Google Shape;43053;p18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4" name="Google Shape;43054;p18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5" name="Google Shape;43055;p18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6" name="Google Shape;43056;p18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7" name="Google Shape;43057;p18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8" name="Google Shape;43058;p18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9" name="Google Shape;43059;p18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0" name="Google Shape;43060;p18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1" name="Google Shape;43061;p18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2" name="Google Shape;43062;p18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3" name="Google Shape;43063;p18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4" name="Google Shape;43064;p18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5" name="Google Shape;43065;p18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6" name="Google Shape;43066;p18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7" name="Google Shape;43067;p18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8" name="Google Shape;43068;p18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9" name="Google Shape;43069;p18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0" name="Google Shape;43070;p18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1" name="Google Shape;43071;p18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2" name="Google Shape;43072;p18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3" name="Google Shape;43073;p18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4" name="Google Shape;43074;p18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5" name="Google Shape;43075;p18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6" name="Google Shape;43076;p18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7" name="Google Shape;43077;p18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8" name="Google Shape;43078;p18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9" name="Google Shape;43079;p18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0" name="Google Shape;43080;p18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1" name="Google Shape;43081;p18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2" name="Google Shape;43082;p18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3" name="Google Shape;43083;p18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4" name="Google Shape;43084;p18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5" name="Google Shape;43085;p18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6" name="Google Shape;43086;p18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7" name="Google Shape;43087;p18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8" name="Google Shape;43088;p18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9" name="Google Shape;43089;p18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0" name="Google Shape;43090;p18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1" name="Google Shape;43091;p18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2" name="Google Shape;43092;p18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3" name="Google Shape;43093;p18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4" name="Google Shape;43094;p18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5" name="Google Shape;43095;p18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6" name="Google Shape;43096;p18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7" name="Google Shape;43097;p18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8" name="Google Shape;43098;p18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9" name="Google Shape;43099;p18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3100" name="Google Shape;43100;p18"/>
          <p:cNvCxnSpPr/>
          <p:nvPr/>
        </p:nvCxnSpPr>
        <p:spPr>
          <a:xfrm>
            <a:off x="820875" y="1154950"/>
            <a:ext cx="5283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3101" name="Google Shape;43101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102" name="Google Shape;43102;p18"/>
          <p:cNvSpPr txBox="1">
            <a:spLocks noGrp="1"/>
          </p:cNvSpPr>
          <p:nvPr>
            <p:ph type="subTitle" idx="1"/>
          </p:nvPr>
        </p:nvSpPr>
        <p:spPr>
          <a:xfrm>
            <a:off x="719900" y="1977275"/>
            <a:ext cx="3034800" cy="19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45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03" name="Google Shape;45803;p20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45804" name="Google Shape;45804;p20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5" name="Google Shape;45805;p20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6" name="Google Shape;45806;p20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7" name="Google Shape;45807;p20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8" name="Google Shape;45808;p20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9" name="Google Shape;45809;p20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0" name="Google Shape;45810;p20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1" name="Google Shape;45811;p20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2" name="Google Shape;45812;p20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3" name="Google Shape;45813;p20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4" name="Google Shape;45814;p20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5" name="Google Shape;45815;p20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6" name="Google Shape;45816;p20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7" name="Google Shape;45817;p20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8" name="Google Shape;45818;p20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9" name="Google Shape;45819;p20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0" name="Google Shape;45820;p20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1" name="Google Shape;45821;p20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2" name="Google Shape;45822;p20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3" name="Google Shape;45823;p20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4" name="Google Shape;45824;p20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5" name="Google Shape;45825;p20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6" name="Google Shape;45826;p20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7" name="Google Shape;45827;p20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8" name="Google Shape;45828;p20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9" name="Google Shape;45829;p20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0" name="Google Shape;45830;p20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1" name="Google Shape;45831;p20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2" name="Google Shape;45832;p20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3" name="Google Shape;45833;p20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4" name="Google Shape;45834;p20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5" name="Google Shape;45835;p20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6" name="Google Shape;45836;p20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7" name="Google Shape;45837;p20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8" name="Google Shape;45838;p20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9" name="Google Shape;45839;p20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0" name="Google Shape;45840;p20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1" name="Google Shape;45841;p20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2" name="Google Shape;45842;p20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3" name="Google Shape;45843;p20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4" name="Google Shape;45844;p20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5" name="Google Shape;45845;p20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6" name="Google Shape;45846;p20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7" name="Google Shape;45847;p20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8" name="Google Shape;45848;p20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9" name="Google Shape;45849;p20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0" name="Google Shape;45850;p20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1" name="Google Shape;45851;p20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2" name="Google Shape;45852;p20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3" name="Google Shape;45853;p20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4" name="Google Shape;45854;p20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5" name="Google Shape;45855;p20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6" name="Google Shape;45856;p20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7" name="Google Shape;45857;p20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8" name="Google Shape;45858;p20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9" name="Google Shape;45859;p20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0" name="Google Shape;45860;p20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1" name="Google Shape;45861;p20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2" name="Google Shape;45862;p20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3" name="Google Shape;45863;p20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4" name="Google Shape;45864;p20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5" name="Google Shape;45865;p20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6" name="Google Shape;45866;p20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7" name="Google Shape;45867;p20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8" name="Google Shape;45868;p20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9" name="Google Shape;45869;p20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0" name="Google Shape;45870;p20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1" name="Google Shape;45871;p20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2" name="Google Shape;45872;p20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3" name="Google Shape;45873;p20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4" name="Google Shape;45874;p20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5" name="Google Shape;45875;p20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6" name="Google Shape;45876;p20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7" name="Google Shape;45877;p20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8" name="Google Shape;45878;p20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9" name="Google Shape;45879;p20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0" name="Google Shape;45880;p20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1" name="Google Shape;45881;p20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2" name="Google Shape;45882;p20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3" name="Google Shape;45883;p20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4" name="Google Shape;45884;p20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5" name="Google Shape;45885;p20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6" name="Google Shape;45886;p20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7" name="Google Shape;45887;p20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8" name="Google Shape;45888;p20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9" name="Google Shape;45889;p20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0" name="Google Shape;45890;p20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1" name="Google Shape;45891;p20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2" name="Google Shape;45892;p20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3" name="Google Shape;45893;p20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4" name="Google Shape;45894;p20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5" name="Google Shape;45895;p20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6" name="Google Shape;45896;p20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7" name="Google Shape;45897;p20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8" name="Google Shape;45898;p20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9" name="Google Shape;45899;p20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0" name="Google Shape;45900;p20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1" name="Google Shape;45901;p20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2" name="Google Shape;45902;p20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3" name="Google Shape;45903;p20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4" name="Google Shape;45904;p20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5" name="Google Shape;45905;p20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6" name="Google Shape;45906;p20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7" name="Google Shape;45907;p20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8" name="Google Shape;45908;p20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9" name="Google Shape;45909;p20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0" name="Google Shape;45910;p20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1" name="Google Shape;45911;p20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2" name="Google Shape;45912;p20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3" name="Google Shape;45913;p20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4" name="Google Shape;45914;p20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5" name="Google Shape;45915;p20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6" name="Google Shape;45916;p20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7" name="Google Shape;45917;p20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8" name="Google Shape;45918;p20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9" name="Google Shape;45919;p20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0" name="Google Shape;45920;p20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1" name="Google Shape;45921;p20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2" name="Google Shape;45922;p20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3" name="Google Shape;45923;p20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4" name="Google Shape;45924;p20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5" name="Google Shape;45925;p20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6" name="Google Shape;45926;p20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7" name="Google Shape;45927;p20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8" name="Google Shape;45928;p20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9" name="Google Shape;45929;p20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0" name="Google Shape;45930;p20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1" name="Google Shape;45931;p20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2" name="Google Shape;45932;p20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3" name="Google Shape;45933;p20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4" name="Google Shape;45934;p20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5" name="Google Shape;45935;p20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6" name="Google Shape;45936;p20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7" name="Google Shape;45937;p20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8" name="Google Shape;45938;p20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9" name="Google Shape;45939;p20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0" name="Google Shape;45940;p20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1" name="Google Shape;45941;p20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2" name="Google Shape;45942;p20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3" name="Google Shape;45943;p20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4" name="Google Shape;45944;p20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5" name="Google Shape;45945;p20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6" name="Google Shape;45946;p20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7" name="Google Shape;45947;p20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8" name="Google Shape;45948;p20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9" name="Google Shape;45949;p20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0" name="Google Shape;45950;p20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1" name="Google Shape;45951;p20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2" name="Google Shape;45952;p20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3" name="Google Shape;45953;p20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4" name="Google Shape;45954;p20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5" name="Google Shape;45955;p20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6" name="Google Shape;45956;p20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7" name="Google Shape;45957;p20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8" name="Google Shape;45958;p20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9" name="Google Shape;45959;p20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0" name="Google Shape;45960;p20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1" name="Google Shape;45961;p20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2" name="Google Shape;45962;p20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3" name="Google Shape;45963;p20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4" name="Google Shape;45964;p20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5" name="Google Shape;45965;p20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6" name="Google Shape;45966;p20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7" name="Google Shape;45967;p20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8" name="Google Shape;45968;p20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9" name="Google Shape;45969;p20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0" name="Google Shape;45970;p20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1" name="Google Shape;45971;p20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2" name="Google Shape;45972;p20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3" name="Google Shape;45973;p20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4" name="Google Shape;45974;p20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5" name="Google Shape;45975;p20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6" name="Google Shape;45976;p20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7" name="Google Shape;45977;p20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8" name="Google Shape;45978;p20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9" name="Google Shape;45979;p20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0" name="Google Shape;45980;p20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1" name="Google Shape;45981;p20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2" name="Google Shape;45982;p20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3" name="Google Shape;45983;p20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4" name="Google Shape;45984;p20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5" name="Google Shape;45985;p20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6" name="Google Shape;45986;p20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7" name="Google Shape;45987;p20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8" name="Google Shape;45988;p20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9" name="Google Shape;45989;p20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0" name="Google Shape;45990;p20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1" name="Google Shape;45991;p20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2" name="Google Shape;45992;p20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3" name="Google Shape;45993;p20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4" name="Google Shape;45994;p20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5" name="Google Shape;45995;p20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6" name="Google Shape;45996;p20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7" name="Google Shape;45997;p20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8" name="Google Shape;45998;p20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9" name="Google Shape;45999;p20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0" name="Google Shape;46000;p20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1" name="Google Shape;46001;p20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2" name="Google Shape;46002;p20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3" name="Google Shape;46003;p20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4" name="Google Shape;46004;p20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5" name="Google Shape;46005;p20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6" name="Google Shape;46006;p20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7" name="Google Shape;46007;p20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8" name="Google Shape;46008;p20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9" name="Google Shape;46009;p20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0" name="Google Shape;46010;p20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1" name="Google Shape;46011;p20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2" name="Google Shape;46012;p20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3" name="Google Shape;46013;p20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4" name="Google Shape;46014;p20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5" name="Google Shape;46015;p20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6" name="Google Shape;46016;p20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7" name="Google Shape;46017;p20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8" name="Google Shape;46018;p20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9" name="Google Shape;46019;p20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0" name="Google Shape;46020;p20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1" name="Google Shape;46021;p20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2" name="Google Shape;46022;p20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3" name="Google Shape;46023;p20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4" name="Google Shape;46024;p20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5" name="Google Shape;46025;p20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6" name="Google Shape;46026;p20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7" name="Google Shape;46027;p20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8" name="Google Shape;46028;p20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9" name="Google Shape;46029;p20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0" name="Google Shape;46030;p20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1" name="Google Shape;46031;p20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2" name="Google Shape;46032;p20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3" name="Google Shape;46033;p20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4" name="Google Shape;46034;p20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5" name="Google Shape;46035;p20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6" name="Google Shape;46036;p20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7" name="Google Shape;46037;p20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8" name="Google Shape;46038;p20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9" name="Google Shape;46039;p20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0" name="Google Shape;46040;p20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1" name="Google Shape;46041;p20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2" name="Google Shape;46042;p20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3" name="Google Shape;46043;p20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4" name="Google Shape;46044;p20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5" name="Google Shape;46045;p20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6" name="Google Shape;46046;p20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7" name="Google Shape;46047;p20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8" name="Google Shape;46048;p20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9" name="Google Shape;46049;p20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0" name="Google Shape;46050;p20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1" name="Google Shape;46051;p20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2" name="Google Shape;46052;p20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3" name="Google Shape;46053;p20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4" name="Google Shape;46054;p20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5" name="Google Shape;46055;p20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6" name="Google Shape;46056;p20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7" name="Google Shape;46057;p20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8" name="Google Shape;46058;p20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9" name="Google Shape;46059;p20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0" name="Google Shape;46060;p20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1" name="Google Shape;46061;p20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2" name="Google Shape;46062;p20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3" name="Google Shape;46063;p20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4" name="Google Shape;46064;p20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5" name="Google Shape;46065;p20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6" name="Google Shape;46066;p20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7" name="Google Shape;46067;p20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8" name="Google Shape;46068;p20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9" name="Google Shape;46069;p20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0" name="Google Shape;46070;p20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1" name="Google Shape;46071;p20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2" name="Google Shape;46072;p20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3" name="Google Shape;46073;p20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4" name="Google Shape;46074;p20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5" name="Google Shape;46075;p20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6" name="Google Shape;46076;p20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7" name="Google Shape;46077;p20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8" name="Google Shape;46078;p20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9" name="Google Shape;46079;p20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0" name="Google Shape;46080;p20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1" name="Google Shape;46081;p20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2" name="Google Shape;46082;p20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3" name="Google Shape;46083;p20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4" name="Google Shape;46084;p20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5" name="Google Shape;46085;p20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6" name="Google Shape;46086;p20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7" name="Google Shape;46087;p20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8" name="Google Shape;46088;p20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9" name="Google Shape;46089;p20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0" name="Google Shape;46090;p20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1" name="Google Shape;46091;p20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2" name="Google Shape;46092;p20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3" name="Google Shape;46093;p20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4" name="Google Shape;46094;p20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5" name="Google Shape;46095;p20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6" name="Google Shape;46096;p20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7" name="Google Shape;46097;p20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8" name="Google Shape;46098;p20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9" name="Google Shape;46099;p20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0" name="Google Shape;46100;p20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1" name="Google Shape;46101;p20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2" name="Google Shape;46102;p20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3" name="Google Shape;46103;p20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4" name="Google Shape;46104;p20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5" name="Google Shape;46105;p20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6" name="Google Shape;46106;p20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7" name="Google Shape;46107;p20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8" name="Google Shape;46108;p20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9" name="Google Shape;46109;p20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0" name="Google Shape;46110;p20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1" name="Google Shape;46111;p20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2" name="Google Shape;46112;p20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3" name="Google Shape;46113;p20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4" name="Google Shape;46114;p20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5" name="Google Shape;46115;p20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6" name="Google Shape;46116;p20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7" name="Google Shape;46117;p20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8" name="Google Shape;46118;p20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9" name="Google Shape;46119;p20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0" name="Google Shape;46120;p20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1" name="Google Shape;46121;p20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2" name="Google Shape;46122;p20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3" name="Google Shape;46123;p20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4" name="Google Shape;46124;p20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5" name="Google Shape;46125;p20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6" name="Google Shape;46126;p20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7" name="Google Shape;46127;p20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8" name="Google Shape;46128;p20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9" name="Google Shape;46129;p20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0" name="Google Shape;46130;p20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1" name="Google Shape;46131;p20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2" name="Google Shape;46132;p20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3" name="Google Shape;46133;p20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4" name="Google Shape;46134;p20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5" name="Google Shape;46135;p20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6" name="Google Shape;46136;p20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7" name="Google Shape;46137;p20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8" name="Google Shape;46138;p20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9" name="Google Shape;46139;p20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0" name="Google Shape;46140;p20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1" name="Google Shape;46141;p20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2" name="Google Shape;46142;p20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3" name="Google Shape;46143;p20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4" name="Google Shape;46144;p20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5" name="Google Shape;46145;p20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6" name="Google Shape;46146;p20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7" name="Google Shape;46147;p20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8" name="Google Shape;46148;p20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9" name="Google Shape;46149;p20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0" name="Google Shape;46150;p20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1" name="Google Shape;46151;p20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2" name="Google Shape;46152;p20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3" name="Google Shape;46153;p20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4" name="Google Shape;46154;p20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5" name="Google Shape;46155;p20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6" name="Google Shape;46156;p20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7" name="Google Shape;46157;p20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8" name="Google Shape;46158;p20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9" name="Google Shape;46159;p20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0" name="Google Shape;46160;p20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1" name="Google Shape;46161;p20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2" name="Google Shape;46162;p20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3" name="Google Shape;46163;p20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4" name="Google Shape;46164;p20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5" name="Google Shape;46165;p20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6" name="Google Shape;46166;p20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7" name="Google Shape;46167;p20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8" name="Google Shape;46168;p20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9" name="Google Shape;46169;p20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0" name="Google Shape;46170;p20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1" name="Google Shape;46171;p20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2" name="Google Shape;46172;p20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3" name="Google Shape;46173;p20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4" name="Google Shape;46174;p20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5" name="Google Shape;46175;p20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6" name="Google Shape;46176;p20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7" name="Google Shape;46177;p20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8" name="Google Shape;46178;p20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9" name="Google Shape;46179;p20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0" name="Google Shape;46180;p20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1" name="Google Shape;46181;p20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2" name="Google Shape;46182;p20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3" name="Google Shape;46183;p20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4" name="Google Shape;46184;p20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5" name="Google Shape;46185;p20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6" name="Google Shape;46186;p20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7" name="Google Shape;46187;p20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8" name="Google Shape;46188;p20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9" name="Google Shape;46189;p20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0" name="Google Shape;46190;p20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1" name="Google Shape;46191;p20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2" name="Google Shape;46192;p20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3" name="Google Shape;46193;p20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4" name="Google Shape;46194;p20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5" name="Google Shape;46195;p20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6" name="Google Shape;46196;p20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7" name="Google Shape;46197;p20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8" name="Google Shape;46198;p20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9" name="Google Shape;46199;p20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0" name="Google Shape;46200;p20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1" name="Google Shape;46201;p20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2" name="Google Shape;46202;p20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3" name="Google Shape;46203;p20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4" name="Google Shape;46204;p20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5" name="Google Shape;46205;p20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6" name="Google Shape;46206;p20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7" name="Google Shape;46207;p20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8" name="Google Shape;46208;p20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9" name="Google Shape;46209;p20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0" name="Google Shape;46210;p20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1" name="Google Shape;46211;p20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2" name="Google Shape;46212;p20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3" name="Google Shape;46213;p20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4" name="Google Shape;46214;p20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5" name="Google Shape;46215;p20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6" name="Google Shape;46216;p20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7" name="Google Shape;46217;p20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8" name="Google Shape;46218;p20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9" name="Google Shape;46219;p20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0" name="Google Shape;46220;p20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1" name="Google Shape;46221;p20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2" name="Google Shape;46222;p20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3" name="Google Shape;46223;p20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4" name="Google Shape;46224;p20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5" name="Google Shape;46225;p20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6" name="Google Shape;46226;p20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7" name="Google Shape;46227;p20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8" name="Google Shape;46228;p20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9" name="Google Shape;46229;p20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0" name="Google Shape;46230;p20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1" name="Google Shape;46231;p20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2" name="Google Shape;46232;p20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3" name="Google Shape;46233;p20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4" name="Google Shape;46234;p20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5" name="Google Shape;46235;p20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6" name="Google Shape;46236;p20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7" name="Google Shape;46237;p20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8" name="Google Shape;46238;p20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9" name="Google Shape;46239;p20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0" name="Google Shape;46240;p20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1" name="Google Shape;46241;p20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2" name="Google Shape;46242;p20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3" name="Google Shape;46243;p20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4" name="Google Shape;46244;p20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5" name="Google Shape;46245;p20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6" name="Google Shape;46246;p20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7" name="Google Shape;46247;p20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8" name="Google Shape;46248;p20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9" name="Google Shape;46249;p20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0" name="Google Shape;46250;p20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1" name="Google Shape;46251;p20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2" name="Google Shape;46252;p20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3" name="Google Shape;46253;p20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4" name="Google Shape;46254;p20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5" name="Google Shape;46255;p20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6" name="Google Shape;46256;p20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7" name="Google Shape;46257;p20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8" name="Google Shape;46258;p20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9" name="Google Shape;46259;p20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0" name="Google Shape;46260;p20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1" name="Google Shape;46261;p20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2" name="Google Shape;46262;p20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3" name="Google Shape;46263;p20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4" name="Google Shape;46264;p20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5" name="Google Shape;46265;p20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6" name="Google Shape;46266;p20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7" name="Google Shape;46267;p20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8" name="Google Shape;46268;p20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9" name="Google Shape;46269;p20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0" name="Google Shape;46270;p20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1" name="Google Shape;46271;p20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2" name="Google Shape;46272;p20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3" name="Google Shape;46273;p20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4" name="Google Shape;46274;p20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5" name="Google Shape;46275;p20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6" name="Google Shape;46276;p20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7" name="Google Shape;46277;p20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8" name="Google Shape;46278;p20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9" name="Google Shape;46279;p20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0" name="Google Shape;46280;p20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1" name="Google Shape;46281;p20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2" name="Google Shape;46282;p20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3" name="Google Shape;46283;p20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4" name="Google Shape;46284;p20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5" name="Google Shape;46285;p20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6" name="Google Shape;46286;p20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7" name="Google Shape;46287;p20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8" name="Google Shape;46288;p20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9" name="Google Shape;46289;p20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0" name="Google Shape;46290;p20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1" name="Google Shape;46291;p20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2" name="Google Shape;46292;p20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3" name="Google Shape;46293;p20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4" name="Google Shape;46294;p20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5" name="Google Shape;46295;p20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6" name="Google Shape;46296;p20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7" name="Google Shape;46297;p20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8" name="Google Shape;46298;p20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9" name="Google Shape;46299;p20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0" name="Google Shape;46300;p20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1" name="Google Shape;46301;p20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2" name="Google Shape;46302;p20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3" name="Google Shape;46303;p20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4" name="Google Shape;46304;p20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5" name="Google Shape;46305;p20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6" name="Google Shape;46306;p20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7" name="Google Shape;46307;p20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8" name="Google Shape;46308;p20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9" name="Google Shape;46309;p20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0" name="Google Shape;46310;p20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1" name="Google Shape;46311;p20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2" name="Google Shape;46312;p20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3" name="Google Shape;46313;p20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4" name="Google Shape;46314;p20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5" name="Google Shape;46315;p20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6" name="Google Shape;46316;p20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7" name="Google Shape;46317;p20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8" name="Google Shape;46318;p20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9" name="Google Shape;46319;p20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0" name="Google Shape;46320;p20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1" name="Google Shape;46321;p20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2" name="Google Shape;46322;p20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3" name="Google Shape;46323;p20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4" name="Google Shape;46324;p20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5" name="Google Shape;46325;p20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6" name="Google Shape;46326;p20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7" name="Google Shape;46327;p20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8" name="Google Shape;46328;p20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9" name="Google Shape;46329;p20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0" name="Google Shape;46330;p20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1" name="Google Shape;46331;p20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2" name="Google Shape;46332;p20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3" name="Google Shape;46333;p20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4" name="Google Shape;46334;p20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5" name="Google Shape;46335;p20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6" name="Google Shape;46336;p20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7" name="Google Shape;46337;p20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8" name="Google Shape;46338;p20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9" name="Google Shape;46339;p20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0" name="Google Shape;46340;p20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1" name="Google Shape;46341;p20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2" name="Google Shape;46342;p20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3" name="Google Shape;46343;p20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4" name="Google Shape;46344;p20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5" name="Google Shape;46345;p20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6" name="Google Shape;46346;p20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7" name="Google Shape;46347;p20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8" name="Google Shape;46348;p20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9" name="Google Shape;46349;p20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0" name="Google Shape;46350;p20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1" name="Google Shape;46351;p20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2" name="Google Shape;46352;p20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3" name="Google Shape;46353;p20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4" name="Google Shape;46354;p20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5" name="Google Shape;46355;p20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6" name="Google Shape;46356;p20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7" name="Google Shape;46357;p20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8" name="Google Shape;46358;p20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9" name="Google Shape;46359;p20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0" name="Google Shape;46360;p20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1" name="Google Shape;46361;p20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2" name="Google Shape;46362;p20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3" name="Google Shape;46363;p20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4" name="Google Shape;46364;p20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5" name="Google Shape;46365;p20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6" name="Google Shape;46366;p20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7" name="Google Shape;46367;p20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8" name="Google Shape;46368;p20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9" name="Google Shape;46369;p20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0" name="Google Shape;46370;p20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1" name="Google Shape;46371;p20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2" name="Google Shape;46372;p20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3" name="Google Shape;46373;p20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4" name="Google Shape;46374;p20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5" name="Google Shape;46375;p20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6" name="Google Shape;46376;p20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7" name="Google Shape;46377;p20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8" name="Google Shape;46378;p20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9" name="Google Shape;46379;p20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0" name="Google Shape;46380;p20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1" name="Google Shape;46381;p20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2" name="Google Shape;46382;p20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3" name="Google Shape;46383;p20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4" name="Google Shape;46384;p20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5" name="Google Shape;46385;p20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6" name="Google Shape;46386;p20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7" name="Google Shape;46387;p20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8" name="Google Shape;46388;p20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9" name="Google Shape;46389;p20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0" name="Google Shape;46390;p20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1" name="Google Shape;46391;p20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2" name="Google Shape;46392;p20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3" name="Google Shape;46393;p20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4" name="Google Shape;46394;p20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5" name="Google Shape;46395;p20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6" name="Google Shape;46396;p20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7" name="Google Shape;46397;p20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8" name="Google Shape;46398;p20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9" name="Google Shape;46399;p20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0" name="Google Shape;46400;p20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1" name="Google Shape;46401;p20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2" name="Google Shape;46402;p20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3" name="Google Shape;46403;p20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4" name="Google Shape;46404;p20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5" name="Google Shape;46405;p20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6" name="Google Shape;46406;p20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7" name="Google Shape;46407;p20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8" name="Google Shape;46408;p20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9" name="Google Shape;46409;p20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0" name="Google Shape;46410;p20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1" name="Google Shape;46411;p20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2" name="Google Shape;46412;p20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3" name="Google Shape;46413;p20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4" name="Google Shape;46414;p20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5" name="Google Shape;46415;p20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6" name="Google Shape;46416;p20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7" name="Google Shape;46417;p20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8" name="Google Shape;46418;p20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9" name="Google Shape;46419;p20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0" name="Google Shape;46420;p20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1" name="Google Shape;46421;p20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2" name="Google Shape;46422;p20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3" name="Google Shape;46423;p20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4" name="Google Shape;46424;p20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5" name="Google Shape;46425;p20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6" name="Google Shape;46426;p20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7" name="Google Shape;46427;p20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8" name="Google Shape;46428;p20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9" name="Google Shape;46429;p20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0" name="Google Shape;46430;p20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1" name="Google Shape;46431;p20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2" name="Google Shape;46432;p20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3" name="Google Shape;46433;p20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4" name="Google Shape;46434;p20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5" name="Google Shape;46435;p20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6" name="Google Shape;46436;p20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7" name="Google Shape;46437;p20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8" name="Google Shape;46438;p20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9" name="Google Shape;46439;p20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0" name="Google Shape;46440;p20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1" name="Google Shape;46441;p20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2" name="Google Shape;46442;p20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3" name="Google Shape;46443;p20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4" name="Google Shape;46444;p20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5" name="Google Shape;46445;p20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6" name="Google Shape;46446;p20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7" name="Google Shape;46447;p20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8" name="Google Shape;46448;p20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9" name="Google Shape;46449;p20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0" name="Google Shape;46450;p20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1" name="Google Shape;46451;p20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2" name="Google Shape;46452;p20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3" name="Google Shape;46453;p20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4" name="Google Shape;46454;p20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5" name="Google Shape;46455;p20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6" name="Google Shape;46456;p20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7" name="Google Shape;46457;p20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8" name="Google Shape;46458;p20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9" name="Google Shape;46459;p20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0" name="Google Shape;46460;p20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1" name="Google Shape;46461;p20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2" name="Google Shape;46462;p20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3" name="Google Shape;46463;p20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4" name="Google Shape;46464;p20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5" name="Google Shape;46465;p20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6" name="Google Shape;46466;p20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7" name="Google Shape;46467;p20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8" name="Google Shape;46468;p20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9" name="Google Shape;46469;p20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0" name="Google Shape;46470;p20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1" name="Google Shape;46471;p20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2" name="Google Shape;46472;p20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3" name="Google Shape;46473;p20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4" name="Google Shape;46474;p20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5" name="Google Shape;46475;p20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6" name="Google Shape;46476;p20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7" name="Google Shape;46477;p20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8" name="Google Shape;46478;p20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9" name="Google Shape;46479;p20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0" name="Google Shape;46480;p20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1" name="Google Shape;46481;p20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2" name="Google Shape;46482;p20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3" name="Google Shape;46483;p20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4" name="Google Shape;46484;p20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5" name="Google Shape;46485;p20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6" name="Google Shape;46486;p20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7" name="Google Shape;46487;p20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8" name="Google Shape;46488;p20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9" name="Google Shape;46489;p20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0" name="Google Shape;46490;p20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1" name="Google Shape;46491;p20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2" name="Google Shape;46492;p20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3" name="Google Shape;46493;p20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4" name="Google Shape;46494;p20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5" name="Google Shape;46495;p20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6" name="Google Shape;46496;p20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7" name="Google Shape;46497;p20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8" name="Google Shape;46498;p20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9" name="Google Shape;46499;p20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0" name="Google Shape;46500;p20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1" name="Google Shape;46501;p20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2" name="Google Shape;46502;p20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3" name="Google Shape;46503;p20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4" name="Google Shape;46504;p20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5" name="Google Shape;46505;p20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6" name="Google Shape;46506;p20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7" name="Google Shape;46507;p20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8" name="Google Shape;46508;p20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9" name="Google Shape;46509;p20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0" name="Google Shape;46510;p20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1" name="Google Shape;46511;p20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2" name="Google Shape;46512;p20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3" name="Google Shape;46513;p20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4" name="Google Shape;46514;p20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5" name="Google Shape;46515;p20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6" name="Google Shape;46516;p20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7" name="Google Shape;46517;p20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8" name="Google Shape;46518;p20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9" name="Google Shape;46519;p20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0" name="Google Shape;46520;p20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1" name="Google Shape;46521;p20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2" name="Google Shape;46522;p20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3" name="Google Shape;46523;p20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4" name="Google Shape;46524;p20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5" name="Google Shape;46525;p20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6" name="Google Shape;46526;p20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7" name="Google Shape;46527;p20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8" name="Google Shape;46528;p20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9" name="Google Shape;46529;p20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0" name="Google Shape;46530;p20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1" name="Google Shape;46531;p20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2" name="Google Shape;46532;p20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3" name="Google Shape;46533;p20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4" name="Google Shape;46534;p20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5" name="Google Shape;46535;p20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6" name="Google Shape;46536;p20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7" name="Google Shape;46537;p20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8" name="Google Shape;46538;p20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9" name="Google Shape;46539;p20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0" name="Google Shape;46540;p20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1" name="Google Shape;46541;p20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2" name="Google Shape;46542;p20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3" name="Google Shape;46543;p20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4" name="Google Shape;46544;p20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5" name="Google Shape;46545;p20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6" name="Google Shape;46546;p20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7" name="Google Shape;46547;p20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8" name="Google Shape;46548;p20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9" name="Google Shape;46549;p20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0" name="Google Shape;46550;p20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1" name="Google Shape;46551;p20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2" name="Google Shape;46552;p20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3" name="Google Shape;46553;p20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4" name="Google Shape;46554;p20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5" name="Google Shape;46555;p20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6" name="Google Shape;46556;p20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7" name="Google Shape;46557;p20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8" name="Google Shape;46558;p20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9" name="Google Shape;46559;p20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0" name="Google Shape;46560;p20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1" name="Google Shape;46561;p20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2" name="Google Shape;46562;p20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3" name="Google Shape;46563;p20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4" name="Google Shape;46564;p20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5" name="Google Shape;46565;p20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6" name="Google Shape;46566;p20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7" name="Google Shape;46567;p20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8" name="Google Shape;46568;p20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9" name="Google Shape;46569;p20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0" name="Google Shape;46570;p20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1" name="Google Shape;46571;p20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2" name="Google Shape;46572;p20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3" name="Google Shape;46573;p20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4" name="Google Shape;46574;p20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5" name="Google Shape;46575;p20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6" name="Google Shape;46576;p20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7" name="Google Shape;46577;p20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8" name="Google Shape;46578;p20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9" name="Google Shape;46579;p20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0" name="Google Shape;46580;p20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1" name="Google Shape;46581;p20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2" name="Google Shape;46582;p20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3" name="Google Shape;46583;p20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4" name="Google Shape;46584;p20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5" name="Google Shape;46585;p20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6" name="Google Shape;46586;p20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7" name="Google Shape;46587;p20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8" name="Google Shape;46588;p20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9" name="Google Shape;46589;p20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0" name="Google Shape;46590;p20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1" name="Google Shape;46591;p20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2" name="Google Shape;46592;p20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3" name="Google Shape;46593;p20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4" name="Google Shape;46594;p20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5" name="Google Shape;46595;p20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6" name="Google Shape;46596;p20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7" name="Google Shape;46597;p20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8" name="Google Shape;46598;p20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9" name="Google Shape;46599;p20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0" name="Google Shape;46600;p20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1" name="Google Shape;46601;p20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2" name="Google Shape;46602;p20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3" name="Google Shape;46603;p20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4" name="Google Shape;46604;p20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5" name="Google Shape;46605;p20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6" name="Google Shape;46606;p20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7" name="Google Shape;46607;p20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8" name="Google Shape;46608;p20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9" name="Google Shape;46609;p20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0" name="Google Shape;46610;p20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1" name="Google Shape;46611;p20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2" name="Google Shape;46612;p20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3" name="Google Shape;46613;p20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4" name="Google Shape;46614;p20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5" name="Google Shape;46615;p20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6" name="Google Shape;46616;p20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7" name="Google Shape;46617;p20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8" name="Google Shape;46618;p20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9" name="Google Shape;46619;p20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0" name="Google Shape;46620;p20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1" name="Google Shape;46621;p20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2" name="Google Shape;46622;p20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3" name="Google Shape;46623;p20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4" name="Google Shape;46624;p20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5" name="Google Shape;46625;p20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6" name="Google Shape;46626;p20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7" name="Google Shape;46627;p20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8" name="Google Shape;46628;p20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9" name="Google Shape;46629;p20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0" name="Google Shape;46630;p20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1" name="Google Shape;46631;p20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2" name="Google Shape;46632;p20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3" name="Google Shape;46633;p20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4" name="Google Shape;46634;p20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5" name="Google Shape;46635;p20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6" name="Google Shape;46636;p20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7" name="Google Shape;46637;p20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8" name="Google Shape;46638;p20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9" name="Google Shape;46639;p20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0" name="Google Shape;46640;p20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1" name="Google Shape;46641;p20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2" name="Google Shape;46642;p20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3" name="Google Shape;46643;p20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4" name="Google Shape;46644;p20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5" name="Google Shape;46645;p20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6" name="Google Shape;46646;p20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7" name="Google Shape;46647;p20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8" name="Google Shape;46648;p20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9" name="Google Shape;46649;p20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0" name="Google Shape;46650;p20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1" name="Google Shape;46651;p20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2" name="Google Shape;46652;p20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3" name="Google Shape;46653;p20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4" name="Google Shape;46654;p20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5" name="Google Shape;46655;p20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6" name="Google Shape;46656;p20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7" name="Google Shape;46657;p20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8" name="Google Shape;46658;p20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9" name="Google Shape;46659;p20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0" name="Google Shape;46660;p20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1" name="Google Shape;46661;p20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2" name="Google Shape;46662;p20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3" name="Google Shape;46663;p20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4" name="Google Shape;46664;p20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5" name="Google Shape;46665;p20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6" name="Google Shape;46666;p20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7" name="Google Shape;46667;p20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8" name="Google Shape;46668;p20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9" name="Google Shape;46669;p20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0" name="Google Shape;46670;p20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1" name="Google Shape;46671;p20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2" name="Google Shape;46672;p20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3" name="Google Shape;46673;p20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4" name="Google Shape;46674;p20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5" name="Google Shape;46675;p20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6" name="Google Shape;46676;p20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7" name="Google Shape;46677;p20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8" name="Google Shape;46678;p20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9" name="Google Shape;46679;p20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0" name="Google Shape;46680;p20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1" name="Google Shape;46681;p20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2" name="Google Shape;46682;p20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3" name="Google Shape;46683;p20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4" name="Google Shape;46684;p20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5" name="Google Shape;46685;p20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6" name="Google Shape;46686;p20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7" name="Google Shape;46687;p20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8" name="Google Shape;46688;p20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9" name="Google Shape;46689;p20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0" name="Google Shape;46690;p20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1" name="Google Shape;46691;p20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2" name="Google Shape;46692;p20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3" name="Google Shape;46693;p20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4" name="Google Shape;46694;p20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5" name="Google Shape;46695;p20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6" name="Google Shape;46696;p20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7" name="Google Shape;46697;p20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8" name="Google Shape;46698;p20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9" name="Google Shape;46699;p20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0" name="Google Shape;46700;p20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1" name="Google Shape;46701;p20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2" name="Google Shape;46702;p20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3" name="Google Shape;46703;p20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4" name="Google Shape;46704;p20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5" name="Google Shape;46705;p20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6" name="Google Shape;46706;p20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7" name="Google Shape;46707;p20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8" name="Google Shape;46708;p20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9" name="Google Shape;46709;p20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0" name="Google Shape;46710;p20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1" name="Google Shape;46711;p20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2" name="Google Shape;46712;p20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3" name="Google Shape;46713;p20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4" name="Google Shape;46714;p20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5" name="Google Shape;46715;p20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6" name="Google Shape;46716;p20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7" name="Google Shape;46717;p20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8" name="Google Shape;46718;p20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9" name="Google Shape;46719;p20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0" name="Google Shape;46720;p20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1" name="Google Shape;46721;p20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2" name="Google Shape;46722;p20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3" name="Google Shape;46723;p20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4" name="Google Shape;46724;p20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5" name="Google Shape;46725;p20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6" name="Google Shape;46726;p20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7" name="Google Shape;46727;p20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8" name="Google Shape;46728;p20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9" name="Google Shape;46729;p20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0" name="Google Shape;46730;p20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1" name="Google Shape;46731;p20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2" name="Google Shape;46732;p20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3" name="Google Shape;46733;p20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4" name="Google Shape;46734;p20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5" name="Google Shape;46735;p20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6" name="Google Shape;46736;p20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7" name="Google Shape;46737;p20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8" name="Google Shape;46738;p20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9" name="Google Shape;46739;p20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0" name="Google Shape;46740;p20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1" name="Google Shape;46741;p20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2" name="Google Shape;46742;p20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3" name="Google Shape;46743;p20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4" name="Google Shape;46744;p20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5" name="Google Shape;46745;p20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6" name="Google Shape;46746;p20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7" name="Google Shape;46747;p20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8" name="Google Shape;46748;p20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9" name="Google Shape;46749;p20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0" name="Google Shape;46750;p20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1" name="Google Shape;46751;p20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2" name="Google Shape;46752;p20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3" name="Google Shape;46753;p20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4" name="Google Shape;46754;p20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5" name="Google Shape;46755;p20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6" name="Google Shape;46756;p20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7" name="Google Shape;46757;p20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8" name="Google Shape;46758;p20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9" name="Google Shape;46759;p20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0" name="Google Shape;46760;p20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1" name="Google Shape;46761;p20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2" name="Google Shape;46762;p20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3" name="Google Shape;46763;p20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4" name="Google Shape;46764;p20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5" name="Google Shape;46765;p20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6" name="Google Shape;46766;p20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7" name="Google Shape;46767;p20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8" name="Google Shape;46768;p20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9" name="Google Shape;46769;p20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0" name="Google Shape;46770;p20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1" name="Google Shape;46771;p20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2" name="Google Shape;46772;p20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3" name="Google Shape;46773;p20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4" name="Google Shape;46774;p20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5" name="Google Shape;46775;p20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6" name="Google Shape;46776;p20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7" name="Google Shape;46777;p20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8" name="Google Shape;46778;p20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9" name="Google Shape;46779;p20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0" name="Google Shape;46780;p20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1" name="Google Shape;46781;p20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2" name="Google Shape;46782;p20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3" name="Google Shape;46783;p20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4" name="Google Shape;46784;p20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5" name="Google Shape;46785;p20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6" name="Google Shape;46786;p20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7" name="Google Shape;46787;p20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8" name="Google Shape;46788;p20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9" name="Google Shape;46789;p20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0" name="Google Shape;46790;p20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1" name="Google Shape;46791;p20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2" name="Google Shape;46792;p20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3" name="Google Shape;46793;p20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4" name="Google Shape;46794;p20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5" name="Google Shape;46795;p20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6" name="Google Shape;46796;p20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7" name="Google Shape;46797;p20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8" name="Google Shape;46798;p20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9" name="Google Shape;46799;p20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0" name="Google Shape;46800;p20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1" name="Google Shape;46801;p20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2" name="Google Shape;46802;p20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3" name="Google Shape;46803;p20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4" name="Google Shape;46804;p20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5" name="Google Shape;46805;p20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6" name="Google Shape;46806;p20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7" name="Google Shape;46807;p20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8" name="Google Shape;46808;p20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9" name="Google Shape;46809;p20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0" name="Google Shape;46810;p20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1" name="Google Shape;46811;p20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2" name="Google Shape;46812;p20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3" name="Google Shape;46813;p20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4" name="Google Shape;46814;p20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5" name="Google Shape;46815;p20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6" name="Google Shape;46816;p20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7" name="Google Shape;46817;p20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8" name="Google Shape;46818;p20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9" name="Google Shape;46819;p20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0" name="Google Shape;46820;p20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1" name="Google Shape;46821;p20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2" name="Google Shape;46822;p20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3" name="Google Shape;46823;p20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4" name="Google Shape;46824;p20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5" name="Google Shape;46825;p20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6" name="Google Shape;46826;p20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7" name="Google Shape;46827;p20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8" name="Google Shape;46828;p20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9" name="Google Shape;46829;p20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0" name="Google Shape;46830;p20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1" name="Google Shape;46831;p20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2" name="Google Shape;46832;p20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3" name="Google Shape;46833;p20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4" name="Google Shape;46834;p20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5" name="Google Shape;46835;p20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6" name="Google Shape;46836;p20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7" name="Google Shape;46837;p20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8" name="Google Shape;46838;p20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9" name="Google Shape;46839;p20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0" name="Google Shape;46840;p20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1" name="Google Shape;46841;p20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2" name="Google Shape;46842;p20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3" name="Google Shape;46843;p20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4" name="Google Shape;46844;p20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5" name="Google Shape;46845;p20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6" name="Google Shape;46846;p20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7" name="Google Shape;46847;p20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8" name="Google Shape;46848;p20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9" name="Google Shape;46849;p20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0" name="Google Shape;46850;p20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1" name="Google Shape;46851;p20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2" name="Google Shape;46852;p20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3" name="Google Shape;46853;p20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4" name="Google Shape;46854;p20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5" name="Google Shape;46855;p20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6" name="Google Shape;46856;p20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7" name="Google Shape;46857;p20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8" name="Google Shape;46858;p20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9" name="Google Shape;46859;p20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0" name="Google Shape;46860;p20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1" name="Google Shape;46861;p20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2" name="Google Shape;46862;p20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3" name="Google Shape;46863;p20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4" name="Google Shape;46864;p20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5" name="Google Shape;46865;p20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6" name="Google Shape;46866;p20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7" name="Google Shape;46867;p20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8" name="Google Shape;46868;p20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9" name="Google Shape;46869;p20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0" name="Google Shape;46870;p20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1" name="Google Shape;46871;p20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2" name="Google Shape;46872;p20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3" name="Google Shape;46873;p20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4" name="Google Shape;46874;p20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5" name="Google Shape;46875;p20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6" name="Google Shape;46876;p20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7" name="Google Shape;46877;p20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8" name="Google Shape;46878;p20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9" name="Google Shape;46879;p20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0" name="Google Shape;46880;p20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1" name="Google Shape;46881;p20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2" name="Google Shape;46882;p20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3" name="Google Shape;46883;p20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4" name="Google Shape;46884;p20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5" name="Google Shape;46885;p20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6" name="Google Shape;46886;p20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7" name="Google Shape;46887;p20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8" name="Google Shape;46888;p20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9" name="Google Shape;46889;p20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0" name="Google Shape;46890;p20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1" name="Google Shape;46891;p20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2" name="Google Shape;46892;p20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3" name="Google Shape;46893;p20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4" name="Google Shape;46894;p20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5" name="Google Shape;46895;p20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6" name="Google Shape;46896;p20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7" name="Google Shape;46897;p20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8" name="Google Shape;46898;p20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9" name="Google Shape;46899;p20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0" name="Google Shape;46900;p20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1" name="Google Shape;46901;p20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2" name="Google Shape;46902;p20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3" name="Google Shape;46903;p20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4" name="Google Shape;46904;p20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5" name="Google Shape;46905;p20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6" name="Google Shape;46906;p20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7" name="Google Shape;46907;p20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8" name="Google Shape;46908;p20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9" name="Google Shape;46909;p20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0" name="Google Shape;46910;p20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1" name="Google Shape;46911;p20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2" name="Google Shape;46912;p20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3" name="Google Shape;46913;p20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4" name="Google Shape;46914;p20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5" name="Google Shape;46915;p20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6" name="Google Shape;46916;p20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7" name="Google Shape;46917;p20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8" name="Google Shape;46918;p20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9" name="Google Shape;46919;p20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0" name="Google Shape;46920;p20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1" name="Google Shape;46921;p20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2" name="Google Shape;46922;p20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3" name="Google Shape;46923;p20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4" name="Google Shape;46924;p20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5" name="Google Shape;46925;p20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6" name="Google Shape;46926;p20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7" name="Google Shape;46927;p20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8" name="Google Shape;46928;p20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9" name="Google Shape;46929;p20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0" name="Google Shape;46930;p20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1" name="Google Shape;46931;p20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2" name="Google Shape;46932;p20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3" name="Google Shape;46933;p20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4" name="Google Shape;46934;p20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5" name="Google Shape;46935;p20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6" name="Google Shape;46936;p20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7" name="Google Shape;46937;p20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8" name="Google Shape;46938;p20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9" name="Google Shape;46939;p20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0" name="Google Shape;46940;p20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1" name="Google Shape;46941;p20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2" name="Google Shape;46942;p20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3" name="Google Shape;46943;p20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4" name="Google Shape;46944;p20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5" name="Google Shape;46945;p20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6" name="Google Shape;46946;p20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7" name="Google Shape;46947;p20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8" name="Google Shape;46948;p20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9" name="Google Shape;46949;p20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0" name="Google Shape;46950;p20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1" name="Google Shape;46951;p20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2" name="Google Shape;46952;p20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3" name="Google Shape;46953;p20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4" name="Google Shape;46954;p20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5" name="Google Shape;46955;p20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6" name="Google Shape;46956;p20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7" name="Google Shape;46957;p20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8" name="Google Shape;46958;p20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9" name="Google Shape;46959;p20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0" name="Google Shape;46960;p20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1" name="Google Shape;46961;p20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2" name="Google Shape;46962;p20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3" name="Google Shape;46963;p20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4" name="Google Shape;46964;p20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5" name="Google Shape;46965;p20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6" name="Google Shape;46966;p20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7" name="Google Shape;46967;p20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8" name="Google Shape;46968;p20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9" name="Google Shape;46969;p20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0" name="Google Shape;46970;p20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1" name="Google Shape;46971;p20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2" name="Google Shape;46972;p20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3" name="Google Shape;46973;p20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4" name="Google Shape;46974;p20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5" name="Google Shape;46975;p20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6" name="Google Shape;46976;p20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7" name="Google Shape;46977;p20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8" name="Google Shape;46978;p20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9" name="Google Shape;46979;p20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0" name="Google Shape;46980;p20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1" name="Google Shape;46981;p20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2" name="Google Shape;46982;p20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3" name="Google Shape;46983;p20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4" name="Google Shape;46984;p20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5" name="Google Shape;46985;p20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6" name="Google Shape;46986;p20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7" name="Google Shape;46987;p20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8" name="Google Shape;46988;p20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9" name="Google Shape;46989;p20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0" name="Google Shape;46990;p20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1" name="Google Shape;46991;p20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2" name="Google Shape;46992;p20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3" name="Google Shape;46993;p20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4" name="Google Shape;46994;p20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5" name="Google Shape;46995;p20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6" name="Google Shape;46996;p20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7" name="Google Shape;46997;p20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8" name="Google Shape;46998;p20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9" name="Google Shape;46999;p20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0" name="Google Shape;47000;p20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1" name="Google Shape;47001;p20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2" name="Google Shape;47002;p20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3" name="Google Shape;47003;p20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4" name="Google Shape;47004;p20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5" name="Google Shape;47005;p20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6" name="Google Shape;47006;p20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7" name="Google Shape;47007;p20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8" name="Google Shape;47008;p20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9" name="Google Shape;47009;p20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0" name="Google Shape;47010;p20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1" name="Google Shape;47011;p20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2" name="Google Shape;47012;p20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3" name="Google Shape;47013;p20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4" name="Google Shape;47014;p20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5" name="Google Shape;47015;p20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6" name="Google Shape;47016;p20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7" name="Google Shape;47017;p20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8" name="Google Shape;47018;p20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9" name="Google Shape;47019;p20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0" name="Google Shape;47020;p20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1" name="Google Shape;47021;p20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2" name="Google Shape;47022;p20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3" name="Google Shape;47023;p20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4" name="Google Shape;47024;p20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5" name="Google Shape;47025;p20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6" name="Google Shape;47026;p20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7" name="Google Shape;47027;p20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8" name="Google Shape;47028;p20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9" name="Google Shape;47029;p20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0" name="Google Shape;47030;p20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1" name="Google Shape;47031;p20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2" name="Google Shape;47032;p20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3" name="Google Shape;47033;p20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4" name="Google Shape;47034;p20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5" name="Google Shape;47035;p20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6" name="Google Shape;47036;p20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7" name="Google Shape;47037;p20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8" name="Google Shape;47038;p20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9" name="Google Shape;47039;p20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0" name="Google Shape;47040;p20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1" name="Google Shape;47041;p20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2" name="Google Shape;47042;p20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3" name="Google Shape;47043;p20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4" name="Google Shape;47044;p20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5" name="Google Shape;47045;p20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6" name="Google Shape;47046;p20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7" name="Google Shape;47047;p20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8" name="Google Shape;47048;p20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9" name="Google Shape;47049;p20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0" name="Google Shape;47050;p20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1" name="Google Shape;47051;p20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2" name="Google Shape;47052;p20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3" name="Google Shape;47053;p20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4" name="Google Shape;47054;p20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5" name="Google Shape;47055;p20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6" name="Google Shape;47056;p20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7" name="Google Shape;47057;p20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8" name="Google Shape;47058;p20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9" name="Google Shape;47059;p20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0" name="Google Shape;47060;p20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1" name="Google Shape;47061;p20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2" name="Google Shape;47062;p20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3" name="Google Shape;47063;p20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4" name="Google Shape;47064;p20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5" name="Google Shape;47065;p20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6" name="Google Shape;47066;p20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7" name="Google Shape;47067;p20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8" name="Google Shape;47068;p20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9" name="Google Shape;47069;p20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0" name="Google Shape;47070;p20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1" name="Google Shape;47071;p20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2" name="Google Shape;47072;p20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3" name="Google Shape;47073;p20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4" name="Google Shape;47074;p20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5" name="Google Shape;47075;p20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6" name="Google Shape;47076;p20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7" name="Google Shape;47077;p20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8" name="Google Shape;47078;p20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9" name="Google Shape;47079;p20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0" name="Google Shape;47080;p20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1" name="Google Shape;47081;p20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2" name="Google Shape;47082;p20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3" name="Google Shape;47083;p20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4" name="Google Shape;47084;p20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5" name="Google Shape;47085;p20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6" name="Google Shape;47086;p20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7" name="Google Shape;47087;p20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8" name="Google Shape;47088;p20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9" name="Google Shape;47089;p20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0" name="Google Shape;47090;p20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1" name="Google Shape;47091;p20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2" name="Google Shape;47092;p20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3" name="Google Shape;47093;p20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4" name="Google Shape;47094;p20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5" name="Google Shape;47095;p20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6" name="Google Shape;47096;p20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7" name="Google Shape;47097;p20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8" name="Google Shape;47098;p20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9" name="Google Shape;47099;p20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0" name="Google Shape;47100;p20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1" name="Google Shape;47101;p20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2" name="Google Shape;47102;p20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3" name="Google Shape;47103;p20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4" name="Google Shape;47104;p20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5" name="Google Shape;47105;p20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6" name="Google Shape;47106;p20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7" name="Google Shape;47107;p20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8" name="Google Shape;47108;p20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9" name="Google Shape;47109;p20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0" name="Google Shape;47110;p20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1" name="Google Shape;47111;p20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2" name="Google Shape;47112;p20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3" name="Google Shape;47113;p20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4" name="Google Shape;47114;p20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5" name="Google Shape;47115;p20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6" name="Google Shape;47116;p20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7" name="Google Shape;47117;p20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8" name="Google Shape;47118;p20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9" name="Google Shape;47119;p20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0" name="Google Shape;47120;p20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1" name="Google Shape;47121;p20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2" name="Google Shape;47122;p20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3" name="Google Shape;47123;p20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4" name="Google Shape;47124;p20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5" name="Google Shape;47125;p20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6" name="Google Shape;47126;p20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7" name="Google Shape;47127;p20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8" name="Google Shape;47128;p20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9" name="Google Shape;47129;p20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0" name="Google Shape;47130;p20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1" name="Google Shape;47131;p20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2" name="Google Shape;47132;p20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3" name="Google Shape;47133;p20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4" name="Google Shape;47134;p20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5" name="Google Shape;47135;p20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6" name="Google Shape;47136;p20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7" name="Google Shape;47137;p20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8" name="Google Shape;47138;p20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9" name="Google Shape;47139;p20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0" name="Google Shape;47140;p20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1" name="Google Shape;47141;p20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2" name="Google Shape;47142;p20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3" name="Google Shape;47143;p20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4" name="Google Shape;47144;p20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5" name="Google Shape;47145;p20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6" name="Google Shape;47146;p20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7" name="Google Shape;47147;p20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8" name="Google Shape;47148;p20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9" name="Google Shape;47149;p20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0" name="Google Shape;47150;p20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1" name="Google Shape;47151;p20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2" name="Google Shape;47152;p20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3" name="Google Shape;47153;p20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4" name="Google Shape;47154;p20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5" name="Google Shape;47155;p20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6" name="Google Shape;47156;p20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7" name="Google Shape;47157;p20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8" name="Google Shape;47158;p20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9" name="Google Shape;47159;p20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0" name="Google Shape;47160;p20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1" name="Google Shape;47161;p20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2" name="Google Shape;47162;p20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3" name="Google Shape;47163;p20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4" name="Google Shape;47164;p20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5" name="Google Shape;47165;p20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6" name="Google Shape;47166;p20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7" name="Google Shape;47167;p20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8" name="Google Shape;47168;p20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9" name="Google Shape;47169;p20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0" name="Google Shape;47170;p20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1" name="Google Shape;47171;p20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2" name="Google Shape;47172;p20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3" name="Google Shape;47173;p20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4" name="Google Shape;47174;p20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5" name="Google Shape;47175;p20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6" name="Google Shape;47176;p20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7" name="Google Shape;47177;p20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8" name="Google Shape;47178;p20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9" name="Google Shape;47179;p20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0" name="Google Shape;47180;p20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1" name="Google Shape;47181;p20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2" name="Google Shape;47182;p20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3" name="Google Shape;47183;p20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4" name="Google Shape;47184;p20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5" name="Google Shape;47185;p20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6" name="Google Shape;47186;p20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7" name="Google Shape;47187;p20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8" name="Google Shape;47188;p20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9" name="Google Shape;47189;p20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0" name="Google Shape;47190;p20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1" name="Google Shape;47191;p20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2" name="Google Shape;47192;p20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3" name="Google Shape;47193;p20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4" name="Google Shape;47194;p20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5" name="Google Shape;47195;p20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6" name="Google Shape;47196;p20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7" name="Google Shape;47197;p20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8" name="Google Shape;47198;p20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9" name="Google Shape;47199;p20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0" name="Google Shape;47200;p20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1" name="Google Shape;47201;p20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2" name="Google Shape;47202;p20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3" name="Google Shape;47203;p20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4" name="Google Shape;47204;p20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5" name="Google Shape;47205;p20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6" name="Google Shape;47206;p20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7" name="Google Shape;47207;p20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8" name="Google Shape;47208;p20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9" name="Google Shape;47209;p20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0" name="Google Shape;47210;p20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1" name="Google Shape;47211;p20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2" name="Google Shape;47212;p20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3" name="Google Shape;47213;p20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4" name="Google Shape;47214;p20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5" name="Google Shape;47215;p20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6" name="Google Shape;47216;p20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7" name="Google Shape;47217;p20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8" name="Google Shape;47218;p20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9" name="Google Shape;47219;p20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0" name="Google Shape;47220;p20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1" name="Google Shape;47221;p20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2" name="Google Shape;47222;p20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3" name="Google Shape;47223;p20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4" name="Google Shape;47224;p20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5" name="Google Shape;47225;p20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6" name="Google Shape;47226;p20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7" name="Google Shape;47227;p20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8" name="Google Shape;47228;p20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9" name="Google Shape;47229;p20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0" name="Google Shape;47230;p20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1" name="Google Shape;47231;p20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2" name="Google Shape;47232;p20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3" name="Google Shape;47233;p20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4" name="Google Shape;47234;p20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5" name="Google Shape;47235;p20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6" name="Google Shape;47236;p20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7" name="Google Shape;47237;p20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8" name="Google Shape;47238;p20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9" name="Google Shape;47239;p20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0" name="Google Shape;47240;p20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1" name="Google Shape;47241;p20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2" name="Google Shape;47242;p20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3" name="Google Shape;47243;p20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4" name="Google Shape;47244;p20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5" name="Google Shape;47245;p20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6" name="Google Shape;47246;p20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7" name="Google Shape;47247;p20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8" name="Google Shape;47248;p20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9" name="Google Shape;47249;p20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0" name="Google Shape;47250;p20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1" name="Google Shape;47251;p20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2" name="Google Shape;47252;p20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3" name="Google Shape;47253;p20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4" name="Google Shape;47254;p20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5" name="Google Shape;47255;p20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6" name="Google Shape;47256;p20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7" name="Google Shape;47257;p20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8" name="Google Shape;47258;p20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9" name="Google Shape;47259;p20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0" name="Google Shape;47260;p20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1" name="Google Shape;47261;p20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2" name="Google Shape;47262;p20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3" name="Google Shape;47263;p20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4" name="Google Shape;47264;p20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5" name="Google Shape;47265;p20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6" name="Google Shape;47266;p20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7" name="Google Shape;47267;p20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8" name="Google Shape;47268;p20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9" name="Google Shape;47269;p20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0" name="Google Shape;47270;p20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1" name="Google Shape;47271;p20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2" name="Google Shape;47272;p20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3" name="Google Shape;47273;p20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4" name="Google Shape;47274;p20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5" name="Google Shape;47275;p20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6" name="Google Shape;47276;p20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7" name="Google Shape;47277;p20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8" name="Google Shape;47278;p20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9" name="Google Shape;47279;p20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0" name="Google Shape;47280;p20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1" name="Google Shape;47281;p20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2" name="Google Shape;47282;p20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3" name="Google Shape;47283;p20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4" name="Google Shape;47284;p20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5" name="Google Shape;47285;p20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6" name="Google Shape;47286;p20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7" name="Google Shape;47287;p20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8" name="Google Shape;47288;p20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9" name="Google Shape;47289;p20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0" name="Google Shape;47290;p20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1" name="Google Shape;47291;p20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2" name="Google Shape;47292;p20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3" name="Google Shape;47293;p20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4" name="Google Shape;47294;p20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5" name="Google Shape;47295;p20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6" name="Google Shape;47296;p20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7" name="Google Shape;47297;p20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8" name="Google Shape;47298;p20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9" name="Google Shape;47299;p20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0" name="Google Shape;47300;p20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1" name="Google Shape;47301;p20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2" name="Google Shape;47302;p20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3" name="Google Shape;47303;p20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4" name="Google Shape;47304;p20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5" name="Google Shape;47305;p20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6" name="Google Shape;47306;p20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7" name="Google Shape;47307;p20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8" name="Google Shape;47308;p20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9" name="Google Shape;47309;p20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0" name="Google Shape;47310;p20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1" name="Google Shape;47311;p20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2" name="Google Shape;47312;p20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3" name="Google Shape;47313;p20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4" name="Google Shape;47314;p20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5" name="Google Shape;47315;p20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6" name="Google Shape;47316;p20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7" name="Google Shape;47317;p20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8" name="Google Shape;47318;p20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9" name="Google Shape;47319;p20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0" name="Google Shape;47320;p20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1" name="Google Shape;47321;p20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2" name="Google Shape;47322;p20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3" name="Google Shape;47323;p20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4" name="Google Shape;47324;p20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5" name="Google Shape;47325;p20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6" name="Google Shape;47326;p20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7" name="Google Shape;47327;p20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8" name="Google Shape;47328;p20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9" name="Google Shape;47329;p20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0" name="Google Shape;47330;p20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1" name="Google Shape;47331;p20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2" name="Google Shape;47332;p20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3" name="Google Shape;47333;p20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4" name="Google Shape;47334;p20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5" name="Google Shape;47335;p20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6" name="Google Shape;47336;p20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7" name="Google Shape;47337;p20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8" name="Google Shape;47338;p20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9" name="Google Shape;47339;p20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0" name="Google Shape;47340;p20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1" name="Google Shape;47341;p20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2" name="Google Shape;47342;p20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3" name="Google Shape;47343;p20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4" name="Google Shape;47344;p20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5" name="Google Shape;47345;p20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6" name="Google Shape;47346;p20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7" name="Google Shape;47347;p20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8" name="Google Shape;47348;p20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9" name="Google Shape;47349;p20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0" name="Google Shape;47350;p20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1" name="Google Shape;47351;p20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2" name="Google Shape;47352;p20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3" name="Google Shape;47353;p20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4" name="Google Shape;47354;p20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5" name="Google Shape;47355;p20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6" name="Google Shape;47356;p20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7" name="Google Shape;47357;p20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8" name="Google Shape;47358;p20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9" name="Google Shape;47359;p20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0" name="Google Shape;47360;p20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1" name="Google Shape;47361;p20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2" name="Google Shape;47362;p20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3" name="Google Shape;47363;p20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4" name="Google Shape;47364;p20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5" name="Google Shape;47365;p20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6" name="Google Shape;47366;p20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7" name="Google Shape;47367;p20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8" name="Google Shape;47368;p20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9" name="Google Shape;47369;p20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0" name="Google Shape;47370;p20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1" name="Google Shape;47371;p20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2" name="Google Shape;47372;p20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3" name="Google Shape;47373;p20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4" name="Google Shape;47374;p20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5" name="Google Shape;47375;p20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6" name="Google Shape;47376;p20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7" name="Google Shape;47377;p20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8" name="Google Shape;47378;p20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9" name="Google Shape;47379;p20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0" name="Google Shape;47380;p20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1" name="Google Shape;47381;p20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2" name="Google Shape;47382;p20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3" name="Google Shape;47383;p20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4" name="Google Shape;47384;p20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5" name="Google Shape;47385;p20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6" name="Google Shape;47386;p20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7" name="Google Shape;47387;p20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8" name="Google Shape;47388;p20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9" name="Google Shape;47389;p20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0" name="Google Shape;47390;p20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1" name="Google Shape;47391;p20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2" name="Google Shape;47392;p20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3" name="Google Shape;47393;p20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4" name="Google Shape;47394;p20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5" name="Google Shape;47395;p20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6" name="Google Shape;47396;p20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7" name="Google Shape;47397;p20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8" name="Google Shape;47398;p20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9" name="Google Shape;47399;p20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0" name="Google Shape;47400;p20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1" name="Google Shape;47401;p20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2" name="Google Shape;47402;p20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3" name="Google Shape;47403;p20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4" name="Google Shape;47404;p20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5" name="Google Shape;47405;p20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6" name="Google Shape;47406;p20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7" name="Google Shape;47407;p20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8" name="Google Shape;47408;p20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9" name="Google Shape;47409;p20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0" name="Google Shape;47410;p20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1" name="Google Shape;47411;p20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2" name="Google Shape;47412;p20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3" name="Google Shape;47413;p20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4" name="Google Shape;47414;p20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5" name="Google Shape;47415;p20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6" name="Google Shape;47416;p20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7" name="Google Shape;47417;p20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8" name="Google Shape;47418;p20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9" name="Google Shape;47419;p20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0" name="Google Shape;47420;p20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1" name="Google Shape;47421;p20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2" name="Google Shape;47422;p20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3" name="Google Shape;47423;p20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4" name="Google Shape;47424;p20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5" name="Google Shape;47425;p20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6" name="Google Shape;47426;p20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7" name="Google Shape;47427;p20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8" name="Google Shape;47428;p20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9" name="Google Shape;47429;p20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0" name="Google Shape;47430;p20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1" name="Google Shape;47431;p20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2" name="Google Shape;47432;p20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3" name="Google Shape;47433;p20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4" name="Google Shape;47434;p20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5" name="Google Shape;47435;p20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6" name="Google Shape;47436;p20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7" name="Google Shape;47437;p20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8" name="Google Shape;47438;p20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9" name="Google Shape;47439;p20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0" name="Google Shape;47440;p20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1" name="Google Shape;47441;p20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2" name="Google Shape;47442;p20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3" name="Google Shape;47443;p20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4" name="Google Shape;47444;p20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5" name="Google Shape;47445;p20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6" name="Google Shape;47446;p20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7" name="Google Shape;47447;p20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8" name="Google Shape;47448;p20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9" name="Google Shape;47449;p20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0" name="Google Shape;47450;p20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1" name="Google Shape;47451;p20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2" name="Google Shape;47452;p20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3" name="Google Shape;47453;p20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4" name="Google Shape;47454;p20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5" name="Google Shape;47455;p20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6" name="Google Shape;47456;p20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7" name="Google Shape;47457;p20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8" name="Google Shape;47458;p20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9" name="Google Shape;47459;p20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0" name="Google Shape;47460;p20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1" name="Google Shape;47461;p20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2" name="Google Shape;47462;p20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3" name="Google Shape;47463;p20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4" name="Google Shape;47464;p20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5" name="Google Shape;47465;p20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6" name="Google Shape;47466;p20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7" name="Google Shape;47467;p20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8" name="Google Shape;47468;p20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9" name="Google Shape;47469;p20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0" name="Google Shape;47470;p20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1" name="Google Shape;47471;p20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2" name="Google Shape;47472;p20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3" name="Google Shape;47473;p20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4" name="Google Shape;47474;p20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5" name="Google Shape;47475;p20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6" name="Google Shape;47476;p20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7" name="Google Shape;47477;p20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8" name="Google Shape;47478;p20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9" name="Google Shape;47479;p20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0" name="Google Shape;47480;p20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1" name="Google Shape;47481;p20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2" name="Google Shape;47482;p20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3" name="Google Shape;47483;p20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4" name="Google Shape;47484;p20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5" name="Google Shape;47485;p20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6" name="Google Shape;47486;p20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7" name="Google Shape;47487;p20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8" name="Google Shape;47488;p20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9" name="Google Shape;47489;p20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0" name="Google Shape;47490;p20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1" name="Google Shape;47491;p20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2" name="Google Shape;47492;p20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3" name="Google Shape;47493;p20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4" name="Google Shape;47494;p20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5" name="Google Shape;47495;p20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6" name="Google Shape;47496;p20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7" name="Google Shape;47497;p20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8" name="Google Shape;47498;p20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9" name="Google Shape;47499;p20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0" name="Google Shape;47500;p20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1" name="Google Shape;47501;p20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2" name="Google Shape;47502;p20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3" name="Google Shape;47503;p20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4" name="Google Shape;47504;p20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5" name="Google Shape;47505;p20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6" name="Google Shape;47506;p20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7" name="Google Shape;47507;p20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8" name="Google Shape;47508;p20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9" name="Google Shape;47509;p20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0" name="Google Shape;47510;p20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1" name="Google Shape;47511;p20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2" name="Google Shape;47512;p20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3" name="Google Shape;47513;p20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4" name="Google Shape;47514;p20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5" name="Google Shape;47515;p20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6" name="Google Shape;47516;p20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7" name="Google Shape;47517;p20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8" name="Google Shape;47518;p20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9" name="Google Shape;47519;p20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0" name="Google Shape;47520;p20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1" name="Google Shape;47521;p20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2" name="Google Shape;47522;p20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3" name="Google Shape;47523;p20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4" name="Google Shape;47524;p20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5" name="Google Shape;47525;p20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6" name="Google Shape;47526;p20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7" name="Google Shape;47527;p20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8" name="Google Shape;47528;p20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9" name="Google Shape;47529;p20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0" name="Google Shape;47530;p20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1" name="Google Shape;47531;p20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2" name="Google Shape;47532;p20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3" name="Google Shape;47533;p20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4" name="Google Shape;47534;p20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5" name="Google Shape;47535;p20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6" name="Google Shape;47536;p20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7" name="Google Shape;47537;p20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8" name="Google Shape;47538;p20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9" name="Google Shape;47539;p20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0" name="Google Shape;47540;p20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1" name="Google Shape;47541;p20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2" name="Google Shape;47542;p20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3" name="Google Shape;47543;p20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4" name="Google Shape;47544;p20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5" name="Google Shape;47545;p20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6" name="Google Shape;47546;p20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7" name="Google Shape;47547;p20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8" name="Google Shape;47548;p20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9" name="Google Shape;47549;p20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0" name="Google Shape;47550;p20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1" name="Google Shape;47551;p20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2" name="Google Shape;47552;p20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3" name="Google Shape;47553;p20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4" name="Google Shape;47554;p20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5" name="Google Shape;47555;p20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6" name="Google Shape;47556;p20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7" name="Google Shape;47557;p20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8" name="Google Shape;47558;p20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9" name="Google Shape;47559;p20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0" name="Google Shape;47560;p20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1" name="Google Shape;47561;p20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2" name="Google Shape;47562;p20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3" name="Google Shape;47563;p20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4" name="Google Shape;47564;p20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5" name="Google Shape;47565;p20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6" name="Google Shape;47566;p20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7" name="Google Shape;47567;p20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8" name="Google Shape;47568;p20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9" name="Google Shape;47569;p20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0" name="Google Shape;47570;p20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1" name="Google Shape;47571;p20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2" name="Google Shape;47572;p20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3" name="Google Shape;47573;p20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4" name="Google Shape;47574;p20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5" name="Google Shape;47575;p20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6" name="Google Shape;47576;p20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7" name="Google Shape;47577;p20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8" name="Google Shape;47578;p20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9" name="Google Shape;47579;p20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0" name="Google Shape;47580;p20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1" name="Google Shape;47581;p20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2" name="Google Shape;47582;p20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3" name="Google Shape;47583;p20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4" name="Google Shape;47584;p20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5" name="Google Shape;47585;p20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6" name="Google Shape;47586;p20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7" name="Google Shape;47587;p20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8" name="Google Shape;47588;p20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9" name="Google Shape;47589;p20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0" name="Google Shape;47590;p20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1" name="Google Shape;47591;p20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2" name="Google Shape;47592;p20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3" name="Google Shape;47593;p20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4" name="Google Shape;47594;p20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5" name="Google Shape;47595;p20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6" name="Google Shape;47596;p20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7" name="Google Shape;47597;p20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8" name="Google Shape;47598;p20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9" name="Google Shape;47599;p20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0" name="Google Shape;47600;p20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1" name="Google Shape;47601;p20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2" name="Google Shape;47602;p20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3" name="Google Shape;47603;p20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4" name="Google Shape;47604;p20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5" name="Google Shape;47605;p20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6" name="Google Shape;47606;p20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7" name="Google Shape;47607;p20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8" name="Google Shape;47608;p20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9" name="Google Shape;47609;p20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0" name="Google Shape;47610;p20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1" name="Google Shape;47611;p20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2" name="Google Shape;47612;p20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3" name="Google Shape;47613;p20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4" name="Google Shape;47614;p20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5" name="Google Shape;47615;p20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6" name="Google Shape;47616;p20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7" name="Google Shape;47617;p20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8" name="Google Shape;47618;p20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9" name="Google Shape;47619;p20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0" name="Google Shape;47620;p20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1" name="Google Shape;47621;p20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2" name="Google Shape;47622;p20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3" name="Google Shape;47623;p20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4" name="Google Shape;47624;p20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5" name="Google Shape;47625;p20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6" name="Google Shape;47626;p20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7" name="Google Shape;47627;p20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8" name="Google Shape;47628;p20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9" name="Google Shape;47629;p20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0" name="Google Shape;47630;p20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1" name="Google Shape;47631;p20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2" name="Google Shape;47632;p20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3" name="Google Shape;47633;p20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4" name="Google Shape;47634;p20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5" name="Google Shape;47635;p20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6" name="Google Shape;47636;p20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7" name="Google Shape;47637;p20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8" name="Google Shape;47638;p20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9" name="Google Shape;47639;p20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0" name="Google Shape;47640;p20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1" name="Google Shape;47641;p20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2" name="Google Shape;47642;p20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3" name="Google Shape;47643;p20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4" name="Google Shape;47644;p20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5" name="Google Shape;47645;p20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6" name="Google Shape;47646;p20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7" name="Google Shape;47647;p20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8" name="Google Shape;47648;p20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9" name="Google Shape;47649;p20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0" name="Google Shape;47650;p20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1" name="Google Shape;47651;p20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2" name="Google Shape;47652;p20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3" name="Google Shape;47653;p20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4" name="Google Shape;47654;p20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5" name="Google Shape;47655;p20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6" name="Google Shape;47656;p20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7" name="Google Shape;47657;p20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8" name="Google Shape;47658;p20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9" name="Google Shape;47659;p20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0" name="Google Shape;47660;p20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1" name="Google Shape;47661;p20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2" name="Google Shape;47662;p20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3" name="Google Shape;47663;p20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4" name="Google Shape;47664;p20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5" name="Google Shape;47665;p20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6" name="Google Shape;47666;p20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7" name="Google Shape;47667;p20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8" name="Google Shape;47668;p20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9" name="Google Shape;47669;p20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0" name="Google Shape;47670;p20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1" name="Google Shape;47671;p20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2" name="Google Shape;47672;p20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3" name="Google Shape;47673;p20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4" name="Google Shape;47674;p20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5" name="Google Shape;47675;p20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6" name="Google Shape;47676;p20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7" name="Google Shape;47677;p20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8" name="Google Shape;47678;p20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9" name="Google Shape;47679;p20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0" name="Google Shape;47680;p20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1" name="Google Shape;47681;p20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2" name="Google Shape;47682;p20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3" name="Google Shape;47683;p20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4" name="Google Shape;47684;p20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5" name="Google Shape;47685;p20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6" name="Google Shape;47686;p20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7" name="Google Shape;47687;p20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8" name="Google Shape;47688;p20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9" name="Google Shape;47689;p20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0" name="Google Shape;47690;p20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1" name="Google Shape;47691;p20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2" name="Google Shape;47692;p20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3" name="Google Shape;47693;p20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4" name="Google Shape;47694;p20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5" name="Google Shape;47695;p20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6" name="Google Shape;47696;p20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7" name="Google Shape;47697;p20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8" name="Google Shape;47698;p20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9" name="Google Shape;47699;p20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0" name="Google Shape;47700;p20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1" name="Google Shape;47701;p20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2" name="Google Shape;47702;p20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3" name="Google Shape;47703;p20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4" name="Google Shape;47704;p20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5" name="Google Shape;47705;p20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6" name="Google Shape;47706;p20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7" name="Google Shape;47707;p20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8" name="Google Shape;47708;p20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9" name="Google Shape;47709;p20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0" name="Google Shape;47710;p20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1" name="Google Shape;47711;p20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2" name="Google Shape;47712;p20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3" name="Google Shape;47713;p20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4" name="Google Shape;47714;p20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5" name="Google Shape;47715;p20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6" name="Google Shape;47716;p20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7" name="Google Shape;47717;p20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8" name="Google Shape;47718;p20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9" name="Google Shape;47719;p20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0" name="Google Shape;47720;p20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1" name="Google Shape;47721;p20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2" name="Google Shape;47722;p20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3" name="Google Shape;47723;p20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4" name="Google Shape;47724;p20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5" name="Google Shape;47725;p20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6" name="Google Shape;47726;p20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7" name="Google Shape;47727;p20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8" name="Google Shape;47728;p20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9" name="Google Shape;47729;p20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0" name="Google Shape;47730;p20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1" name="Google Shape;47731;p20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2" name="Google Shape;47732;p20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3" name="Google Shape;47733;p20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4" name="Google Shape;47734;p20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5" name="Google Shape;47735;p20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6" name="Google Shape;47736;p20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7" name="Google Shape;47737;p20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8" name="Google Shape;47738;p20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9" name="Google Shape;47739;p20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0" name="Google Shape;47740;p20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1" name="Google Shape;47741;p20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2" name="Google Shape;47742;p20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3" name="Google Shape;47743;p20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4" name="Google Shape;47744;p20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5" name="Google Shape;47745;p20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6" name="Google Shape;47746;p20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7" name="Google Shape;47747;p20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8" name="Google Shape;47748;p20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9" name="Google Shape;47749;p20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0" name="Google Shape;47750;p20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1" name="Google Shape;47751;p20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2" name="Google Shape;47752;p20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3" name="Google Shape;47753;p20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4" name="Google Shape;47754;p20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5" name="Google Shape;47755;p20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6" name="Google Shape;47756;p20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7" name="Google Shape;47757;p20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8" name="Google Shape;47758;p20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9" name="Google Shape;47759;p20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0" name="Google Shape;47760;p20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1" name="Google Shape;47761;p20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2" name="Google Shape;47762;p20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3" name="Google Shape;47763;p20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4" name="Google Shape;47764;p20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5" name="Google Shape;47765;p20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6" name="Google Shape;47766;p20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7" name="Google Shape;47767;p20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8" name="Google Shape;47768;p20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9" name="Google Shape;47769;p20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0" name="Google Shape;47770;p20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1" name="Google Shape;47771;p20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2" name="Google Shape;47772;p20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3" name="Google Shape;47773;p20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4" name="Google Shape;47774;p20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5" name="Google Shape;47775;p20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6" name="Google Shape;47776;p20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7" name="Google Shape;47777;p20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8" name="Google Shape;47778;p20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9" name="Google Shape;47779;p20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0" name="Google Shape;47780;p20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1" name="Google Shape;47781;p20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2" name="Google Shape;47782;p20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3" name="Google Shape;47783;p20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4" name="Google Shape;47784;p20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5" name="Google Shape;47785;p20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6" name="Google Shape;47786;p20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7" name="Google Shape;47787;p20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8" name="Google Shape;47788;p20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9" name="Google Shape;47789;p20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0" name="Google Shape;47790;p20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1" name="Google Shape;47791;p20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2" name="Google Shape;47792;p20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3" name="Google Shape;47793;p20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4" name="Google Shape;47794;p20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5" name="Google Shape;47795;p20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6" name="Google Shape;47796;p20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7" name="Google Shape;47797;p20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8" name="Google Shape;47798;p20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9" name="Google Shape;47799;p20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0" name="Google Shape;47800;p20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1" name="Google Shape;47801;p20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2" name="Google Shape;47802;p20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3" name="Google Shape;47803;p20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4" name="Google Shape;47804;p20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5" name="Google Shape;47805;p20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6" name="Google Shape;47806;p20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7" name="Google Shape;47807;p20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8" name="Google Shape;47808;p20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9" name="Google Shape;47809;p20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0" name="Google Shape;47810;p20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1" name="Google Shape;47811;p20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2" name="Google Shape;47812;p20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3" name="Google Shape;47813;p20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4" name="Google Shape;47814;p20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5" name="Google Shape;47815;p20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6" name="Google Shape;47816;p20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7" name="Google Shape;47817;p20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8" name="Google Shape;47818;p20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9" name="Google Shape;47819;p20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0" name="Google Shape;47820;p20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1" name="Google Shape;47821;p20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2" name="Google Shape;47822;p20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3" name="Google Shape;47823;p20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4" name="Google Shape;47824;p20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5" name="Google Shape;47825;p20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6" name="Google Shape;47826;p20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7" name="Google Shape;47827;p20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8" name="Google Shape;47828;p20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9" name="Google Shape;47829;p20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0" name="Google Shape;47830;p20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1" name="Google Shape;47831;p20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2" name="Google Shape;47832;p20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3" name="Google Shape;47833;p20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4" name="Google Shape;47834;p20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5" name="Google Shape;47835;p20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6" name="Google Shape;47836;p20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7" name="Google Shape;47837;p20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8" name="Google Shape;47838;p20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9" name="Google Shape;47839;p20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0" name="Google Shape;47840;p20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1" name="Google Shape;47841;p20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2" name="Google Shape;47842;p20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3" name="Google Shape;47843;p20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4" name="Google Shape;47844;p20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5" name="Google Shape;47845;p20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6" name="Google Shape;47846;p20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7" name="Google Shape;47847;p20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8" name="Google Shape;47848;p20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9" name="Google Shape;47849;p20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0" name="Google Shape;47850;p20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1" name="Google Shape;47851;p20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2" name="Google Shape;47852;p20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3" name="Google Shape;47853;p20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4" name="Google Shape;47854;p20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5" name="Google Shape;47855;p20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6" name="Google Shape;47856;p20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7" name="Google Shape;47857;p20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8" name="Google Shape;47858;p20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9" name="Google Shape;47859;p20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0" name="Google Shape;47860;p20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1" name="Google Shape;47861;p20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2" name="Google Shape;47862;p20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3" name="Google Shape;47863;p20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4" name="Google Shape;47864;p20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5" name="Google Shape;47865;p20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6" name="Google Shape;47866;p20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7" name="Google Shape;47867;p20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8" name="Google Shape;47868;p20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9" name="Google Shape;47869;p20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0" name="Google Shape;47870;p20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1" name="Google Shape;47871;p20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2" name="Google Shape;47872;p20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3" name="Google Shape;47873;p20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4" name="Google Shape;47874;p20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5" name="Google Shape;47875;p20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6" name="Google Shape;47876;p20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7" name="Google Shape;47877;p20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8" name="Google Shape;47878;p20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9" name="Google Shape;47879;p20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0" name="Google Shape;47880;p20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1" name="Google Shape;47881;p20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2" name="Google Shape;47882;p20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3" name="Google Shape;47883;p20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4" name="Google Shape;47884;p20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5" name="Google Shape;47885;p20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6" name="Google Shape;47886;p20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7" name="Google Shape;47887;p20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8" name="Google Shape;47888;p20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9" name="Google Shape;47889;p20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0" name="Google Shape;47890;p20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1" name="Google Shape;47891;p20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2" name="Google Shape;47892;p20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3" name="Google Shape;47893;p20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4" name="Google Shape;47894;p20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5" name="Google Shape;47895;p20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6" name="Google Shape;47896;p20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7" name="Google Shape;47897;p20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8" name="Google Shape;47898;p20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9" name="Google Shape;47899;p20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0" name="Google Shape;47900;p20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1" name="Google Shape;47901;p20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2" name="Google Shape;47902;p20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3" name="Google Shape;47903;p20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4" name="Google Shape;47904;p20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5" name="Google Shape;47905;p20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6" name="Google Shape;47906;p20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7" name="Google Shape;47907;p20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8" name="Google Shape;47908;p20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9" name="Google Shape;47909;p20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0" name="Google Shape;47910;p20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1" name="Google Shape;47911;p20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2" name="Google Shape;47912;p20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3" name="Google Shape;47913;p20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4" name="Google Shape;47914;p20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5" name="Google Shape;47915;p20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6" name="Google Shape;47916;p20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7" name="Google Shape;47917;p20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8" name="Google Shape;47918;p20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9" name="Google Shape;47919;p20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0" name="Google Shape;47920;p20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1" name="Google Shape;47921;p20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2" name="Google Shape;47922;p20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3" name="Google Shape;47923;p20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4" name="Google Shape;47924;p20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5" name="Google Shape;47925;p20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6" name="Google Shape;47926;p20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7" name="Google Shape;47927;p20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8" name="Google Shape;47928;p20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9" name="Google Shape;47929;p20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0" name="Google Shape;47930;p20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1" name="Google Shape;47931;p20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2" name="Google Shape;47932;p20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3" name="Google Shape;47933;p20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4" name="Google Shape;47934;p20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5" name="Google Shape;47935;p20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6" name="Google Shape;47936;p20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7" name="Google Shape;47937;p20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8" name="Google Shape;47938;p20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9" name="Google Shape;47939;p20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0" name="Google Shape;47940;p20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1" name="Google Shape;47941;p20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2" name="Google Shape;47942;p20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3" name="Google Shape;47943;p20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4" name="Google Shape;47944;p20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5" name="Google Shape;47945;p20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6" name="Google Shape;47946;p20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7" name="Google Shape;47947;p20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8" name="Google Shape;47948;p20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9" name="Google Shape;47949;p20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0" name="Google Shape;47950;p20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1" name="Google Shape;47951;p20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2" name="Google Shape;47952;p20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3" name="Google Shape;47953;p20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4" name="Google Shape;47954;p20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5" name="Google Shape;47955;p20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6" name="Google Shape;47956;p20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7" name="Google Shape;47957;p20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8" name="Google Shape;47958;p20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9" name="Google Shape;47959;p20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0" name="Google Shape;47960;p20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1" name="Google Shape;47961;p20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2" name="Google Shape;47962;p20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3" name="Google Shape;47963;p20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4" name="Google Shape;47964;p20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5" name="Google Shape;47965;p20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6" name="Google Shape;47966;p20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7" name="Google Shape;47967;p20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8" name="Google Shape;47968;p20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9" name="Google Shape;47969;p20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0" name="Google Shape;47970;p20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1" name="Google Shape;47971;p20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2" name="Google Shape;47972;p20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3" name="Google Shape;47973;p20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4" name="Google Shape;47974;p20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5" name="Google Shape;47975;p20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6" name="Google Shape;47976;p20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7" name="Google Shape;47977;p20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8" name="Google Shape;47978;p20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9" name="Google Shape;47979;p20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0" name="Google Shape;47980;p20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1" name="Google Shape;47981;p20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2" name="Google Shape;47982;p20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3" name="Google Shape;47983;p20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4" name="Google Shape;47984;p20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5" name="Google Shape;47985;p20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6" name="Google Shape;47986;p20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7" name="Google Shape;47987;p20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8" name="Google Shape;47988;p20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9" name="Google Shape;47989;p20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0" name="Google Shape;47990;p20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1" name="Google Shape;47991;p20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2" name="Google Shape;47992;p20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3" name="Google Shape;47993;p20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4" name="Google Shape;47994;p20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5" name="Google Shape;47995;p20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6" name="Google Shape;47996;p20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7" name="Google Shape;47997;p20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8" name="Google Shape;47998;p20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9" name="Google Shape;47999;p20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0" name="Google Shape;48000;p20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1" name="Google Shape;48001;p20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2" name="Google Shape;48002;p20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3" name="Google Shape;48003;p20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4" name="Google Shape;48004;p20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5" name="Google Shape;48005;p20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6" name="Google Shape;48006;p20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7" name="Google Shape;48007;p20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8" name="Google Shape;48008;p20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9" name="Google Shape;48009;p20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0" name="Google Shape;48010;p20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1" name="Google Shape;48011;p20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2" name="Google Shape;48012;p20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3" name="Google Shape;48013;p20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4" name="Google Shape;48014;p20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5" name="Google Shape;48015;p20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6" name="Google Shape;48016;p20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7" name="Google Shape;48017;p20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8" name="Google Shape;48018;p20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9" name="Google Shape;48019;p20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0" name="Google Shape;48020;p20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1" name="Google Shape;48021;p20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2" name="Google Shape;48022;p20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3" name="Google Shape;48023;p20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4" name="Google Shape;48024;p20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5" name="Google Shape;48025;p20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6" name="Google Shape;48026;p20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7" name="Google Shape;48027;p20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8" name="Google Shape;48028;p20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9" name="Google Shape;48029;p20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0" name="Google Shape;48030;p20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1" name="Google Shape;48031;p20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2" name="Google Shape;48032;p20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3" name="Google Shape;48033;p20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4" name="Google Shape;48034;p20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5" name="Google Shape;48035;p20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6" name="Google Shape;48036;p20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7" name="Google Shape;48037;p20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8" name="Google Shape;48038;p20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9" name="Google Shape;48039;p20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0" name="Google Shape;48040;p20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1" name="Google Shape;48041;p20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2" name="Google Shape;48042;p20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3" name="Google Shape;48043;p20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4" name="Google Shape;48044;p20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5" name="Google Shape;48045;p20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6" name="Google Shape;48046;p20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7" name="Google Shape;48047;p20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8" name="Google Shape;48048;p20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9" name="Google Shape;48049;p20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0" name="Google Shape;48050;p20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1" name="Google Shape;48051;p20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2" name="Google Shape;48052;p20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3" name="Google Shape;48053;p20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4" name="Google Shape;48054;p20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5" name="Google Shape;48055;p20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6" name="Google Shape;48056;p20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7" name="Google Shape;48057;p20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8" name="Google Shape;48058;p20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9" name="Google Shape;48059;p20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0" name="Google Shape;48060;p20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1" name="Google Shape;48061;p20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2" name="Google Shape;48062;p20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3" name="Google Shape;48063;p20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4" name="Google Shape;48064;p20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5" name="Google Shape;48065;p20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6" name="Google Shape;48066;p20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7" name="Google Shape;48067;p20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8" name="Google Shape;48068;p20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9" name="Google Shape;48069;p20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0" name="Google Shape;48070;p20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1" name="Google Shape;48071;p20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2" name="Google Shape;48072;p20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3" name="Google Shape;48073;p20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4" name="Google Shape;48074;p20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5" name="Google Shape;48075;p20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6" name="Google Shape;48076;p20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7" name="Google Shape;48077;p20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8" name="Google Shape;48078;p20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9" name="Google Shape;48079;p20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0" name="Google Shape;48080;p20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1" name="Google Shape;48081;p20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2" name="Google Shape;48082;p20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3" name="Google Shape;48083;p20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4" name="Google Shape;48084;p20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5" name="Google Shape;48085;p20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6" name="Google Shape;48086;p20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7" name="Google Shape;48087;p20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8" name="Google Shape;48088;p20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9" name="Google Shape;48089;p20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0" name="Google Shape;48090;p20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1" name="Google Shape;48091;p20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2" name="Google Shape;48092;p20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3" name="Google Shape;48093;p20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4" name="Google Shape;48094;p20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5" name="Google Shape;48095;p20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6" name="Google Shape;48096;p20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7" name="Google Shape;48097;p20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8" name="Google Shape;48098;p20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9" name="Google Shape;48099;p20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0" name="Google Shape;48100;p20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1" name="Google Shape;48101;p20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2" name="Google Shape;48102;p20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3" name="Google Shape;48103;p20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4" name="Google Shape;48104;p20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5" name="Google Shape;48105;p20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6" name="Google Shape;48106;p20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7" name="Google Shape;48107;p20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8" name="Google Shape;48108;p20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9" name="Google Shape;48109;p20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0" name="Google Shape;48110;p20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1" name="Google Shape;48111;p20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2" name="Google Shape;48112;p20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3" name="Google Shape;48113;p20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4" name="Google Shape;48114;p20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5" name="Google Shape;48115;p20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6" name="Google Shape;48116;p20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7" name="Google Shape;48117;p20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8" name="Google Shape;48118;p20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9" name="Google Shape;48119;p20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0" name="Google Shape;48120;p20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1" name="Google Shape;48121;p20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2" name="Google Shape;48122;p20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3" name="Google Shape;48123;p20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4" name="Google Shape;48124;p20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5" name="Google Shape;48125;p20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6" name="Google Shape;48126;p20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7" name="Google Shape;48127;p20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8" name="Google Shape;48128;p20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9" name="Google Shape;48129;p20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0" name="Google Shape;48130;p20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1" name="Google Shape;48131;p20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2" name="Google Shape;48132;p20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3" name="Google Shape;48133;p20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4" name="Google Shape;48134;p20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5" name="Google Shape;48135;p20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6" name="Google Shape;48136;p20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7" name="Google Shape;48137;p20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8" name="Google Shape;48138;p20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9" name="Google Shape;48139;p20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0" name="Google Shape;48140;p20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1" name="Google Shape;48141;p20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2" name="Google Shape;48142;p20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3" name="Google Shape;48143;p20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4" name="Google Shape;48144;p20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5" name="Google Shape;48145;p20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6" name="Google Shape;48146;p20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7" name="Google Shape;48147;p20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8" name="Google Shape;48148;p20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9" name="Google Shape;48149;p20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0" name="Google Shape;48150;p20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1" name="Google Shape;48151;p20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2" name="Google Shape;48152;p20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3" name="Google Shape;48153;p20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4" name="Google Shape;48154;p20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5" name="Google Shape;48155;p20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6" name="Google Shape;48156;p20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7" name="Google Shape;48157;p20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8" name="Google Shape;48158;p20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9" name="Google Shape;48159;p20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0" name="Google Shape;48160;p20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1" name="Google Shape;48161;p20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2" name="Google Shape;48162;p20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3" name="Google Shape;48163;p20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4" name="Google Shape;48164;p20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5" name="Google Shape;48165;p20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6" name="Google Shape;48166;p20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7" name="Google Shape;48167;p20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8" name="Google Shape;48168;p20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9" name="Google Shape;48169;p20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0" name="Google Shape;48170;p20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1" name="Google Shape;48171;p20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2" name="Google Shape;48172;p20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3" name="Google Shape;48173;p20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4" name="Google Shape;48174;p20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5" name="Google Shape;48175;p20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6" name="Google Shape;48176;p20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7" name="Google Shape;48177;p20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8" name="Google Shape;48178;p20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9" name="Google Shape;48179;p20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0" name="Google Shape;48180;p20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1" name="Google Shape;48181;p20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2" name="Google Shape;48182;p20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3" name="Google Shape;48183;p20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4" name="Google Shape;48184;p20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5" name="Google Shape;48185;p20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6" name="Google Shape;48186;p20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7" name="Google Shape;48187;p20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8" name="Google Shape;48188;p20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9" name="Google Shape;48189;p20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0" name="Google Shape;48190;p20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1" name="Google Shape;48191;p20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2" name="Google Shape;48192;p20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3" name="Google Shape;48193;p20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4" name="Google Shape;48194;p20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5" name="Google Shape;48195;p20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6" name="Google Shape;48196;p20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7" name="Google Shape;48197;p20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8" name="Google Shape;48198;p20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9" name="Google Shape;48199;p20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0" name="Google Shape;48200;p20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1" name="Google Shape;48201;p20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2" name="Google Shape;48202;p20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3" name="Google Shape;48203;p20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4" name="Google Shape;48204;p20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5" name="Google Shape;48205;p20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6" name="Google Shape;48206;p20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7" name="Google Shape;48207;p20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8" name="Google Shape;48208;p20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9" name="Google Shape;48209;p20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0" name="Google Shape;48210;p20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1" name="Google Shape;48211;p20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2" name="Google Shape;48212;p20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3" name="Google Shape;48213;p20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4" name="Google Shape;48214;p20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5" name="Google Shape;48215;p20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6" name="Google Shape;48216;p20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7" name="Google Shape;48217;p20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8" name="Google Shape;48218;p20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9" name="Google Shape;48219;p20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0" name="Google Shape;48220;p20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1" name="Google Shape;48221;p20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2" name="Google Shape;48222;p20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3" name="Google Shape;48223;p20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4" name="Google Shape;48224;p20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5" name="Google Shape;48225;p20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6" name="Google Shape;48226;p20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7" name="Google Shape;48227;p20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8" name="Google Shape;48228;p20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9" name="Google Shape;48229;p20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0" name="Google Shape;48230;p20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1" name="Google Shape;48231;p20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2" name="Google Shape;48232;p20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3" name="Google Shape;48233;p20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4" name="Google Shape;48234;p20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5" name="Google Shape;48235;p20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6" name="Google Shape;48236;p20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7" name="Google Shape;48237;p20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8" name="Google Shape;48238;p20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9" name="Google Shape;48239;p20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0" name="Google Shape;48240;p20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1" name="Google Shape;48241;p20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2" name="Google Shape;48242;p20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3" name="Google Shape;48243;p20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4" name="Google Shape;48244;p20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5" name="Google Shape;48245;p20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6" name="Google Shape;48246;p20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7" name="Google Shape;48247;p20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8" name="Google Shape;48248;p20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9" name="Google Shape;48249;p20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0" name="Google Shape;48250;p20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1" name="Google Shape;48251;p20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2" name="Google Shape;48252;p20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3" name="Google Shape;48253;p20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4" name="Google Shape;48254;p20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5" name="Google Shape;48255;p20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6" name="Google Shape;48256;p20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7" name="Google Shape;48257;p20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8" name="Google Shape;48258;p20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9" name="Google Shape;48259;p20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0" name="Google Shape;48260;p20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1" name="Google Shape;48261;p20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2" name="Google Shape;48262;p20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3" name="Google Shape;48263;p20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4" name="Google Shape;48264;p20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5" name="Google Shape;48265;p20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6" name="Google Shape;48266;p20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7" name="Google Shape;48267;p20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8" name="Google Shape;48268;p20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9" name="Google Shape;48269;p20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0" name="Google Shape;48270;p20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1" name="Google Shape;48271;p20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2" name="Google Shape;48272;p20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3" name="Google Shape;48273;p20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4" name="Google Shape;48274;p20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5" name="Google Shape;48275;p20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6" name="Google Shape;48276;p20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7" name="Google Shape;48277;p20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8" name="Google Shape;48278;p20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9" name="Google Shape;48279;p20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0" name="Google Shape;48280;p20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1" name="Google Shape;48281;p20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2" name="Google Shape;48282;p20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3" name="Google Shape;48283;p20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4" name="Google Shape;48284;p20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5" name="Google Shape;48285;p20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6" name="Google Shape;48286;p20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7" name="Google Shape;48287;p20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8" name="Google Shape;48288;p20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9" name="Google Shape;48289;p20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0" name="Google Shape;48290;p20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1" name="Google Shape;48291;p20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2" name="Google Shape;48292;p20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3" name="Google Shape;48293;p20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4" name="Google Shape;48294;p20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5" name="Google Shape;48295;p20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6" name="Google Shape;48296;p20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7" name="Google Shape;48297;p20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8" name="Google Shape;48298;p20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9" name="Google Shape;48299;p20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0" name="Google Shape;48300;p20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1" name="Google Shape;48301;p20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2" name="Google Shape;48302;p20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3" name="Google Shape;48303;p20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4" name="Google Shape;48304;p20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5" name="Google Shape;48305;p20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6" name="Google Shape;48306;p20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7" name="Google Shape;48307;p20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8" name="Google Shape;48308;p20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9" name="Google Shape;48309;p20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0" name="Google Shape;48310;p20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1" name="Google Shape;48311;p20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2" name="Google Shape;48312;p20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3" name="Google Shape;48313;p20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4" name="Google Shape;48314;p20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5" name="Google Shape;48315;p20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6" name="Google Shape;48316;p20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7" name="Google Shape;48317;p20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8" name="Google Shape;48318;p20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9" name="Google Shape;48319;p20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0" name="Google Shape;48320;p20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1" name="Google Shape;48321;p20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2" name="Google Shape;48322;p20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3" name="Google Shape;48323;p20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4" name="Google Shape;48324;p20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5" name="Google Shape;48325;p20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6" name="Google Shape;48326;p20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7" name="Google Shape;48327;p20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8" name="Google Shape;48328;p20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9" name="Google Shape;48329;p20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0" name="Google Shape;48330;p20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1" name="Google Shape;48331;p20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2" name="Google Shape;48332;p20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3" name="Google Shape;48333;p20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4" name="Google Shape;48334;p20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5" name="Google Shape;48335;p20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6" name="Google Shape;48336;p20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7" name="Google Shape;48337;p20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8" name="Google Shape;48338;p20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9" name="Google Shape;48339;p20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0" name="Google Shape;48340;p20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1" name="Google Shape;48341;p20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2" name="Google Shape;48342;p20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3" name="Google Shape;48343;p20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4" name="Google Shape;48344;p20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5" name="Google Shape;48345;p20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6" name="Google Shape;48346;p20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7" name="Google Shape;48347;p20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8" name="Google Shape;48348;p20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9" name="Google Shape;48349;p20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0" name="Google Shape;48350;p20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1" name="Google Shape;48351;p20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2" name="Google Shape;48352;p20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3" name="Google Shape;48353;p20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4" name="Google Shape;48354;p20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5" name="Google Shape;48355;p20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6" name="Google Shape;48356;p20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7" name="Google Shape;48357;p20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8" name="Google Shape;48358;p20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9" name="Google Shape;48359;p20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0" name="Google Shape;48360;p20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1" name="Google Shape;48361;p20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2" name="Google Shape;48362;p20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3" name="Google Shape;48363;p20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4" name="Google Shape;48364;p20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5" name="Google Shape;48365;p20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6" name="Google Shape;48366;p20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7" name="Google Shape;48367;p20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8" name="Google Shape;48368;p20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9" name="Google Shape;48369;p20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0" name="Google Shape;48370;p20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1" name="Google Shape;48371;p20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2" name="Google Shape;48372;p20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3" name="Google Shape;48373;p20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4" name="Google Shape;48374;p20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5" name="Google Shape;48375;p20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6" name="Google Shape;48376;p20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7" name="Google Shape;48377;p20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8" name="Google Shape;48378;p20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9" name="Google Shape;48379;p20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0" name="Google Shape;48380;p20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1" name="Google Shape;48381;p20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2" name="Google Shape;48382;p20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3" name="Google Shape;48383;p20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4" name="Google Shape;48384;p20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5" name="Google Shape;48385;p20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6" name="Google Shape;48386;p20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7" name="Google Shape;48387;p20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8" name="Google Shape;48388;p20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9" name="Google Shape;48389;p20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0" name="Google Shape;48390;p20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1" name="Google Shape;48391;p20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2" name="Google Shape;48392;p20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3" name="Google Shape;48393;p20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4" name="Google Shape;48394;p20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5" name="Google Shape;48395;p20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6" name="Google Shape;48396;p20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7" name="Google Shape;48397;p20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8" name="Google Shape;48398;p20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9" name="Google Shape;48399;p20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0" name="Google Shape;48400;p20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1" name="Google Shape;48401;p20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2" name="Google Shape;48402;p20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3" name="Google Shape;48403;p20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4" name="Google Shape;48404;p20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5" name="Google Shape;48405;p20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6" name="Google Shape;48406;p20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7" name="Google Shape;48407;p20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8" name="Google Shape;48408;p20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9" name="Google Shape;48409;p20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0" name="Google Shape;48410;p20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1" name="Google Shape;48411;p20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2" name="Google Shape;48412;p20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3" name="Google Shape;48413;p20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4" name="Google Shape;48414;p20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5" name="Google Shape;48415;p20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6" name="Google Shape;48416;p20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7" name="Google Shape;48417;p20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8" name="Google Shape;48418;p20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9" name="Google Shape;48419;p20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0" name="Google Shape;48420;p20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1" name="Google Shape;48421;p20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2" name="Google Shape;48422;p20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3" name="Google Shape;48423;p20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4" name="Google Shape;48424;p20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5" name="Google Shape;48425;p20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6" name="Google Shape;48426;p20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7" name="Google Shape;48427;p20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8" name="Google Shape;48428;p20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9" name="Google Shape;48429;p20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0" name="Google Shape;48430;p20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1" name="Google Shape;48431;p20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2" name="Google Shape;48432;p20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3" name="Google Shape;48433;p20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4" name="Google Shape;48434;p20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5" name="Google Shape;48435;p20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6" name="Google Shape;48436;p20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7" name="Google Shape;48437;p20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8" name="Google Shape;48438;p20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9" name="Google Shape;48439;p20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0" name="Google Shape;48440;p20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1" name="Google Shape;48441;p20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2" name="Google Shape;48442;p20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3" name="Google Shape;48443;p20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4" name="Google Shape;48444;p20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5" name="Google Shape;48445;p20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6" name="Google Shape;48446;p20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7" name="Google Shape;48447;p20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8" name="Google Shape;48448;p20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9" name="Google Shape;48449;p20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0" name="Google Shape;48450;p20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1" name="Google Shape;48451;p20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2" name="Google Shape;48452;p20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3" name="Google Shape;48453;p20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4" name="Google Shape;48454;p20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5" name="Google Shape;48455;p20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6" name="Google Shape;48456;p20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7" name="Google Shape;48457;p20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8" name="Google Shape;48458;p20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9" name="Google Shape;48459;p20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0" name="Google Shape;48460;p20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1" name="Google Shape;48461;p20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2" name="Google Shape;48462;p20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3" name="Google Shape;48463;p20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4" name="Google Shape;48464;p20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5" name="Google Shape;48465;p20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6" name="Google Shape;48466;p20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7" name="Google Shape;48467;p20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8" name="Google Shape;48468;p20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9" name="Google Shape;48469;p20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0" name="Google Shape;48470;p20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1" name="Google Shape;48471;p20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2" name="Google Shape;48472;p20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3" name="Google Shape;48473;p20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4" name="Google Shape;48474;p20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5" name="Google Shape;48475;p20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6" name="Google Shape;48476;p20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7" name="Google Shape;48477;p20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8" name="Google Shape;48478;p20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9" name="Google Shape;48479;p20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0" name="Google Shape;48480;p20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1" name="Google Shape;48481;p20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2" name="Google Shape;48482;p20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3" name="Google Shape;48483;p20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4" name="Google Shape;48484;p20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5" name="Google Shape;48485;p20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6" name="Google Shape;48486;p20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7" name="Google Shape;48487;p20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8" name="Google Shape;48488;p20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9" name="Google Shape;48489;p20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0" name="Google Shape;48490;p20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1" name="Google Shape;48491;p20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8492" name="Google Shape;48492;p20"/>
          <p:cNvCxnSpPr/>
          <p:nvPr/>
        </p:nvCxnSpPr>
        <p:spPr>
          <a:xfrm>
            <a:off x="820875" y="1154950"/>
            <a:ext cx="5283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8493" name="Google Shape;48493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494" name="Google Shape;48494;p20"/>
          <p:cNvSpPr txBox="1">
            <a:spLocks noGrp="1"/>
          </p:cNvSpPr>
          <p:nvPr>
            <p:ph type="title" idx="2"/>
          </p:nvPr>
        </p:nvSpPr>
        <p:spPr>
          <a:xfrm>
            <a:off x="720000" y="3631475"/>
            <a:ext cx="2336400" cy="564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8495" name="Google Shape;48495;p20"/>
          <p:cNvSpPr txBox="1">
            <a:spLocks noGrp="1"/>
          </p:cNvSpPr>
          <p:nvPr>
            <p:ph type="subTitle" idx="1"/>
          </p:nvPr>
        </p:nvSpPr>
        <p:spPr>
          <a:xfrm>
            <a:off x="720000" y="4195776"/>
            <a:ext cx="23364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496" name="Google Shape;48496;p20"/>
          <p:cNvSpPr txBox="1">
            <a:spLocks noGrp="1"/>
          </p:cNvSpPr>
          <p:nvPr>
            <p:ph type="title" idx="3"/>
          </p:nvPr>
        </p:nvSpPr>
        <p:spPr>
          <a:xfrm>
            <a:off x="3403800" y="3631475"/>
            <a:ext cx="2336400" cy="564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8497" name="Google Shape;48497;p20"/>
          <p:cNvSpPr txBox="1">
            <a:spLocks noGrp="1"/>
          </p:cNvSpPr>
          <p:nvPr>
            <p:ph type="subTitle" idx="4"/>
          </p:nvPr>
        </p:nvSpPr>
        <p:spPr>
          <a:xfrm>
            <a:off x="3403800" y="4195776"/>
            <a:ext cx="23364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498" name="Google Shape;48498;p20"/>
          <p:cNvSpPr txBox="1">
            <a:spLocks noGrp="1"/>
          </p:cNvSpPr>
          <p:nvPr>
            <p:ph type="title" idx="5"/>
          </p:nvPr>
        </p:nvSpPr>
        <p:spPr>
          <a:xfrm>
            <a:off x="6087600" y="3631475"/>
            <a:ext cx="2336400" cy="564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8499" name="Google Shape;48499;p20"/>
          <p:cNvSpPr txBox="1">
            <a:spLocks noGrp="1"/>
          </p:cNvSpPr>
          <p:nvPr>
            <p:ph type="subTitle" idx="6"/>
          </p:nvPr>
        </p:nvSpPr>
        <p:spPr>
          <a:xfrm>
            <a:off x="6087600" y="4195776"/>
            <a:ext cx="23364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9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303" name="Google Shape;59303;p25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59304" name="Google Shape;59304;p25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5" name="Google Shape;59305;p25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6" name="Google Shape;59306;p25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7" name="Google Shape;59307;p25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8" name="Google Shape;59308;p25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9" name="Google Shape;59309;p25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0" name="Google Shape;59310;p25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1" name="Google Shape;59311;p25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2" name="Google Shape;59312;p25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3" name="Google Shape;59313;p25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4" name="Google Shape;59314;p25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5" name="Google Shape;59315;p25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6" name="Google Shape;59316;p25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7" name="Google Shape;59317;p25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8" name="Google Shape;59318;p25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9" name="Google Shape;59319;p25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0" name="Google Shape;59320;p25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1" name="Google Shape;59321;p25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2" name="Google Shape;59322;p25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3" name="Google Shape;59323;p25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4" name="Google Shape;59324;p25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5" name="Google Shape;59325;p25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6" name="Google Shape;59326;p25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7" name="Google Shape;59327;p25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8" name="Google Shape;59328;p25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9" name="Google Shape;59329;p25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0" name="Google Shape;59330;p25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1" name="Google Shape;59331;p25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2" name="Google Shape;59332;p25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3" name="Google Shape;59333;p25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4" name="Google Shape;59334;p25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5" name="Google Shape;59335;p25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6" name="Google Shape;59336;p25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7" name="Google Shape;59337;p25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8" name="Google Shape;59338;p25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9" name="Google Shape;59339;p25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0" name="Google Shape;59340;p25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1" name="Google Shape;59341;p25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2" name="Google Shape;59342;p25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3" name="Google Shape;59343;p25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4" name="Google Shape;59344;p25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5" name="Google Shape;59345;p25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6" name="Google Shape;59346;p25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7" name="Google Shape;59347;p25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8" name="Google Shape;59348;p25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9" name="Google Shape;59349;p25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0" name="Google Shape;59350;p25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1" name="Google Shape;59351;p25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2" name="Google Shape;59352;p25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3" name="Google Shape;59353;p25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4" name="Google Shape;59354;p25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5" name="Google Shape;59355;p25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6" name="Google Shape;59356;p25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7" name="Google Shape;59357;p25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8" name="Google Shape;59358;p25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9" name="Google Shape;59359;p25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0" name="Google Shape;59360;p25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1" name="Google Shape;59361;p25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2" name="Google Shape;59362;p25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3" name="Google Shape;59363;p25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4" name="Google Shape;59364;p25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5" name="Google Shape;59365;p25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6" name="Google Shape;59366;p25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7" name="Google Shape;59367;p25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8" name="Google Shape;59368;p25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9" name="Google Shape;59369;p25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0" name="Google Shape;59370;p25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1" name="Google Shape;59371;p25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2" name="Google Shape;59372;p25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3" name="Google Shape;59373;p25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4" name="Google Shape;59374;p25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5" name="Google Shape;59375;p25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6" name="Google Shape;59376;p25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7" name="Google Shape;59377;p25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8" name="Google Shape;59378;p25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9" name="Google Shape;59379;p25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0" name="Google Shape;59380;p25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1" name="Google Shape;59381;p25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2" name="Google Shape;59382;p25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3" name="Google Shape;59383;p25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4" name="Google Shape;59384;p25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5" name="Google Shape;59385;p25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6" name="Google Shape;59386;p25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7" name="Google Shape;59387;p25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8" name="Google Shape;59388;p25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9" name="Google Shape;59389;p25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0" name="Google Shape;59390;p25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1" name="Google Shape;59391;p25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2" name="Google Shape;59392;p25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3" name="Google Shape;59393;p25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4" name="Google Shape;59394;p25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5" name="Google Shape;59395;p25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6" name="Google Shape;59396;p25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7" name="Google Shape;59397;p25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8" name="Google Shape;59398;p25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9" name="Google Shape;59399;p25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0" name="Google Shape;59400;p25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1" name="Google Shape;59401;p25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2" name="Google Shape;59402;p25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3" name="Google Shape;59403;p25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4" name="Google Shape;59404;p25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5" name="Google Shape;59405;p25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6" name="Google Shape;59406;p25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7" name="Google Shape;59407;p25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8" name="Google Shape;59408;p25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9" name="Google Shape;59409;p25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0" name="Google Shape;59410;p25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1" name="Google Shape;59411;p25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2" name="Google Shape;59412;p25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3" name="Google Shape;59413;p25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4" name="Google Shape;59414;p25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5" name="Google Shape;59415;p25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6" name="Google Shape;59416;p25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7" name="Google Shape;59417;p25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8" name="Google Shape;59418;p25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9" name="Google Shape;59419;p25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0" name="Google Shape;59420;p25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1" name="Google Shape;59421;p25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2" name="Google Shape;59422;p25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3" name="Google Shape;59423;p25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4" name="Google Shape;59424;p25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5" name="Google Shape;59425;p25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6" name="Google Shape;59426;p25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7" name="Google Shape;59427;p25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8" name="Google Shape;59428;p25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9" name="Google Shape;59429;p25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0" name="Google Shape;59430;p25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1" name="Google Shape;59431;p25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2" name="Google Shape;59432;p25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3" name="Google Shape;59433;p25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4" name="Google Shape;59434;p25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5" name="Google Shape;59435;p25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6" name="Google Shape;59436;p25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7" name="Google Shape;59437;p25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8" name="Google Shape;59438;p25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9" name="Google Shape;59439;p25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0" name="Google Shape;59440;p25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1" name="Google Shape;59441;p25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2" name="Google Shape;59442;p25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3" name="Google Shape;59443;p25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4" name="Google Shape;59444;p25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5" name="Google Shape;59445;p25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6" name="Google Shape;59446;p25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7" name="Google Shape;59447;p25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8" name="Google Shape;59448;p25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9" name="Google Shape;59449;p25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0" name="Google Shape;59450;p25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1" name="Google Shape;59451;p25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2" name="Google Shape;59452;p25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3" name="Google Shape;59453;p25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4" name="Google Shape;59454;p25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5" name="Google Shape;59455;p25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6" name="Google Shape;59456;p25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7" name="Google Shape;59457;p25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8" name="Google Shape;59458;p25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9" name="Google Shape;59459;p25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0" name="Google Shape;59460;p25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1" name="Google Shape;59461;p25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2" name="Google Shape;59462;p25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3" name="Google Shape;59463;p25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4" name="Google Shape;59464;p25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5" name="Google Shape;59465;p25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6" name="Google Shape;59466;p25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7" name="Google Shape;59467;p25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8" name="Google Shape;59468;p25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9" name="Google Shape;59469;p25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0" name="Google Shape;59470;p25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1" name="Google Shape;59471;p25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2" name="Google Shape;59472;p25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3" name="Google Shape;59473;p25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4" name="Google Shape;59474;p25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5" name="Google Shape;59475;p25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6" name="Google Shape;59476;p25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7" name="Google Shape;59477;p25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8" name="Google Shape;59478;p25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9" name="Google Shape;59479;p25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0" name="Google Shape;59480;p25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1" name="Google Shape;59481;p25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2" name="Google Shape;59482;p25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3" name="Google Shape;59483;p25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4" name="Google Shape;59484;p25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5" name="Google Shape;59485;p25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6" name="Google Shape;59486;p25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7" name="Google Shape;59487;p25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8" name="Google Shape;59488;p25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9" name="Google Shape;59489;p25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0" name="Google Shape;59490;p25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1" name="Google Shape;59491;p25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2" name="Google Shape;59492;p25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3" name="Google Shape;59493;p25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4" name="Google Shape;59494;p25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5" name="Google Shape;59495;p25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6" name="Google Shape;59496;p25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7" name="Google Shape;59497;p25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8" name="Google Shape;59498;p25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9" name="Google Shape;59499;p25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0" name="Google Shape;59500;p25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1" name="Google Shape;59501;p25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2" name="Google Shape;59502;p25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3" name="Google Shape;59503;p25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4" name="Google Shape;59504;p25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5" name="Google Shape;59505;p25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6" name="Google Shape;59506;p25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7" name="Google Shape;59507;p25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8" name="Google Shape;59508;p25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9" name="Google Shape;59509;p25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0" name="Google Shape;59510;p25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1" name="Google Shape;59511;p25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2" name="Google Shape;59512;p25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3" name="Google Shape;59513;p25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4" name="Google Shape;59514;p25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5" name="Google Shape;59515;p25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6" name="Google Shape;59516;p25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7" name="Google Shape;59517;p25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8" name="Google Shape;59518;p25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9" name="Google Shape;59519;p25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0" name="Google Shape;59520;p25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1" name="Google Shape;59521;p25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2" name="Google Shape;59522;p25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3" name="Google Shape;59523;p25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4" name="Google Shape;59524;p25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5" name="Google Shape;59525;p25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6" name="Google Shape;59526;p25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7" name="Google Shape;59527;p25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8" name="Google Shape;59528;p25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9" name="Google Shape;59529;p25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0" name="Google Shape;59530;p25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1" name="Google Shape;59531;p25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2" name="Google Shape;59532;p25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3" name="Google Shape;59533;p25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4" name="Google Shape;59534;p25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5" name="Google Shape;59535;p25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6" name="Google Shape;59536;p25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7" name="Google Shape;59537;p25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8" name="Google Shape;59538;p25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9" name="Google Shape;59539;p25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0" name="Google Shape;59540;p25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1" name="Google Shape;59541;p25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2" name="Google Shape;59542;p25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3" name="Google Shape;59543;p25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4" name="Google Shape;59544;p25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5" name="Google Shape;59545;p25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6" name="Google Shape;59546;p25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7" name="Google Shape;59547;p25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8" name="Google Shape;59548;p25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9" name="Google Shape;59549;p25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0" name="Google Shape;59550;p25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1" name="Google Shape;59551;p25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2" name="Google Shape;59552;p25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3" name="Google Shape;59553;p25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4" name="Google Shape;59554;p25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5" name="Google Shape;59555;p25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6" name="Google Shape;59556;p25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7" name="Google Shape;59557;p25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8" name="Google Shape;59558;p25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9" name="Google Shape;59559;p25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0" name="Google Shape;59560;p25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1" name="Google Shape;59561;p25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2" name="Google Shape;59562;p25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3" name="Google Shape;59563;p25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4" name="Google Shape;59564;p25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5" name="Google Shape;59565;p25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6" name="Google Shape;59566;p25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7" name="Google Shape;59567;p25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8" name="Google Shape;59568;p25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9" name="Google Shape;59569;p25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0" name="Google Shape;59570;p25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1" name="Google Shape;59571;p25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2" name="Google Shape;59572;p25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3" name="Google Shape;59573;p25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4" name="Google Shape;59574;p25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5" name="Google Shape;59575;p25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6" name="Google Shape;59576;p25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7" name="Google Shape;59577;p25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8" name="Google Shape;59578;p25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9" name="Google Shape;59579;p25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0" name="Google Shape;59580;p25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1" name="Google Shape;59581;p25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2" name="Google Shape;59582;p25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3" name="Google Shape;59583;p25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4" name="Google Shape;59584;p25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5" name="Google Shape;59585;p25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6" name="Google Shape;59586;p25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7" name="Google Shape;59587;p25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8" name="Google Shape;59588;p25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9" name="Google Shape;59589;p25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0" name="Google Shape;59590;p25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1" name="Google Shape;59591;p25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2" name="Google Shape;59592;p25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3" name="Google Shape;59593;p25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4" name="Google Shape;59594;p25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5" name="Google Shape;59595;p25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6" name="Google Shape;59596;p25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7" name="Google Shape;59597;p25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8" name="Google Shape;59598;p25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9" name="Google Shape;59599;p25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0" name="Google Shape;59600;p25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1" name="Google Shape;59601;p25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2" name="Google Shape;59602;p25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3" name="Google Shape;59603;p25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4" name="Google Shape;59604;p25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5" name="Google Shape;59605;p25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6" name="Google Shape;59606;p25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7" name="Google Shape;59607;p25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8" name="Google Shape;59608;p25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9" name="Google Shape;59609;p25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0" name="Google Shape;59610;p25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1" name="Google Shape;59611;p25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2" name="Google Shape;59612;p25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3" name="Google Shape;59613;p25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4" name="Google Shape;59614;p25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5" name="Google Shape;59615;p25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6" name="Google Shape;59616;p25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7" name="Google Shape;59617;p25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8" name="Google Shape;59618;p25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9" name="Google Shape;59619;p25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0" name="Google Shape;59620;p25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1" name="Google Shape;59621;p25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2" name="Google Shape;59622;p25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3" name="Google Shape;59623;p25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4" name="Google Shape;59624;p25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5" name="Google Shape;59625;p25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6" name="Google Shape;59626;p25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7" name="Google Shape;59627;p25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8" name="Google Shape;59628;p25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9" name="Google Shape;59629;p25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0" name="Google Shape;59630;p25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1" name="Google Shape;59631;p25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2" name="Google Shape;59632;p25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3" name="Google Shape;59633;p25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4" name="Google Shape;59634;p25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5" name="Google Shape;59635;p25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6" name="Google Shape;59636;p25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7" name="Google Shape;59637;p25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8" name="Google Shape;59638;p25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9" name="Google Shape;59639;p25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0" name="Google Shape;59640;p25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1" name="Google Shape;59641;p25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2" name="Google Shape;59642;p25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3" name="Google Shape;59643;p25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4" name="Google Shape;59644;p25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5" name="Google Shape;59645;p25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6" name="Google Shape;59646;p25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7" name="Google Shape;59647;p25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8" name="Google Shape;59648;p25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9" name="Google Shape;59649;p25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0" name="Google Shape;59650;p25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1" name="Google Shape;59651;p25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2" name="Google Shape;59652;p25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3" name="Google Shape;59653;p25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4" name="Google Shape;59654;p25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5" name="Google Shape;59655;p25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6" name="Google Shape;59656;p25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7" name="Google Shape;59657;p25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8" name="Google Shape;59658;p25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9" name="Google Shape;59659;p25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0" name="Google Shape;59660;p25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1" name="Google Shape;59661;p25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2" name="Google Shape;59662;p25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3" name="Google Shape;59663;p25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4" name="Google Shape;59664;p25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5" name="Google Shape;59665;p25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6" name="Google Shape;59666;p25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7" name="Google Shape;59667;p25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8" name="Google Shape;59668;p25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9" name="Google Shape;59669;p25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0" name="Google Shape;59670;p25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1" name="Google Shape;59671;p25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2" name="Google Shape;59672;p25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3" name="Google Shape;59673;p25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4" name="Google Shape;59674;p25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5" name="Google Shape;59675;p25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6" name="Google Shape;59676;p25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7" name="Google Shape;59677;p25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8" name="Google Shape;59678;p25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9" name="Google Shape;59679;p25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0" name="Google Shape;59680;p25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1" name="Google Shape;59681;p25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2" name="Google Shape;59682;p25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3" name="Google Shape;59683;p25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4" name="Google Shape;59684;p25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5" name="Google Shape;59685;p25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6" name="Google Shape;59686;p25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7" name="Google Shape;59687;p25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8" name="Google Shape;59688;p25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9" name="Google Shape;59689;p25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0" name="Google Shape;59690;p25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1" name="Google Shape;59691;p25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2" name="Google Shape;59692;p25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3" name="Google Shape;59693;p25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4" name="Google Shape;59694;p25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5" name="Google Shape;59695;p25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6" name="Google Shape;59696;p25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7" name="Google Shape;59697;p25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8" name="Google Shape;59698;p25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9" name="Google Shape;59699;p25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0" name="Google Shape;59700;p25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1" name="Google Shape;59701;p25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2" name="Google Shape;59702;p25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3" name="Google Shape;59703;p25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4" name="Google Shape;59704;p25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5" name="Google Shape;59705;p25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6" name="Google Shape;59706;p25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7" name="Google Shape;59707;p25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8" name="Google Shape;59708;p25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9" name="Google Shape;59709;p25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0" name="Google Shape;59710;p25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1" name="Google Shape;59711;p25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2" name="Google Shape;59712;p25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3" name="Google Shape;59713;p25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4" name="Google Shape;59714;p25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5" name="Google Shape;59715;p25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6" name="Google Shape;59716;p25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7" name="Google Shape;59717;p25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8" name="Google Shape;59718;p25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9" name="Google Shape;59719;p25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0" name="Google Shape;59720;p25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1" name="Google Shape;59721;p25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2" name="Google Shape;59722;p25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3" name="Google Shape;59723;p25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4" name="Google Shape;59724;p25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5" name="Google Shape;59725;p25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6" name="Google Shape;59726;p25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7" name="Google Shape;59727;p25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8" name="Google Shape;59728;p25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9" name="Google Shape;59729;p25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0" name="Google Shape;59730;p25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1" name="Google Shape;59731;p25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2" name="Google Shape;59732;p25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3" name="Google Shape;59733;p25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4" name="Google Shape;59734;p25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5" name="Google Shape;59735;p25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6" name="Google Shape;59736;p25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7" name="Google Shape;59737;p25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8" name="Google Shape;59738;p25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9" name="Google Shape;59739;p25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0" name="Google Shape;59740;p25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1" name="Google Shape;59741;p25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2" name="Google Shape;59742;p25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3" name="Google Shape;59743;p25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4" name="Google Shape;59744;p25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5" name="Google Shape;59745;p25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6" name="Google Shape;59746;p25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7" name="Google Shape;59747;p25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8" name="Google Shape;59748;p25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9" name="Google Shape;59749;p25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0" name="Google Shape;59750;p25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1" name="Google Shape;59751;p25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2" name="Google Shape;59752;p25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3" name="Google Shape;59753;p25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4" name="Google Shape;59754;p25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5" name="Google Shape;59755;p25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6" name="Google Shape;59756;p25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7" name="Google Shape;59757;p25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8" name="Google Shape;59758;p25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9" name="Google Shape;59759;p25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0" name="Google Shape;59760;p25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1" name="Google Shape;59761;p25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2" name="Google Shape;59762;p25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3" name="Google Shape;59763;p25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4" name="Google Shape;59764;p25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5" name="Google Shape;59765;p25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6" name="Google Shape;59766;p25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7" name="Google Shape;59767;p25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8" name="Google Shape;59768;p25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9" name="Google Shape;59769;p25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0" name="Google Shape;59770;p25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1" name="Google Shape;59771;p25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2" name="Google Shape;59772;p25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3" name="Google Shape;59773;p25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4" name="Google Shape;59774;p25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5" name="Google Shape;59775;p25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6" name="Google Shape;59776;p25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7" name="Google Shape;59777;p25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8" name="Google Shape;59778;p25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9" name="Google Shape;59779;p25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0" name="Google Shape;59780;p25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1" name="Google Shape;59781;p25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2" name="Google Shape;59782;p25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3" name="Google Shape;59783;p25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4" name="Google Shape;59784;p25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5" name="Google Shape;59785;p25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6" name="Google Shape;59786;p25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7" name="Google Shape;59787;p25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8" name="Google Shape;59788;p25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9" name="Google Shape;59789;p25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0" name="Google Shape;59790;p25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1" name="Google Shape;59791;p25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2" name="Google Shape;59792;p25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3" name="Google Shape;59793;p25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4" name="Google Shape;59794;p25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5" name="Google Shape;59795;p25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6" name="Google Shape;59796;p25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7" name="Google Shape;59797;p25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8" name="Google Shape;59798;p25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9" name="Google Shape;59799;p25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0" name="Google Shape;59800;p25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1" name="Google Shape;59801;p25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2" name="Google Shape;59802;p25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3" name="Google Shape;59803;p25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4" name="Google Shape;59804;p25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5" name="Google Shape;59805;p25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6" name="Google Shape;59806;p25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7" name="Google Shape;59807;p25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8" name="Google Shape;59808;p25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9" name="Google Shape;59809;p25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0" name="Google Shape;59810;p25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1" name="Google Shape;59811;p25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2" name="Google Shape;59812;p25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3" name="Google Shape;59813;p25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4" name="Google Shape;59814;p25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5" name="Google Shape;59815;p25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6" name="Google Shape;59816;p25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7" name="Google Shape;59817;p25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8" name="Google Shape;59818;p25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9" name="Google Shape;59819;p25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0" name="Google Shape;59820;p25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1" name="Google Shape;59821;p25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2" name="Google Shape;59822;p25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3" name="Google Shape;59823;p25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4" name="Google Shape;59824;p25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5" name="Google Shape;59825;p25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6" name="Google Shape;59826;p25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7" name="Google Shape;59827;p25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8" name="Google Shape;59828;p25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9" name="Google Shape;59829;p25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0" name="Google Shape;59830;p25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1" name="Google Shape;59831;p25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2" name="Google Shape;59832;p25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3" name="Google Shape;59833;p25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4" name="Google Shape;59834;p25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5" name="Google Shape;59835;p25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6" name="Google Shape;59836;p25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7" name="Google Shape;59837;p25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8" name="Google Shape;59838;p25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9" name="Google Shape;59839;p25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0" name="Google Shape;59840;p25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1" name="Google Shape;59841;p25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2" name="Google Shape;59842;p25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3" name="Google Shape;59843;p25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4" name="Google Shape;59844;p25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5" name="Google Shape;59845;p25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6" name="Google Shape;59846;p25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7" name="Google Shape;59847;p25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8" name="Google Shape;59848;p25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9" name="Google Shape;59849;p25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0" name="Google Shape;59850;p25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1" name="Google Shape;59851;p25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2" name="Google Shape;59852;p25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3" name="Google Shape;59853;p25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4" name="Google Shape;59854;p25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5" name="Google Shape;59855;p25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6" name="Google Shape;59856;p25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7" name="Google Shape;59857;p25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8" name="Google Shape;59858;p25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9" name="Google Shape;59859;p25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0" name="Google Shape;59860;p25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1" name="Google Shape;59861;p25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2" name="Google Shape;59862;p25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3" name="Google Shape;59863;p25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4" name="Google Shape;59864;p25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5" name="Google Shape;59865;p25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6" name="Google Shape;59866;p25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7" name="Google Shape;59867;p25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8" name="Google Shape;59868;p25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9" name="Google Shape;59869;p25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0" name="Google Shape;59870;p25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1" name="Google Shape;59871;p25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2" name="Google Shape;59872;p25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3" name="Google Shape;59873;p25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4" name="Google Shape;59874;p25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5" name="Google Shape;59875;p25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6" name="Google Shape;59876;p25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7" name="Google Shape;59877;p25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8" name="Google Shape;59878;p25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9" name="Google Shape;59879;p25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0" name="Google Shape;59880;p25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1" name="Google Shape;59881;p25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2" name="Google Shape;59882;p25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3" name="Google Shape;59883;p25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4" name="Google Shape;59884;p25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5" name="Google Shape;59885;p25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6" name="Google Shape;59886;p25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7" name="Google Shape;59887;p25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8" name="Google Shape;59888;p25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9" name="Google Shape;59889;p25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0" name="Google Shape;59890;p25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1" name="Google Shape;59891;p25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2" name="Google Shape;59892;p25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3" name="Google Shape;59893;p25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4" name="Google Shape;59894;p25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5" name="Google Shape;59895;p25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6" name="Google Shape;59896;p25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7" name="Google Shape;59897;p25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8" name="Google Shape;59898;p25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9" name="Google Shape;59899;p25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0" name="Google Shape;59900;p25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1" name="Google Shape;59901;p25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2" name="Google Shape;59902;p25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3" name="Google Shape;59903;p25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4" name="Google Shape;59904;p25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5" name="Google Shape;59905;p25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6" name="Google Shape;59906;p25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7" name="Google Shape;59907;p25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8" name="Google Shape;59908;p25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9" name="Google Shape;59909;p25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0" name="Google Shape;59910;p25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1" name="Google Shape;59911;p25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2" name="Google Shape;59912;p25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3" name="Google Shape;59913;p25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4" name="Google Shape;59914;p25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5" name="Google Shape;59915;p25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6" name="Google Shape;59916;p25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7" name="Google Shape;59917;p25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8" name="Google Shape;59918;p25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9" name="Google Shape;59919;p25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0" name="Google Shape;59920;p25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1" name="Google Shape;59921;p25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2" name="Google Shape;59922;p25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3" name="Google Shape;59923;p25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4" name="Google Shape;59924;p25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5" name="Google Shape;59925;p25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6" name="Google Shape;59926;p25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7" name="Google Shape;59927;p25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8" name="Google Shape;59928;p25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9" name="Google Shape;59929;p25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0" name="Google Shape;59930;p25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1" name="Google Shape;59931;p25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2" name="Google Shape;59932;p25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3" name="Google Shape;59933;p25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4" name="Google Shape;59934;p25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5" name="Google Shape;59935;p25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6" name="Google Shape;59936;p25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7" name="Google Shape;59937;p25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8" name="Google Shape;59938;p25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9" name="Google Shape;59939;p25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0" name="Google Shape;59940;p25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1" name="Google Shape;59941;p25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2" name="Google Shape;59942;p25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3" name="Google Shape;59943;p25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4" name="Google Shape;59944;p25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5" name="Google Shape;59945;p25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6" name="Google Shape;59946;p25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7" name="Google Shape;59947;p25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8" name="Google Shape;59948;p25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9" name="Google Shape;59949;p25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0" name="Google Shape;59950;p25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1" name="Google Shape;59951;p25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2" name="Google Shape;59952;p25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3" name="Google Shape;59953;p25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4" name="Google Shape;59954;p25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5" name="Google Shape;59955;p25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6" name="Google Shape;59956;p25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7" name="Google Shape;59957;p25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8" name="Google Shape;59958;p25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9" name="Google Shape;59959;p25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0" name="Google Shape;59960;p25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1" name="Google Shape;59961;p25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2" name="Google Shape;59962;p25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3" name="Google Shape;59963;p25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4" name="Google Shape;59964;p25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5" name="Google Shape;59965;p25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6" name="Google Shape;59966;p25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7" name="Google Shape;59967;p25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8" name="Google Shape;59968;p25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9" name="Google Shape;59969;p25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0" name="Google Shape;59970;p25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1" name="Google Shape;59971;p25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2" name="Google Shape;59972;p25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3" name="Google Shape;59973;p25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4" name="Google Shape;59974;p25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5" name="Google Shape;59975;p25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6" name="Google Shape;59976;p25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7" name="Google Shape;59977;p25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8" name="Google Shape;59978;p25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9" name="Google Shape;59979;p25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0" name="Google Shape;59980;p25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1" name="Google Shape;59981;p25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2" name="Google Shape;59982;p25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3" name="Google Shape;59983;p25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4" name="Google Shape;59984;p25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5" name="Google Shape;59985;p25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6" name="Google Shape;59986;p25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7" name="Google Shape;59987;p25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8" name="Google Shape;59988;p25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9" name="Google Shape;59989;p25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0" name="Google Shape;59990;p25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1" name="Google Shape;59991;p25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2" name="Google Shape;59992;p25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3" name="Google Shape;59993;p25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4" name="Google Shape;59994;p25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5" name="Google Shape;59995;p25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6" name="Google Shape;59996;p25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7" name="Google Shape;59997;p25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8" name="Google Shape;59998;p25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9" name="Google Shape;59999;p25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0" name="Google Shape;60000;p25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1" name="Google Shape;60001;p25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2" name="Google Shape;60002;p25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3" name="Google Shape;60003;p25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4" name="Google Shape;60004;p25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5" name="Google Shape;60005;p25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6" name="Google Shape;60006;p25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7" name="Google Shape;60007;p25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8" name="Google Shape;60008;p25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9" name="Google Shape;60009;p25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0" name="Google Shape;60010;p25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1" name="Google Shape;60011;p25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2" name="Google Shape;60012;p25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3" name="Google Shape;60013;p25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4" name="Google Shape;60014;p25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5" name="Google Shape;60015;p25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6" name="Google Shape;60016;p25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7" name="Google Shape;60017;p25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8" name="Google Shape;60018;p25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9" name="Google Shape;60019;p25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0" name="Google Shape;60020;p25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1" name="Google Shape;60021;p25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2" name="Google Shape;60022;p25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3" name="Google Shape;60023;p25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4" name="Google Shape;60024;p25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5" name="Google Shape;60025;p25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6" name="Google Shape;60026;p25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7" name="Google Shape;60027;p25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8" name="Google Shape;60028;p25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9" name="Google Shape;60029;p25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0" name="Google Shape;60030;p25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1" name="Google Shape;60031;p25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2" name="Google Shape;60032;p25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3" name="Google Shape;60033;p25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4" name="Google Shape;60034;p25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5" name="Google Shape;60035;p25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6" name="Google Shape;60036;p25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7" name="Google Shape;60037;p25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8" name="Google Shape;60038;p25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9" name="Google Shape;60039;p25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0" name="Google Shape;60040;p25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1" name="Google Shape;60041;p25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2" name="Google Shape;60042;p25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3" name="Google Shape;60043;p25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4" name="Google Shape;60044;p25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5" name="Google Shape;60045;p25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6" name="Google Shape;60046;p25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7" name="Google Shape;60047;p25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8" name="Google Shape;60048;p25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9" name="Google Shape;60049;p25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0" name="Google Shape;60050;p25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1" name="Google Shape;60051;p25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2" name="Google Shape;60052;p25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3" name="Google Shape;60053;p25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4" name="Google Shape;60054;p25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5" name="Google Shape;60055;p25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6" name="Google Shape;60056;p25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7" name="Google Shape;60057;p25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8" name="Google Shape;60058;p25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9" name="Google Shape;60059;p25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0" name="Google Shape;60060;p25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1" name="Google Shape;60061;p25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2" name="Google Shape;60062;p25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3" name="Google Shape;60063;p25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4" name="Google Shape;60064;p25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5" name="Google Shape;60065;p25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6" name="Google Shape;60066;p25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7" name="Google Shape;60067;p25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8" name="Google Shape;60068;p25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9" name="Google Shape;60069;p25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0" name="Google Shape;60070;p25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1" name="Google Shape;60071;p25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2" name="Google Shape;60072;p25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3" name="Google Shape;60073;p25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4" name="Google Shape;60074;p25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5" name="Google Shape;60075;p25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6" name="Google Shape;60076;p25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7" name="Google Shape;60077;p25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8" name="Google Shape;60078;p25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9" name="Google Shape;60079;p25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0" name="Google Shape;60080;p25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1" name="Google Shape;60081;p25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2" name="Google Shape;60082;p25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3" name="Google Shape;60083;p25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4" name="Google Shape;60084;p25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5" name="Google Shape;60085;p25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6" name="Google Shape;60086;p25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7" name="Google Shape;60087;p25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8" name="Google Shape;60088;p25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9" name="Google Shape;60089;p25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0" name="Google Shape;60090;p25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1" name="Google Shape;60091;p25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2" name="Google Shape;60092;p25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3" name="Google Shape;60093;p25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4" name="Google Shape;60094;p25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5" name="Google Shape;60095;p25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6" name="Google Shape;60096;p25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7" name="Google Shape;60097;p25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8" name="Google Shape;60098;p25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9" name="Google Shape;60099;p25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0" name="Google Shape;60100;p25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1" name="Google Shape;60101;p25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2" name="Google Shape;60102;p25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3" name="Google Shape;60103;p25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4" name="Google Shape;60104;p25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5" name="Google Shape;60105;p25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6" name="Google Shape;60106;p25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7" name="Google Shape;60107;p25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8" name="Google Shape;60108;p25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9" name="Google Shape;60109;p25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0" name="Google Shape;60110;p25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1" name="Google Shape;60111;p25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2" name="Google Shape;60112;p25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3" name="Google Shape;60113;p25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4" name="Google Shape;60114;p25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5" name="Google Shape;60115;p25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6" name="Google Shape;60116;p25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7" name="Google Shape;60117;p25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8" name="Google Shape;60118;p25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9" name="Google Shape;60119;p25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0" name="Google Shape;60120;p25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1" name="Google Shape;60121;p25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2" name="Google Shape;60122;p25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3" name="Google Shape;60123;p25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4" name="Google Shape;60124;p25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5" name="Google Shape;60125;p25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6" name="Google Shape;60126;p25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7" name="Google Shape;60127;p25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8" name="Google Shape;60128;p25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9" name="Google Shape;60129;p25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0" name="Google Shape;60130;p25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1" name="Google Shape;60131;p25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2" name="Google Shape;60132;p25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3" name="Google Shape;60133;p25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4" name="Google Shape;60134;p25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5" name="Google Shape;60135;p25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6" name="Google Shape;60136;p25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7" name="Google Shape;60137;p25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8" name="Google Shape;60138;p25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9" name="Google Shape;60139;p25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0" name="Google Shape;60140;p25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1" name="Google Shape;60141;p25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2" name="Google Shape;60142;p25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3" name="Google Shape;60143;p25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4" name="Google Shape;60144;p25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5" name="Google Shape;60145;p25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6" name="Google Shape;60146;p25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7" name="Google Shape;60147;p25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8" name="Google Shape;60148;p25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9" name="Google Shape;60149;p25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0" name="Google Shape;60150;p25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1" name="Google Shape;60151;p25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2" name="Google Shape;60152;p25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3" name="Google Shape;60153;p25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4" name="Google Shape;60154;p25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5" name="Google Shape;60155;p25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6" name="Google Shape;60156;p25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7" name="Google Shape;60157;p25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8" name="Google Shape;60158;p25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9" name="Google Shape;60159;p25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0" name="Google Shape;60160;p25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1" name="Google Shape;60161;p25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2" name="Google Shape;60162;p25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3" name="Google Shape;60163;p25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4" name="Google Shape;60164;p25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5" name="Google Shape;60165;p25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6" name="Google Shape;60166;p25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7" name="Google Shape;60167;p25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8" name="Google Shape;60168;p25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9" name="Google Shape;60169;p25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0" name="Google Shape;60170;p25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1" name="Google Shape;60171;p25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2" name="Google Shape;60172;p25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3" name="Google Shape;60173;p25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4" name="Google Shape;60174;p25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5" name="Google Shape;60175;p25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6" name="Google Shape;60176;p25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7" name="Google Shape;60177;p25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8" name="Google Shape;60178;p25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9" name="Google Shape;60179;p25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0" name="Google Shape;60180;p25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1" name="Google Shape;60181;p25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2" name="Google Shape;60182;p25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3" name="Google Shape;60183;p25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4" name="Google Shape;60184;p25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5" name="Google Shape;60185;p25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6" name="Google Shape;60186;p25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7" name="Google Shape;60187;p25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8" name="Google Shape;60188;p25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9" name="Google Shape;60189;p25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0" name="Google Shape;60190;p25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1" name="Google Shape;60191;p25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2" name="Google Shape;60192;p25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3" name="Google Shape;60193;p25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4" name="Google Shape;60194;p25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5" name="Google Shape;60195;p25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6" name="Google Shape;60196;p25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7" name="Google Shape;60197;p25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8" name="Google Shape;60198;p25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9" name="Google Shape;60199;p25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0" name="Google Shape;60200;p25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1" name="Google Shape;60201;p25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2" name="Google Shape;60202;p25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3" name="Google Shape;60203;p25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4" name="Google Shape;60204;p25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5" name="Google Shape;60205;p25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6" name="Google Shape;60206;p25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7" name="Google Shape;60207;p25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8" name="Google Shape;60208;p25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9" name="Google Shape;60209;p25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0" name="Google Shape;60210;p25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1" name="Google Shape;60211;p25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2" name="Google Shape;60212;p25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3" name="Google Shape;60213;p25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4" name="Google Shape;60214;p25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5" name="Google Shape;60215;p25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6" name="Google Shape;60216;p25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7" name="Google Shape;60217;p25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8" name="Google Shape;60218;p25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9" name="Google Shape;60219;p25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0" name="Google Shape;60220;p25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1" name="Google Shape;60221;p25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2" name="Google Shape;60222;p25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3" name="Google Shape;60223;p25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4" name="Google Shape;60224;p25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5" name="Google Shape;60225;p25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6" name="Google Shape;60226;p25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7" name="Google Shape;60227;p25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8" name="Google Shape;60228;p25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9" name="Google Shape;60229;p25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0" name="Google Shape;60230;p25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1" name="Google Shape;60231;p25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2" name="Google Shape;60232;p25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3" name="Google Shape;60233;p25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4" name="Google Shape;60234;p25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5" name="Google Shape;60235;p25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6" name="Google Shape;60236;p25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7" name="Google Shape;60237;p25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8" name="Google Shape;60238;p25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9" name="Google Shape;60239;p25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0" name="Google Shape;60240;p25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1" name="Google Shape;60241;p25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2" name="Google Shape;60242;p25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3" name="Google Shape;60243;p25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4" name="Google Shape;60244;p25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5" name="Google Shape;60245;p25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6" name="Google Shape;60246;p25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7" name="Google Shape;60247;p25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8" name="Google Shape;60248;p25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9" name="Google Shape;60249;p25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0" name="Google Shape;60250;p25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1" name="Google Shape;60251;p25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2" name="Google Shape;60252;p25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3" name="Google Shape;60253;p25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4" name="Google Shape;60254;p25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5" name="Google Shape;60255;p25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6" name="Google Shape;60256;p25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7" name="Google Shape;60257;p25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8" name="Google Shape;60258;p25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9" name="Google Shape;60259;p25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0" name="Google Shape;60260;p25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1" name="Google Shape;60261;p25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2" name="Google Shape;60262;p25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3" name="Google Shape;60263;p25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4" name="Google Shape;60264;p25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5" name="Google Shape;60265;p25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6" name="Google Shape;60266;p25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7" name="Google Shape;60267;p25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8" name="Google Shape;60268;p25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9" name="Google Shape;60269;p25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0" name="Google Shape;60270;p25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1" name="Google Shape;60271;p25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2" name="Google Shape;60272;p25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3" name="Google Shape;60273;p25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4" name="Google Shape;60274;p25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5" name="Google Shape;60275;p25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6" name="Google Shape;60276;p25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7" name="Google Shape;60277;p25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8" name="Google Shape;60278;p25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9" name="Google Shape;60279;p25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0" name="Google Shape;60280;p25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1" name="Google Shape;60281;p25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2" name="Google Shape;60282;p25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3" name="Google Shape;60283;p25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4" name="Google Shape;60284;p25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5" name="Google Shape;60285;p25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6" name="Google Shape;60286;p25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7" name="Google Shape;60287;p25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8" name="Google Shape;60288;p25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9" name="Google Shape;60289;p25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0" name="Google Shape;60290;p25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1" name="Google Shape;60291;p25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2" name="Google Shape;60292;p25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3" name="Google Shape;60293;p25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4" name="Google Shape;60294;p25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5" name="Google Shape;60295;p25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6" name="Google Shape;60296;p25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7" name="Google Shape;60297;p25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8" name="Google Shape;60298;p25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9" name="Google Shape;60299;p25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0" name="Google Shape;60300;p25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1" name="Google Shape;60301;p25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2" name="Google Shape;60302;p25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3" name="Google Shape;60303;p25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4" name="Google Shape;60304;p25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5" name="Google Shape;60305;p25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6" name="Google Shape;60306;p25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7" name="Google Shape;60307;p25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8" name="Google Shape;60308;p25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9" name="Google Shape;60309;p25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0" name="Google Shape;60310;p25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1" name="Google Shape;60311;p25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2" name="Google Shape;60312;p25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3" name="Google Shape;60313;p25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4" name="Google Shape;60314;p25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5" name="Google Shape;60315;p25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6" name="Google Shape;60316;p25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7" name="Google Shape;60317;p25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8" name="Google Shape;60318;p25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9" name="Google Shape;60319;p25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0" name="Google Shape;60320;p25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1" name="Google Shape;60321;p25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2" name="Google Shape;60322;p25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3" name="Google Shape;60323;p25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4" name="Google Shape;60324;p25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5" name="Google Shape;60325;p25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6" name="Google Shape;60326;p25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7" name="Google Shape;60327;p25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8" name="Google Shape;60328;p25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9" name="Google Shape;60329;p25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0" name="Google Shape;60330;p25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1" name="Google Shape;60331;p25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2" name="Google Shape;60332;p25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3" name="Google Shape;60333;p25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4" name="Google Shape;60334;p25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5" name="Google Shape;60335;p25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6" name="Google Shape;60336;p25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7" name="Google Shape;60337;p25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8" name="Google Shape;60338;p25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9" name="Google Shape;60339;p25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0" name="Google Shape;60340;p25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1" name="Google Shape;60341;p25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2" name="Google Shape;60342;p25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3" name="Google Shape;60343;p25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4" name="Google Shape;60344;p25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5" name="Google Shape;60345;p25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6" name="Google Shape;60346;p25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7" name="Google Shape;60347;p25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8" name="Google Shape;60348;p25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9" name="Google Shape;60349;p25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0" name="Google Shape;60350;p25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1" name="Google Shape;60351;p25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2" name="Google Shape;60352;p25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3" name="Google Shape;60353;p25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4" name="Google Shape;60354;p25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5" name="Google Shape;60355;p25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6" name="Google Shape;60356;p25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7" name="Google Shape;60357;p25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8" name="Google Shape;60358;p25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9" name="Google Shape;60359;p25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0" name="Google Shape;60360;p25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1" name="Google Shape;60361;p25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2" name="Google Shape;60362;p25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3" name="Google Shape;60363;p25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4" name="Google Shape;60364;p25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5" name="Google Shape;60365;p25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6" name="Google Shape;60366;p25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7" name="Google Shape;60367;p25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8" name="Google Shape;60368;p25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9" name="Google Shape;60369;p25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0" name="Google Shape;60370;p25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1" name="Google Shape;60371;p25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2" name="Google Shape;60372;p25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3" name="Google Shape;60373;p25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4" name="Google Shape;60374;p25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5" name="Google Shape;60375;p25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6" name="Google Shape;60376;p25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7" name="Google Shape;60377;p25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8" name="Google Shape;60378;p25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9" name="Google Shape;60379;p25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0" name="Google Shape;60380;p25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1" name="Google Shape;60381;p25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2" name="Google Shape;60382;p25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3" name="Google Shape;60383;p25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4" name="Google Shape;60384;p25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5" name="Google Shape;60385;p25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6" name="Google Shape;60386;p25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7" name="Google Shape;60387;p25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8" name="Google Shape;60388;p25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9" name="Google Shape;60389;p25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0" name="Google Shape;60390;p25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1" name="Google Shape;60391;p25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2" name="Google Shape;60392;p25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3" name="Google Shape;60393;p25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4" name="Google Shape;60394;p25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5" name="Google Shape;60395;p25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6" name="Google Shape;60396;p25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7" name="Google Shape;60397;p25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8" name="Google Shape;60398;p25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9" name="Google Shape;60399;p25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0" name="Google Shape;60400;p25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1" name="Google Shape;60401;p25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2" name="Google Shape;60402;p25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3" name="Google Shape;60403;p25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4" name="Google Shape;60404;p25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5" name="Google Shape;60405;p25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6" name="Google Shape;60406;p25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7" name="Google Shape;60407;p25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8" name="Google Shape;60408;p25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9" name="Google Shape;60409;p25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0" name="Google Shape;60410;p25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1" name="Google Shape;60411;p25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2" name="Google Shape;60412;p25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3" name="Google Shape;60413;p25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4" name="Google Shape;60414;p25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5" name="Google Shape;60415;p25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6" name="Google Shape;60416;p25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7" name="Google Shape;60417;p25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8" name="Google Shape;60418;p25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9" name="Google Shape;60419;p25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0" name="Google Shape;60420;p25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1" name="Google Shape;60421;p25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2" name="Google Shape;60422;p25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3" name="Google Shape;60423;p25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4" name="Google Shape;60424;p25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5" name="Google Shape;60425;p25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6" name="Google Shape;60426;p25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7" name="Google Shape;60427;p25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8" name="Google Shape;60428;p25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9" name="Google Shape;60429;p25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0" name="Google Shape;60430;p25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1" name="Google Shape;60431;p25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2" name="Google Shape;60432;p25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3" name="Google Shape;60433;p25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4" name="Google Shape;60434;p25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5" name="Google Shape;60435;p25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6" name="Google Shape;60436;p25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7" name="Google Shape;60437;p25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8" name="Google Shape;60438;p25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9" name="Google Shape;60439;p25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0" name="Google Shape;60440;p25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1" name="Google Shape;60441;p25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2" name="Google Shape;60442;p25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3" name="Google Shape;60443;p25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4" name="Google Shape;60444;p25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5" name="Google Shape;60445;p25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6" name="Google Shape;60446;p25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7" name="Google Shape;60447;p25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8" name="Google Shape;60448;p25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9" name="Google Shape;60449;p25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0" name="Google Shape;60450;p25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1" name="Google Shape;60451;p25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2" name="Google Shape;60452;p25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3" name="Google Shape;60453;p25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4" name="Google Shape;60454;p25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5" name="Google Shape;60455;p25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6" name="Google Shape;60456;p25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7" name="Google Shape;60457;p25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8" name="Google Shape;60458;p25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9" name="Google Shape;60459;p25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0" name="Google Shape;60460;p25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1" name="Google Shape;60461;p25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2" name="Google Shape;60462;p25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3" name="Google Shape;60463;p25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4" name="Google Shape;60464;p25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5" name="Google Shape;60465;p25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6" name="Google Shape;60466;p25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7" name="Google Shape;60467;p25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8" name="Google Shape;60468;p25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9" name="Google Shape;60469;p25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0" name="Google Shape;60470;p25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1" name="Google Shape;60471;p25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2" name="Google Shape;60472;p25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3" name="Google Shape;60473;p25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4" name="Google Shape;60474;p25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5" name="Google Shape;60475;p25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6" name="Google Shape;60476;p25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7" name="Google Shape;60477;p25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8" name="Google Shape;60478;p25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9" name="Google Shape;60479;p25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0" name="Google Shape;60480;p25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1" name="Google Shape;60481;p25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2" name="Google Shape;60482;p25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3" name="Google Shape;60483;p25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4" name="Google Shape;60484;p25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5" name="Google Shape;60485;p25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6" name="Google Shape;60486;p25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7" name="Google Shape;60487;p25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8" name="Google Shape;60488;p25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9" name="Google Shape;60489;p25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0" name="Google Shape;60490;p25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1" name="Google Shape;60491;p25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2" name="Google Shape;60492;p25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3" name="Google Shape;60493;p25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4" name="Google Shape;60494;p25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5" name="Google Shape;60495;p25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6" name="Google Shape;60496;p25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7" name="Google Shape;60497;p25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8" name="Google Shape;60498;p25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9" name="Google Shape;60499;p25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0" name="Google Shape;60500;p25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1" name="Google Shape;60501;p25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2" name="Google Shape;60502;p25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3" name="Google Shape;60503;p25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4" name="Google Shape;60504;p25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5" name="Google Shape;60505;p25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6" name="Google Shape;60506;p25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7" name="Google Shape;60507;p25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8" name="Google Shape;60508;p25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9" name="Google Shape;60509;p25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0" name="Google Shape;60510;p25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1" name="Google Shape;60511;p25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2" name="Google Shape;60512;p25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3" name="Google Shape;60513;p25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4" name="Google Shape;60514;p25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5" name="Google Shape;60515;p25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6" name="Google Shape;60516;p25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7" name="Google Shape;60517;p25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8" name="Google Shape;60518;p25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9" name="Google Shape;60519;p25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0" name="Google Shape;60520;p25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1" name="Google Shape;60521;p25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2" name="Google Shape;60522;p25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3" name="Google Shape;60523;p25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4" name="Google Shape;60524;p25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5" name="Google Shape;60525;p25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6" name="Google Shape;60526;p25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7" name="Google Shape;60527;p25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8" name="Google Shape;60528;p25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9" name="Google Shape;60529;p25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0" name="Google Shape;60530;p25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1" name="Google Shape;60531;p25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2" name="Google Shape;60532;p25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3" name="Google Shape;60533;p25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4" name="Google Shape;60534;p25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5" name="Google Shape;60535;p25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6" name="Google Shape;60536;p25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7" name="Google Shape;60537;p25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8" name="Google Shape;60538;p25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9" name="Google Shape;60539;p25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0" name="Google Shape;60540;p25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1" name="Google Shape;60541;p25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2" name="Google Shape;60542;p25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3" name="Google Shape;60543;p25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4" name="Google Shape;60544;p25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5" name="Google Shape;60545;p25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6" name="Google Shape;60546;p25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7" name="Google Shape;60547;p25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8" name="Google Shape;60548;p25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9" name="Google Shape;60549;p25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0" name="Google Shape;60550;p25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1" name="Google Shape;60551;p25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2" name="Google Shape;60552;p25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3" name="Google Shape;60553;p25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4" name="Google Shape;60554;p25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5" name="Google Shape;60555;p25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6" name="Google Shape;60556;p25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7" name="Google Shape;60557;p25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8" name="Google Shape;60558;p25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9" name="Google Shape;60559;p25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0" name="Google Shape;60560;p25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1" name="Google Shape;60561;p25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2" name="Google Shape;60562;p25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3" name="Google Shape;60563;p25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4" name="Google Shape;60564;p25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5" name="Google Shape;60565;p25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6" name="Google Shape;60566;p25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7" name="Google Shape;60567;p25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8" name="Google Shape;60568;p25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9" name="Google Shape;60569;p25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0" name="Google Shape;60570;p25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1" name="Google Shape;60571;p25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2" name="Google Shape;60572;p25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3" name="Google Shape;60573;p25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4" name="Google Shape;60574;p25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5" name="Google Shape;60575;p25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6" name="Google Shape;60576;p25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7" name="Google Shape;60577;p25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8" name="Google Shape;60578;p25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9" name="Google Shape;60579;p25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0" name="Google Shape;60580;p25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1" name="Google Shape;60581;p25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2" name="Google Shape;60582;p25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3" name="Google Shape;60583;p25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4" name="Google Shape;60584;p25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5" name="Google Shape;60585;p25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6" name="Google Shape;60586;p25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7" name="Google Shape;60587;p25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8" name="Google Shape;60588;p25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9" name="Google Shape;60589;p25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0" name="Google Shape;60590;p25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1" name="Google Shape;60591;p25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2" name="Google Shape;60592;p25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3" name="Google Shape;60593;p25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4" name="Google Shape;60594;p25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5" name="Google Shape;60595;p25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6" name="Google Shape;60596;p25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7" name="Google Shape;60597;p25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8" name="Google Shape;60598;p25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9" name="Google Shape;60599;p25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0" name="Google Shape;60600;p25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1" name="Google Shape;60601;p25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2" name="Google Shape;60602;p25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3" name="Google Shape;60603;p25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4" name="Google Shape;60604;p25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5" name="Google Shape;60605;p25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6" name="Google Shape;60606;p25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7" name="Google Shape;60607;p25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8" name="Google Shape;60608;p25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9" name="Google Shape;60609;p25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0" name="Google Shape;60610;p25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1" name="Google Shape;60611;p25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2" name="Google Shape;60612;p25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3" name="Google Shape;60613;p25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4" name="Google Shape;60614;p25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5" name="Google Shape;60615;p25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6" name="Google Shape;60616;p25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7" name="Google Shape;60617;p25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8" name="Google Shape;60618;p25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9" name="Google Shape;60619;p25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0" name="Google Shape;60620;p25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1" name="Google Shape;60621;p25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2" name="Google Shape;60622;p25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3" name="Google Shape;60623;p25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4" name="Google Shape;60624;p25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5" name="Google Shape;60625;p25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6" name="Google Shape;60626;p25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7" name="Google Shape;60627;p25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8" name="Google Shape;60628;p25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9" name="Google Shape;60629;p25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0" name="Google Shape;60630;p25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1" name="Google Shape;60631;p25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2" name="Google Shape;60632;p25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3" name="Google Shape;60633;p25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4" name="Google Shape;60634;p25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5" name="Google Shape;60635;p25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6" name="Google Shape;60636;p25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7" name="Google Shape;60637;p25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8" name="Google Shape;60638;p25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9" name="Google Shape;60639;p25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0" name="Google Shape;60640;p25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1" name="Google Shape;60641;p25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2" name="Google Shape;60642;p25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3" name="Google Shape;60643;p25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4" name="Google Shape;60644;p25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5" name="Google Shape;60645;p25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6" name="Google Shape;60646;p25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7" name="Google Shape;60647;p25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8" name="Google Shape;60648;p25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9" name="Google Shape;60649;p25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0" name="Google Shape;60650;p25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1" name="Google Shape;60651;p25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2" name="Google Shape;60652;p25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3" name="Google Shape;60653;p25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4" name="Google Shape;60654;p25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5" name="Google Shape;60655;p25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6" name="Google Shape;60656;p25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7" name="Google Shape;60657;p25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8" name="Google Shape;60658;p25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9" name="Google Shape;60659;p25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0" name="Google Shape;60660;p25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1" name="Google Shape;60661;p25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2" name="Google Shape;60662;p25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3" name="Google Shape;60663;p25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4" name="Google Shape;60664;p25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5" name="Google Shape;60665;p25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6" name="Google Shape;60666;p25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7" name="Google Shape;60667;p25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8" name="Google Shape;60668;p25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9" name="Google Shape;60669;p25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0" name="Google Shape;60670;p25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1" name="Google Shape;60671;p25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2" name="Google Shape;60672;p25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3" name="Google Shape;60673;p25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4" name="Google Shape;60674;p25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5" name="Google Shape;60675;p25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6" name="Google Shape;60676;p25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7" name="Google Shape;60677;p25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8" name="Google Shape;60678;p25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9" name="Google Shape;60679;p25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0" name="Google Shape;60680;p25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1" name="Google Shape;60681;p25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2" name="Google Shape;60682;p25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3" name="Google Shape;60683;p25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4" name="Google Shape;60684;p25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5" name="Google Shape;60685;p25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6" name="Google Shape;60686;p25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7" name="Google Shape;60687;p25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8" name="Google Shape;60688;p25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9" name="Google Shape;60689;p25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0" name="Google Shape;60690;p25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1" name="Google Shape;60691;p25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2" name="Google Shape;60692;p25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3" name="Google Shape;60693;p25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4" name="Google Shape;60694;p25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5" name="Google Shape;60695;p25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6" name="Google Shape;60696;p25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7" name="Google Shape;60697;p25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8" name="Google Shape;60698;p25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9" name="Google Shape;60699;p25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0" name="Google Shape;60700;p25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1" name="Google Shape;60701;p25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2" name="Google Shape;60702;p25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3" name="Google Shape;60703;p25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4" name="Google Shape;60704;p25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5" name="Google Shape;60705;p25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6" name="Google Shape;60706;p25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7" name="Google Shape;60707;p25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8" name="Google Shape;60708;p25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9" name="Google Shape;60709;p25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0" name="Google Shape;60710;p25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1" name="Google Shape;60711;p25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2" name="Google Shape;60712;p25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3" name="Google Shape;60713;p25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4" name="Google Shape;60714;p25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5" name="Google Shape;60715;p25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6" name="Google Shape;60716;p25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7" name="Google Shape;60717;p25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8" name="Google Shape;60718;p25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9" name="Google Shape;60719;p25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0" name="Google Shape;60720;p25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1" name="Google Shape;60721;p25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2" name="Google Shape;60722;p25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3" name="Google Shape;60723;p25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4" name="Google Shape;60724;p25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5" name="Google Shape;60725;p25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6" name="Google Shape;60726;p25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7" name="Google Shape;60727;p25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8" name="Google Shape;60728;p25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9" name="Google Shape;60729;p25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0" name="Google Shape;60730;p25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1" name="Google Shape;60731;p25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2" name="Google Shape;60732;p25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3" name="Google Shape;60733;p25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4" name="Google Shape;60734;p25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5" name="Google Shape;60735;p25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6" name="Google Shape;60736;p25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7" name="Google Shape;60737;p25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8" name="Google Shape;60738;p25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9" name="Google Shape;60739;p25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0" name="Google Shape;60740;p25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1" name="Google Shape;60741;p25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2" name="Google Shape;60742;p25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3" name="Google Shape;60743;p25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4" name="Google Shape;60744;p25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5" name="Google Shape;60745;p25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6" name="Google Shape;60746;p25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7" name="Google Shape;60747;p25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8" name="Google Shape;60748;p25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9" name="Google Shape;60749;p25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0" name="Google Shape;60750;p25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1" name="Google Shape;60751;p25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2" name="Google Shape;60752;p25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3" name="Google Shape;60753;p25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4" name="Google Shape;60754;p25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5" name="Google Shape;60755;p25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6" name="Google Shape;60756;p25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7" name="Google Shape;60757;p25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8" name="Google Shape;60758;p25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9" name="Google Shape;60759;p25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0" name="Google Shape;60760;p25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1" name="Google Shape;60761;p25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2" name="Google Shape;60762;p25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3" name="Google Shape;60763;p25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4" name="Google Shape;60764;p25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5" name="Google Shape;60765;p25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6" name="Google Shape;60766;p25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7" name="Google Shape;60767;p25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8" name="Google Shape;60768;p25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9" name="Google Shape;60769;p25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0" name="Google Shape;60770;p25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1" name="Google Shape;60771;p25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2" name="Google Shape;60772;p25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3" name="Google Shape;60773;p25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4" name="Google Shape;60774;p25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5" name="Google Shape;60775;p25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6" name="Google Shape;60776;p25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7" name="Google Shape;60777;p25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8" name="Google Shape;60778;p25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9" name="Google Shape;60779;p25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0" name="Google Shape;60780;p25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1" name="Google Shape;60781;p25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2" name="Google Shape;60782;p25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3" name="Google Shape;60783;p25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4" name="Google Shape;60784;p25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5" name="Google Shape;60785;p25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6" name="Google Shape;60786;p25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7" name="Google Shape;60787;p25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8" name="Google Shape;60788;p25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9" name="Google Shape;60789;p25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0" name="Google Shape;60790;p25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1" name="Google Shape;60791;p25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2" name="Google Shape;60792;p25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3" name="Google Shape;60793;p25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4" name="Google Shape;60794;p25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5" name="Google Shape;60795;p25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6" name="Google Shape;60796;p25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7" name="Google Shape;60797;p25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8" name="Google Shape;60798;p25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9" name="Google Shape;60799;p25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0" name="Google Shape;60800;p25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1" name="Google Shape;60801;p25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2" name="Google Shape;60802;p25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3" name="Google Shape;60803;p25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4" name="Google Shape;60804;p25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5" name="Google Shape;60805;p25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6" name="Google Shape;60806;p25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7" name="Google Shape;60807;p25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8" name="Google Shape;60808;p25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9" name="Google Shape;60809;p25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0" name="Google Shape;60810;p25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1" name="Google Shape;60811;p25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2" name="Google Shape;60812;p25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3" name="Google Shape;60813;p25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4" name="Google Shape;60814;p25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5" name="Google Shape;60815;p25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6" name="Google Shape;60816;p25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7" name="Google Shape;60817;p25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8" name="Google Shape;60818;p25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9" name="Google Shape;60819;p25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0" name="Google Shape;60820;p25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1" name="Google Shape;60821;p25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2" name="Google Shape;60822;p25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3" name="Google Shape;60823;p25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4" name="Google Shape;60824;p25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5" name="Google Shape;60825;p25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6" name="Google Shape;60826;p25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7" name="Google Shape;60827;p25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8" name="Google Shape;60828;p25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9" name="Google Shape;60829;p25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0" name="Google Shape;60830;p25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1" name="Google Shape;60831;p25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2" name="Google Shape;60832;p25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3" name="Google Shape;60833;p25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4" name="Google Shape;60834;p25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5" name="Google Shape;60835;p25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6" name="Google Shape;60836;p25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7" name="Google Shape;60837;p25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8" name="Google Shape;60838;p25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9" name="Google Shape;60839;p25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0" name="Google Shape;60840;p25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1" name="Google Shape;60841;p25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2" name="Google Shape;60842;p25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3" name="Google Shape;60843;p25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4" name="Google Shape;60844;p25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5" name="Google Shape;60845;p25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6" name="Google Shape;60846;p25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7" name="Google Shape;60847;p25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8" name="Google Shape;60848;p25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9" name="Google Shape;60849;p25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0" name="Google Shape;60850;p25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1" name="Google Shape;60851;p25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2" name="Google Shape;60852;p25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3" name="Google Shape;60853;p25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4" name="Google Shape;60854;p25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5" name="Google Shape;60855;p25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6" name="Google Shape;60856;p25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7" name="Google Shape;60857;p25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8" name="Google Shape;60858;p25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9" name="Google Shape;60859;p25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0" name="Google Shape;60860;p25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1" name="Google Shape;60861;p25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2" name="Google Shape;60862;p25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3" name="Google Shape;60863;p25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4" name="Google Shape;60864;p25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5" name="Google Shape;60865;p25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6" name="Google Shape;60866;p25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7" name="Google Shape;60867;p25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8" name="Google Shape;60868;p25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9" name="Google Shape;60869;p25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0" name="Google Shape;60870;p25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1" name="Google Shape;60871;p25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2" name="Google Shape;60872;p25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3" name="Google Shape;60873;p25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4" name="Google Shape;60874;p25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5" name="Google Shape;60875;p25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6" name="Google Shape;60876;p25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7" name="Google Shape;60877;p25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8" name="Google Shape;60878;p25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9" name="Google Shape;60879;p25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0" name="Google Shape;60880;p25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1" name="Google Shape;60881;p25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2" name="Google Shape;60882;p25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3" name="Google Shape;60883;p25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4" name="Google Shape;60884;p25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5" name="Google Shape;60885;p25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6" name="Google Shape;60886;p25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7" name="Google Shape;60887;p25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8" name="Google Shape;60888;p25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9" name="Google Shape;60889;p25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0" name="Google Shape;60890;p25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1" name="Google Shape;60891;p25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2" name="Google Shape;60892;p25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3" name="Google Shape;60893;p25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4" name="Google Shape;60894;p25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5" name="Google Shape;60895;p25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6" name="Google Shape;60896;p25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7" name="Google Shape;60897;p25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8" name="Google Shape;60898;p25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9" name="Google Shape;60899;p25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0" name="Google Shape;60900;p25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1" name="Google Shape;60901;p25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2" name="Google Shape;60902;p25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3" name="Google Shape;60903;p25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4" name="Google Shape;60904;p25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5" name="Google Shape;60905;p25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6" name="Google Shape;60906;p25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7" name="Google Shape;60907;p25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8" name="Google Shape;60908;p25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9" name="Google Shape;60909;p25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0" name="Google Shape;60910;p25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1" name="Google Shape;60911;p25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2" name="Google Shape;60912;p25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3" name="Google Shape;60913;p25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4" name="Google Shape;60914;p25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5" name="Google Shape;60915;p25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6" name="Google Shape;60916;p25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7" name="Google Shape;60917;p25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8" name="Google Shape;60918;p25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9" name="Google Shape;60919;p25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0" name="Google Shape;60920;p25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1" name="Google Shape;60921;p25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2" name="Google Shape;60922;p25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3" name="Google Shape;60923;p25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4" name="Google Shape;60924;p25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5" name="Google Shape;60925;p25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6" name="Google Shape;60926;p25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7" name="Google Shape;60927;p25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8" name="Google Shape;60928;p25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9" name="Google Shape;60929;p25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0" name="Google Shape;60930;p25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1" name="Google Shape;60931;p25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2" name="Google Shape;60932;p25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3" name="Google Shape;60933;p25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4" name="Google Shape;60934;p25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5" name="Google Shape;60935;p25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6" name="Google Shape;60936;p25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7" name="Google Shape;60937;p25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8" name="Google Shape;60938;p25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9" name="Google Shape;60939;p25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0" name="Google Shape;60940;p25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1" name="Google Shape;60941;p25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2" name="Google Shape;60942;p25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3" name="Google Shape;60943;p25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4" name="Google Shape;60944;p25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5" name="Google Shape;60945;p25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6" name="Google Shape;60946;p25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7" name="Google Shape;60947;p25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8" name="Google Shape;60948;p25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9" name="Google Shape;60949;p25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0" name="Google Shape;60950;p25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1" name="Google Shape;60951;p25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2" name="Google Shape;60952;p25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3" name="Google Shape;60953;p25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4" name="Google Shape;60954;p25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5" name="Google Shape;60955;p25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6" name="Google Shape;60956;p25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7" name="Google Shape;60957;p25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8" name="Google Shape;60958;p25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9" name="Google Shape;60959;p25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0" name="Google Shape;60960;p25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1" name="Google Shape;60961;p25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2" name="Google Shape;60962;p25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3" name="Google Shape;60963;p25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4" name="Google Shape;60964;p25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5" name="Google Shape;60965;p25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6" name="Google Shape;60966;p25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7" name="Google Shape;60967;p25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8" name="Google Shape;60968;p25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9" name="Google Shape;60969;p25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0" name="Google Shape;60970;p25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1" name="Google Shape;60971;p25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2" name="Google Shape;60972;p25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3" name="Google Shape;60973;p25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4" name="Google Shape;60974;p25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5" name="Google Shape;60975;p25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6" name="Google Shape;60976;p25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7" name="Google Shape;60977;p25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8" name="Google Shape;60978;p25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9" name="Google Shape;60979;p25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0" name="Google Shape;60980;p25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1" name="Google Shape;60981;p25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2" name="Google Shape;60982;p25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3" name="Google Shape;60983;p25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4" name="Google Shape;60984;p25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5" name="Google Shape;60985;p25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6" name="Google Shape;60986;p25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7" name="Google Shape;60987;p25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8" name="Google Shape;60988;p25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9" name="Google Shape;60989;p25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0" name="Google Shape;60990;p25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1" name="Google Shape;60991;p25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2" name="Google Shape;60992;p25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3" name="Google Shape;60993;p25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4" name="Google Shape;60994;p25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5" name="Google Shape;60995;p25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6" name="Google Shape;60996;p25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7" name="Google Shape;60997;p25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8" name="Google Shape;60998;p25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9" name="Google Shape;60999;p25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0" name="Google Shape;61000;p25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1" name="Google Shape;61001;p25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2" name="Google Shape;61002;p25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3" name="Google Shape;61003;p25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4" name="Google Shape;61004;p25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5" name="Google Shape;61005;p25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6" name="Google Shape;61006;p25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7" name="Google Shape;61007;p25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8" name="Google Shape;61008;p25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9" name="Google Shape;61009;p25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0" name="Google Shape;61010;p25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1" name="Google Shape;61011;p25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2" name="Google Shape;61012;p25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3" name="Google Shape;61013;p25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4" name="Google Shape;61014;p25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5" name="Google Shape;61015;p25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6" name="Google Shape;61016;p25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7" name="Google Shape;61017;p25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8" name="Google Shape;61018;p25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9" name="Google Shape;61019;p25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0" name="Google Shape;61020;p25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1" name="Google Shape;61021;p25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2" name="Google Shape;61022;p25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3" name="Google Shape;61023;p25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4" name="Google Shape;61024;p25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5" name="Google Shape;61025;p25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6" name="Google Shape;61026;p25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7" name="Google Shape;61027;p25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8" name="Google Shape;61028;p25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9" name="Google Shape;61029;p25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0" name="Google Shape;61030;p25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1" name="Google Shape;61031;p25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2" name="Google Shape;61032;p25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3" name="Google Shape;61033;p25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4" name="Google Shape;61034;p25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5" name="Google Shape;61035;p25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6" name="Google Shape;61036;p25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7" name="Google Shape;61037;p25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8" name="Google Shape;61038;p25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9" name="Google Shape;61039;p25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0" name="Google Shape;61040;p25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1" name="Google Shape;61041;p25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2" name="Google Shape;61042;p25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3" name="Google Shape;61043;p25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4" name="Google Shape;61044;p25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5" name="Google Shape;61045;p25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6" name="Google Shape;61046;p25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7" name="Google Shape;61047;p25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8" name="Google Shape;61048;p25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9" name="Google Shape;61049;p25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0" name="Google Shape;61050;p25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1" name="Google Shape;61051;p25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2" name="Google Shape;61052;p25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3" name="Google Shape;61053;p25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4" name="Google Shape;61054;p25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5" name="Google Shape;61055;p25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6" name="Google Shape;61056;p25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7" name="Google Shape;61057;p25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8" name="Google Shape;61058;p25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9" name="Google Shape;61059;p25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0" name="Google Shape;61060;p25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1" name="Google Shape;61061;p25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2" name="Google Shape;61062;p25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3" name="Google Shape;61063;p25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4" name="Google Shape;61064;p25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5" name="Google Shape;61065;p25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6" name="Google Shape;61066;p25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7" name="Google Shape;61067;p25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8" name="Google Shape;61068;p25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9" name="Google Shape;61069;p25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0" name="Google Shape;61070;p25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1" name="Google Shape;61071;p25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2" name="Google Shape;61072;p25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3" name="Google Shape;61073;p25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4" name="Google Shape;61074;p25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5" name="Google Shape;61075;p25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6" name="Google Shape;61076;p25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7" name="Google Shape;61077;p25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8" name="Google Shape;61078;p25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9" name="Google Shape;61079;p25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0" name="Google Shape;61080;p25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1" name="Google Shape;61081;p25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2" name="Google Shape;61082;p25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3" name="Google Shape;61083;p25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4" name="Google Shape;61084;p25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5" name="Google Shape;61085;p25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6" name="Google Shape;61086;p25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7" name="Google Shape;61087;p25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8" name="Google Shape;61088;p25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9" name="Google Shape;61089;p25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0" name="Google Shape;61090;p25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1" name="Google Shape;61091;p25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2" name="Google Shape;61092;p25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3" name="Google Shape;61093;p25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4" name="Google Shape;61094;p25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5" name="Google Shape;61095;p25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6" name="Google Shape;61096;p25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7" name="Google Shape;61097;p25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8" name="Google Shape;61098;p25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9" name="Google Shape;61099;p25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0" name="Google Shape;61100;p25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1" name="Google Shape;61101;p25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2" name="Google Shape;61102;p25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3" name="Google Shape;61103;p25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4" name="Google Shape;61104;p25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5" name="Google Shape;61105;p25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6" name="Google Shape;61106;p25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7" name="Google Shape;61107;p25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8" name="Google Shape;61108;p25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9" name="Google Shape;61109;p25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0" name="Google Shape;61110;p25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1" name="Google Shape;61111;p25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2" name="Google Shape;61112;p25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3" name="Google Shape;61113;p25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4" name="Google Shape;61114;p25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5" name="Google Shape;61115;p25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6" name="Google Shape;61116;p25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7" name="Google Shape;61117;p25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8" name="Google Shape;61118;p25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9" name="Google Shape;61119;p25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0" name="Google Shape;61120;p25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1" name="Google Shape;61121;p25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2" name="Google Shape;61122;p25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3" name="Google Shape;61123;p25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4" name="Google Shape;61124;p25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5" name="Google Shape;61125;p25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6" name="Google Shape;61126;p25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7" name="Google Shape;61127;p25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8" name="Google Shape;61128;p25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9" name="Google Shape;61129;p25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0" name="Google Shape;61130;p25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1" name="Google Shape;61131;p25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2" name="Google Shape;61132;p25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3" name="Google Shape;61133;p25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4" name="Google Shape;61134;p25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5" name="Google Shape;61135;p25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6" name="Google Shape;61136;p25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7" name="Google Shape;61137;p25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8" name="Google Shape;61138;p25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9" name="Google Shape;61139;p25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0" name="Google Shape;61140;p25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1" name="Google Shape;61141;p25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2" name="Google Shape;61142;p25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3" name="Google Shape;61143;p25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4" name="Google Shape;61144;p25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5" name="Google Shape;61145;p25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6" name="Google Shape;61146;p25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7" name="Google Shape;61147;p25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8" name="Google Shape;61148;p25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9" name="Google Shape;61149;p25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0" name="Google Shape;61150;p25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1" name="Google Shape;61151;p25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2" name="Google Shape;61152;p25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3" name="Google Shape;61153;p25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4" name="Google Shape;61154;p25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5" name="Google Shape;61155;p25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6" name="Google Shape;61156;p25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7" name="Google Shape;61157;p25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8" name="Google Shape;61158;p25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9" name="Google Shape;61159;p25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0" name="Google Shape;61160;p25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1" name="Google Shape;61161;p25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2" name="Google Shape;61162;p25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3" name="Google Shape;61163;p25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4" name="Google Shape;61164;p25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5" name="Google Shape;61165;p25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6" name="Google Shape;61166;p25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7" name="Google Shape;61167;p25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8" name="Google Shape;61168;p25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9" name="Google Shape;61169;p25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0" name="Google Shape;61170;p25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1" name="Google Shape;61171;p25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2" name="Google Shape;61172;p25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3" name="Google Shape;61173;p25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4" name="Google Shape;61174;p25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5" name="Google Shape;61175;p25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6" name="Google Shape;61176;p25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7" name="Google Shape;61177;p25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8" name="Google Shape;61178;p25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9" name="Google Shape;61179;p25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0" name="Google Shape;61180;p25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1" name="Google Shape;61181;p25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2" name="Google Shape;61182;p25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3" name="Google Shape;61183;p25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4" name="Google Shape;61184;p25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5" name="Google Shape;61185;p25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6" name="Google Shape;61186;p25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7" name="Google Shape;61187;p25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8" name="Google Shape;61188;p25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9" name="Google Shape;61189;p25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0" name="Google Shape;61190;p25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1" name="Google Shape;61191;p25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2" name="Google Shape;61192;p25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3" name="Google Shape;61193;p25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4" name="Google Shape;61194;p25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5" name="Google Shape;61195;p25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6" name="Google Shape;61196;p25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7" name="Google Shape;61197;p25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8" name="Google Shape;61198;p25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9" name="Google Shape;61199;p25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0" name="Google Shape;61200;p25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1" name="Google Shape;61201;p25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2" name="Google Shape;61202;p25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3" name="Google Shape;61203;p25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4" name="Google Shape;61204;p25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5" name="Google Shape;61205;p25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6" name="Google Shape;61206;p25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7" name="Google Shape;61207;p25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8" name="Google Shape;61208;p25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9" name="Google Shape;61209;p25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0" name="Google Shape;61210;p25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1" name="Google Shape;61211;p25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2" name="Google Shape;61212;p25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3" name="Google Shape;61213;p25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4" name="Google Shape;61214;p25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5" name="Google Shape;61215;p25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6" name="Google Shape;61216;p25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7" name="Google Shape;61217;p25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8" name="Google Shape;61218;p25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9" name="Google Shape;61219;p25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0" name="Google Shape;61220;p25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1" name="Google Shape;61221;p25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2" name="Google Shape;61222;p25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3" name="Google Shape;61223;p25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4" name="Google Shape;61224;p25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5" name="Google Shape;61225;p25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6" name="Google Shape;61226;p25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7" name="Google Shape;61227;p25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8" name="Google Shape;61228;p25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9" name="Google Shape;61229;p25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0" name="Google Shape;61230;p25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1" name="Google Shape;61231;p25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2" name="Google Shape;61232;p25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3" name="Google Shape;61233;p25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4" name="Google Shape;61234;p25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5" name="Google Shape;61235;p25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6" name="Google Shape;61236;p25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7" name="Google Shape;61237;p25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8" name="Google Shape;61238;p25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9" name="Google Shape;61239;p25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0" name="Google Shape;61240;p25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1" name="Google Shape;61241;p25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2" name="Google Shape;61242;p25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3" name="Google Shape;61243;p25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4" name="Google Shape;61244;p25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5" name="Google Shape;61245;p25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6" name="Google Shape;61246;p25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7" name="Google Shape;61247;p25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8" name="Google Shape;61248;p25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9" name="Google Shape;61249;p25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0" name="Google Shape;61250;p25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1" name="Google Shape;61251;p25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2" name="Google Shape;61252;p25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3" name="Google Shape;61253;p25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4" name="Google Shape;61254;p25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5" name="Google Shape;61255;p25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6" name="Google Shape;61256;p25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7" name="Google Shape;61257;p25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8" name="Google Shape;61258;p25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9" name="Google Shape;61259;p25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0" name="Google Shape;61260;p25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1" name="Google Shape;61261;p25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2" name="Google Shape;61262;p25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3" name="Google Shape;61263;p25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4" name="Google Shape;61264;p25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5" name="Google Shape;61265;p25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6" name="Google Shape;61266;p25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7" name="Google Shape;61267;p25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8" name="Google Shape;61268;p25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9" name="Google Shape;61269;p25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0" name="Google Shape;61270;p25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1" name="Google Shape;61271;p25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2" name="Google Shape;61272;p25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3" name="Google Shape;61273;p25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4" name="Google Shape;61274;p25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5" name="Google Shape;61275;p25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6" name="Google Shape;61276;p25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7" name="Google Shape;61277;p25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8" name="Google Shape;61278;p25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9" name="Google Shape;61279;p25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0" name="Google Shape;61280;p25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1" name="Google Shape;61281;p25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2" name="Google Shape;61282;p25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3" name="Google Shape;61283;p25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4" name="Google Shape;61284;p25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5" name="Google Shape;61285;p25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6" name="Google Shape;61286;p25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7" name="Google Shape;61287;p25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8" name="Google Shape;61288;p25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9" name="Google Shape;61289;p25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0" name="Google Shape;61290;p25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1" name="Google Shape;61291;p25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2" name="Google Shape;61292;p25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3" name="Google Shape;61293;p25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4" name="Google Shape;61294;p25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5" name="Google Shape;61295;p25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6" name="Google Shape;61296;p25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7" name="Google Shape;61297;p25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8" name="Google Shape;61298;p25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9" name="Google Shape;61299;p25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0" name="Google Shape;61300;p25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1" name="Google Shape;61301;p25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2" name="Google Shape;61302;p25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3" name="Google Shape;61303;p25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4" name="Google Shape;61304;p25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5" name="Google Shape;61305;p25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6" name="Google Shape;61306;p25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7" name="Google Shape;61307;p25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8" name="Google Shape;61308;p25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9" name="Google Shape;61309;p25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0" name="Google Shape;61310;p25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1" name="Google Shape;61311;p25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2" name="Google Shape;61312;p25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3" name="Google Shape;61313;p25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4" name="Google Shape;61314;p25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5" name="Google Shape;61315;p25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6" name="Google Shape;61316;p25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7" name="Google Shape;61317;p25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8" name="Google Shape;61318;p25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9" name="Google Shape;61319;p25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0" name="Google Shape;61320;p25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1" name="Google Shape;61321;p25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2" name="Google Shape;61322;p25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3" name="Google Shape;61323;p25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4" name="Google Shape;61324;p25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5" name="Google Shape;61325;p25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6" name="Google Shape;61326;p25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7" name="Google Shape;61327;p25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8" name="Google Shape;61328;p25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9" name="Google Shape;61329;p25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0" name="Google Shape;61330;p25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1" name="Google Shape;61331;p25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2" name="Google Shape;61332;p25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3" name="Google Shape;61333;p25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4" name="Google Shape;61334;p25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5" name="Google Shape;61335;p25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6" name="Google Shape;61336;p25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7" name="Google Shape;61337;p25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8" name="Google Shape;61338;p25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9" name="Google Shape;61339;p25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0" name="Google Shape;61340;p25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1" name="Google Shape;61341;p25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2" name="Google Shape;61342;p25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3" name="Google Shape;61343;p25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4" name="Google Shape;61344;p25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5" name="Google Shape;61345;p25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6" name="Google Shape;61346;p25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7" name="Google Shape;61347;p25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8" name="Google Shape;61348;p25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9" name="Google Shape;61349;p25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0" name="Google Shape;61350;p25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1" name="Google Shape;61351;p25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2" name="Google Shape;61352;p25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3" name="Google Shape;61353;p25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4" name="Google Shape;61354;p25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5" name="Google Shape;61355;p25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6" name="Google Shape;61356;p25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7" name="Google Shape;61357;p25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8" name="Google Shape;61358;p25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9" name="Google Shape;61359;p25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0" name="Google Shape;61360;p25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1" name="Google Shape;61361;p25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2" name="Google Shape;61362;p25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3" name="Google Shape;61363;p25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4" name="Google Shape;61364;p25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5" name="Google Shape;61365;p25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6" name="Google Shape;61366;p25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7" name="Google Shape;61367;p25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8" name="Google Shape;61368;p25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9" name="Google Shape;61369;p25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0" name="Google Shape;61370;p25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1" name="Google Shape;61371;p25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2" name="Google Shape;61372;p25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3" name="Google Shape;61373;p25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4" name="Google Shape;61374;p25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5" name="Google Shape;61375;p25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6" name="Google Shape;61376;p25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7" name="Google Shape;61377;p25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8" name="Google Shape;61378;p25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9" name="Google Shape;61379;p25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0" name="Google Shape;61380;p25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1" name="Google Shape;61381;p25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2" name="Google Shape;61382;p25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3" name="Google Shape;61383;p25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4" name="Google Shape;61384;p25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5" name="Google Shape;61385;p25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6" name="Google Shape;61386;p25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7" name="Google Shape;61387;p25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8" name="Google Shape;61388;p25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9" name="Google Shape;61389;p25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0" name="Google Shape;61390;p25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1" name="Google Shape;61391;p25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2" name="Google Shape;61392;p25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3" name="Google Shape;61393;p25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4" name="Google Shape;61394;p25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5" name="Google Shape;61395;p25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6" name="Google Shape;61396;p25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7" name="Google Shape;61397;p25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8" name="Google Shape;61398;p25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9" name="Google Shape;61399;p25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0" name="Google Shape;61400;p25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1" name="Google Shape;61401;p25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2" name="Google Shape;61402;p25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3" name="Google Shape;61403;p25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4" name="Google Shape;61404;p25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5" name="Google Shape;61405;p25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6" name="Google Shape;61406;p25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7" name="Google Shape;61407;p25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8" name="Google Shape;61408;p25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9" name="Google Shape;61409;p25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0" name="Google Shape;61410;p25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1" name="Google Shape;61411;p25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2" name="Google Shape;61412;p25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3" name="Google Shape;61413;p25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4" name="Google Shape;61414;p25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5" name="Google Shape;61415;p25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6" name="Google Shape;61416;p25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7" name="Google Shape;61417;p25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8" name="Google Shape;61418;p25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9" name="Google Shape;61419;p25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0" name="Google Shape;61420;p25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1" name="Google Shape;61421;p25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2" name="Google Shape;61422;p25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3" name="Google Shape;61423;p25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4" name="Google Shape;61424;p25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5" name="Google Shape;61425;p25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6" name="Google Shape;61426;p25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7" name="Google Shape;61427;p25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8" name="Google Shape;61428;p25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9" name="Google Shape;61429;p25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0" name="Google Shape;61430;p25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1" name="Google Shape;61431;p25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2" name="Google Shape;61432;p25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3" name="Google Shape;61433;p25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4" name="Google Shape;61434;p25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5" name="Google Shape;61435;p25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6" name="Google Shape;61436;p25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7" name="Google Shape;61437;p25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8" name="Google Shape;61438;p25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9" name="Google Shape;61439;p25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0" name="Google Shape;61440;p25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1" name="Google Shape;61441;p25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2" name="Google Shape;61442;p25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3" name="Google Shape;61443;p25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4" name="Google Shape;61444;p25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5" name="Google Shape;61445;p25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6" name="Google Shape;61446;p25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7" name="Google Shape;61447;p25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8" name="Google Shape;61448;p25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9" name="Google Shape;61449;p25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0" name="Google Shape;61450;p25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1" name="Google Shape;61451;p25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2" name="Google Shape;61452;p25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3" name="Google Shape;61453;p25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4" name="Google Shape;61454;p25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5" name="Google Shape;61455;p25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6" name="Google Shape;61456;p25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7" name="Google Shape;61457;p25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8" name="Google Shape;61458;p25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9" name="Google Shape;61459;p25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0" name="Google Shape;61460;p25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1" name="Google Shape;61461;p25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2" name="Google Shape;61462;p25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3" name="Google Shape;61463;p25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4" name="Google Shape;61464;p25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5" name="Google Shape;61465;p25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6" name="Google Shape;61466;p25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7" name="Google Shape;61467;p25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8" name="Google Shape;61468;p25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9" name="Google Shape;61469;p25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0" name="Google Shape;61470;p25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1" name="Google Shape;61471;p25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2" name="Google Shape;61472;p25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3" name="Google Shape;61473;p25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4" name="Google Shape;61474;p25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5" name="Google Shape;61475;p25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6" name="Google Shape;61476;p25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7" name="Google Shape;61477;p25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8" name="Google Shape;61478;p25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9" name="Google Shape;61479;p25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0" name="Google Shape;61480;p25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1" name="Google Shape;61481;p25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2" name="Google Shape;61482;p25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3" name="Google Shape;61483;p25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4" name="Google Shape;61484;p25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5" name="Google Shape;61485;p25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6" name="Google Shape;61486;p25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7" name="Google Shape;61487;p25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8" name="Google Shape;61488;p25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9" name="Google Shape;61489;p25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0" name="Google Shape;61490;p25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1" name="Google Shape;61491;p25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2" name="Google Shape;61492;p25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3" name="Google Shape;61493;p25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4" name="Google Shape;61494;p25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5" name="Google Shape;61495;p25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6" name="Google Shape;61496;p25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7" name="Google Shape;61497;p25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8" name="Google Shape;61498;p25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9" name="Google Shape;61499;p25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0" name="Google Shape;61500;p25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1" name="Google Shape;61501;p25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2" name="Google Shape;61502;p25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3" name="Google Shape;61503;p25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4" name="Google Shape;61504;p25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5" name="Google Shape;61505;p25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6" name="Google Shape;61506;p25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7" name="Google Shape;61507;p25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8" name="Google Shape;61508;p25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9" name="Google Shape;61509;p25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0" name="Google Shape;61510;p25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1" name="Google Shape;61511;p25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2" name="Google Shape;61512;p25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3" name="Google Shape;61513;p25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4" name="Google Shape;61514;p25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5" name="Google Shape;61515;p25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6" name="Google Shape;61516;p25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7" name="Google Shape;61517;p25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8" name="Google Shape;61518;p25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9" name="Google Shape;61519;p25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0" name="Google Shape;61520;p25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1" name="Google Shape;61521;p25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2" name="Google Shape;61522;p25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3" name="Google Shape;61523;p25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4" name="Google Shape;61524;p25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5" name="Google Shape;61525;p25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6" name="Google Shape;61526;p25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7" name="Google Shape;61527;p25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8" name="Google Shape;61528;p25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9" name="Google Shape;61529;p25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0" name="Google Shape;61530;p25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1" name="Google Shape;61531;p25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2" name="Google Shape;61532;p25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3" name="Google Shape;61533;p25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4" name="Google Shape;61534;p25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5" name="Google Shape;61535;p25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6" name="Google Shape;61536;p25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7" name="Google Shape;61537;p25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8" name="Google Shape;61538;p25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9" name="Google Shape;61539;p25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0" name="Google Shape;61540;p25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1" name="Google Shape;61541;p25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2" name="Google Shape;61542;p25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3" name="Google Shape;61543;p25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4" name="Google Shape;61544;p25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5" name="Google Shape;61545;p25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6" name="Google Shape;61546;p25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7" name="Google Shape;61547;p25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8" name="Google Shape;61548;p25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9" name="Google Shape;61549;p25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0" name="Google Shape;61550;p25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1" name="Google Shape;61551;p25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2" name="Google Shape;61552;p25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3" name="Google Shape;61553;p25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4" name="Google Shape;61554;p25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5" name="Google Shape;61555;p25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6" name="Google Shape;61556;p25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7" name="Google Shape;61557;p25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8" name="Google Shape;61558;p25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9" name="Google Shape;61559;p25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0" name="Google Shape;61560;p25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1" name="Google Shape;61561;p25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2" name="Google Shape;61562;p25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3" name="Google Shape;61563;p25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4" name="Google Shape;61564;p25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5" name="Google Shape;61565;p25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6" name="Google Shape;61566;p25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7" name="Google Shape;61567;p25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8" name="Google Shape;61568;p25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9" name="Google Shape;61569;p25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0" name="Google Shape;61570;p25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1" name="Google Shape;61571;p25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2" name="Google Shape;61572;p25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3" name="Google Shape;61573;p25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4" name="Google Shape;61574;p25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5" name="Google Shape;61575;p25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6" name="Google Shape;61576;p25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7" name="Google Shape;61577;p25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8" name="Google Shape;61578;p25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9" name="Google Shape;61579;p25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0" name="Google Shape;61580;p25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1" name="Google Shape;61581;p25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2" name="Google Shape;61582;p25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3" name="Google Shape;61583;p25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4" name="Google Shape;61584;p25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5" name="Google Shape;61585;p25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6" name="Google Shape;61586;p25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7" name="Google Shape;61587;p25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8" name="Google Shape;61588;p25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9" name="Google Shape;61589;p25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0" name="Google Shape;61590;p25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1" name="Google Shape;61591;p25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2" name="Google Shape;61592;p25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3" name="Google Shape;61593;p25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4" name="Google Shape;61594;p25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5" name="Google Shape;61595;p25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6" name="Google Shape;61596;p25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7" name="Google Shape;61597;p25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8" name="Google Shape;61598;p25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9" name="Google Shape;61599;p25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0" name="Google Shape;61600;p25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1" name="Google Shape;61601;p25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2" name="Google Shape;61602;p25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3" name="Google Shape;61603;p25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4" name="Google Shape;61604;p25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5" name="Google Shape;61605;p25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6" name="Google Shape;61606;p25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7" name="Google Shape;61607;p25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8" name="Google Shape;61608;p25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9" name="Google Shape;61609;p25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0" name="Google Shape;61610;p25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1" name="Google Shape;61611;p25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2" name="Google Shape;61612;p25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3" name="Google Shape;61613;p25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4" name="Google Shape;61614;p25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5" name="Google Shape;61615;p25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6" name="Google Shape;61616;p25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7" name="Google Shape;61617;p25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8" name="Google Shape;61618;p25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9" name="Google Shape;61619;p25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0" name="Google Shape;61620;p25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1" name="Google Shape;61621;p25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2" name="Google Shape;61622;p25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3" name="Google Shape;61623;p25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4" name="Google Shape;61624;p25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5" name="Google Shape;61625;p25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6" name="Google Shape;61626;p25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7" name="Google Shape;61627;p25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8" name="Google Shape;61628;p25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9" name="Google Shape;61629;p25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0" name="Google Shape;61630;p25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1" name="Google Shape;61631;p25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2" name="Google Shape;61632;p25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3" name="Google Shape;61633;p25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4" name="Google Shape;61634;p25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5" name="Google Shape;61635;p25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6" name="Google Shape;61636;p25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7" name="Google Shape;61637;p25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8" name="Google Shape;61638;p25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9" name="Google Shape;61639;p25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0" name="Google Shape;61640;p25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1" name="Google Shape;61641;p25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2" name="Google Shape;61642;p25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3" name="Google Shape;61643;p25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4" name="Google Shape;61644;p25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5" name="Google Shape;61645;p25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6" name="Google Shape;61646;p25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7" name="Google Shape;61647;p25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8" name="Google Shape;61648;p25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9" name="Google Shape;61649;p25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0" name="Google Shape;61650;p25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1" name="Google Shape;61651;p25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2" name="Google Shape;61652;p25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3" name="Google Shape;61653;p25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4" name="Google Shape;61654;p25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5" name="Google Shape;61655;p25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6" name="Google Shape;61656;p25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7" name="Google Shape;61657;p25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8" name="Google Shape;61658;p25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9" name="Google Shape;61659;p25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0" name="Google Shape;61660;p25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1" name="Google Shape;61661;p25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2" name="Google Shape;61662;p25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3" name="Google Shape;61663;p25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4" name="Google Shape;61664;p25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5" name="Google Shape;61665;p25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6" name="Google Shape;61666;p25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7" name="Google Shape;61667;p25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8" name="Google Shape;61668;p25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9" name="Google Shape;61669;p25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0" name="Google Shape;61670;p25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1" name="Google Shape;61671;p25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2" name="Google Shape;61672;p25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3" name="Google Shape;61673;p25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4" name="Google Shape;61674;p25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5" name="Google Shape;61675;p25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6" name="Google Shape;61676;p25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7" name="Google Shape;61677;p25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8" name="Google Shape;61678;p25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9" name="Google Shape;61679;p25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0" name="Google Shape;61680;p25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1" name="Google Shape;61681;p25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2" name="Google Shape;61682;p25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3" name="Google Shape;61683;p25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4" name="Google Shape;61684;p25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5" name="Google Shape;61685;p25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6" name="Google Shape;61686;p25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7" name="Google Shape;61687;p25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8" name="Google Shape;61688;p25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9" name="Google Shape;61689;p25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0" name="Google Shape;61690;p25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1" name="Google Shape;61691;p25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2" name="Google Shape;61692;p25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3" name="Google Shape;61693;p25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4" name="Google Shape;61694;p25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5" name="Google Shape;61695;p25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6" name="Google Shape;61696;p25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7" name="Google Shape;61697;p25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8" name="Google Shape;61698;p25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9" name="Google Shape;61699;p25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0" name="Google Shape;61700;p25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1" name="Google Shape;61701;p25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2" name="Google Shape;61702;p25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3" name="Google Shape;61703;p25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4" name="Google Shape;61704;p25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5" name="Google Shape;61705;p25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6" name="Google Shape;61706;p25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7" name="Google Shape;61707;p25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8" name="Google Shape;61708;p25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9" name="Google Shape;61709;p25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0" name="Google Shape;61710;p25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1" name="Google Shape;61711;p25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2" name="Google Shape;61712;p25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3" name="Google Shape;61713;p25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4" name="Google Shape;61714;p25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5" name="Google Shape;61715;p25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6" name="Google Shape;61716;p25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7" name="Google Shape;61717;p25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8" name="Google Shape;61718;p25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9" name="Google Shape;61719;p25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0" name="Google Shape;61720;p25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1" name="Google Shape;61721;p25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2" name="Google Shape;61722;p25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3" name="Google Shape;61723;p25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4" name="Google Shape;61724;p25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5" name="Google Shape;61725;p25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6" name="Google Shape;61726;p25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7" name="Google Shape;61727;p25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8" name="Google Shape;61728;p25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9" name="Google Shape;61729;p25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0" name="Google Shape;61730;p25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1" name="Google Shape;61731;p25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2" name="Google Shape;61732;p25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3" name="Google Shape;61733;p25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4" name="Google Shape;61734;p25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5" name="Google Shape;61735;p25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6" name="Google Shape;61736;p25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7" name="Google Shape;61737;p25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8" name="Google Shape;61738;p25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9" name="Google Shape;61739;p25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0" name="Google Shape;61740;p25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1" name="Google Shape;61741;p25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2" name="Google Shape;61742;p25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3" name="Google Shape;61743;p25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4" name="Google Shape;61744;p25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5" name="Google Shape;61745;p25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6" name="Google Shape;61746;p25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7" name="Google Shape;61747;p25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8" name="Google Shape;61748;p25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9" name="Google Shape;61749;p25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0" name="Google Shape;61750;p25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1" name="Google Shape;61751;p25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2" name="Google Shape;61752;p25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3" name="Google Shape;61753;p25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4" name="Google Shape;61754;p25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5" name="Google Shape;61755;p25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6" name="Google Shape;61756;p25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7" name="Google Shape;61757;p25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8" name="Google Shape;61758;p25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9" name="Google Shape;61759;p25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0" name="Google Shape;61760;p25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1" name="Google Shape;61761;p25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2" name="Google Shape;61762;p25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3" name="Google Shape;61763;p25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4" name="Google Shape;61764;p25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5" name="Google Shape;61765;p25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6" name="Google Shape;61766;p25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7" name="Google Shape;61767;p25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8" name="Google Shape;61768;p25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9" name="Google Shape;61769;p25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0" name="Google Shape;61770;p25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1" name="Google Shape;61771;p25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2" name="Google Shape;61772;p25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3" name="Google Shape;61773;p25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4" name="Google Shape;61774;p25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5" name="Google Shape;61775;p25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6" name="Google Shape;61776;p25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7" name="Google Shape;61777;p25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8" name="Google Shape;61778;p25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9" name="Google Shape;61779;p25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0" name="Google Shape;61780;p25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1" name="Google Shape;61781;p25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2" name="Google Shape;61782;p25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3" name="Google Shape;61783;p25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4" name="Google Shape;61784;p25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5" name="Google Shape;61785;p25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6" name="Google Shape;61786;p25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7" name="Google Shape;61787;p25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8" name="Google Shape;61788;p25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9" name="Google Shape;61789;p25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0" name="Google Shape;61790;p25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1" name="Google Shape;61791;p25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2" name="Google Shape;61792;p25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3" name="Google Shape;61793;p25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4" name="Google Shape;61794;p25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5" name="Google Shape;61795;p25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6" name="Google Shape;61796;p25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7" name="Google Shape;61797;p25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8" name="Google Shape;61798;p25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9" name="Google Shape;61799;p25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0" name="Google Shape;61800;p25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1" name="Google Shape;61801;p25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2" name="Google Shape;61802;p25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3" name="Google Shape;61803;p25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4" name="Google Shape;61804;p25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5" name="Google Shape;61805;p25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6" name="Google Shape;61806;p25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7" name="Google Shape;61807;p25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8" name="Google Shape;61808;p25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9" name="Google Shape;61809;p25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0" name="Google Shape;61810;p25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1" name="Google Shape;61811;p25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2" name="Google Shape;61812;p25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3" name="Google Shape;61813;p25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4" name="Google Shape;61814;p25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5" name="Google Shape;61815;p25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6" name="Google Shape;61816;p25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7" name="Google Shape;61817;p25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8" name="Google Shape;61818;p25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9" name="Google Shape;61819;p25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0" name="Google Shape;61820;p25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1" name="Google Shape;61821;p25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2" name="Google Shape;61822;p25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3" name="Google Shape;61823;p25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4" name="Google Shape;61824;p25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5" name="Google Shape;61825;p25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6" name="Google Shape;61826;p25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7" name="Google Shape;61827;p25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8" name="Google Shape;61828;p25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9" name="Google Shape;61829;p25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0" name="Google Shape;61830;p25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1" name="Google Shape;61831;p25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2" name="Google Shape;61832;p25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3" name="Google Shape;61833;p25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4" name="Google Shape;61834;p25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5" name="Google Shape;61835;p25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6" name="Google Shape;61836;p25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7" name="Google Shape;61837;p25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8" name="Google Shape;61838;p25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9" name="Google Shape;61839;p25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0" name="Google Shape;61840;p25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1" name="Google Shape;61841;p25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2" name="Google Shape;61842;p25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3" name="Google Shape;61843;p25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4" name="Google Shape;61844;p25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5" name="Google Shape;61845;p25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6" name="Google Shape;61846;p25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7" name="Google Shape;61847;p25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8" name="Google Shape;61848;p25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9" name="Google Shape;61849;p25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0" name="Google Shape;61850;p25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1" name="Google Shape;61851;p25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2" name="Google Shape;61852;p25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3" name="Google Shape;61853;p25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4" name="Google Shape;61854;p25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5" name="Google Shape;61855;p25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6" name="Google Shape;61856;p25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7" name="Google Shape;61857;p25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8" name="Google Shape;61858;p25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9" name="Google Shape;61859;p25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0" name="Google Shape;61860;p25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1" name="Google Shape;61861;p25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2" name="Google Shape;61862;p25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3" name="Google Shape;61863;p25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4" name="Google Shape;61864;p25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5" name="Google Shape;61865;p25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6" name="Google Shape;61866;p25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7" name="Google Shape;61867;p25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8" name="Google Shape;61868;p25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9" name="Google Shape;61869;p25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0" name="Google Shape;61870;p25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1" name="Google Shape;61871;p25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2" name="Google Shape;61872;p25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3" name="Google Shape;61873;p25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4" name="Google Shape;61874;p25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5" name="Google Shape;61875;p25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6" name="Google Shape;61876;p25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7" name="Google Shape;61877;p25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8" name="Google Shape;61878;p25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9" name="Google Shape;61879;p25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0" name="Google Shape;61880;p25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1" name="Google Shape;61881;p25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2" name="Google Shape;61882;p25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3" name="Google Shape;61883;p25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4" name="Google Shape;61884;p25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5" name="Google Shape;61885;p25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6" name="Google Shape;61886;p25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7" name="Google Shape;61887;p25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8" name="Google Shape;61888;p25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9" name="Google Shape;61889;p25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0" name="Google Shape;61890;p25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1" name="Google Shape;61891;p25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2" name="Google Shape;61892;p25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3" name="Google Shape;61893;p25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4" name="Google Shape;61894;p25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5" name="Google Shape;61895;p25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6" name="Google Shape;61896;p25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7" name="Google Shape;61897;p25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8" name="Google Shape;61898;p25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9" name="Google Shape;61899;p25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0" name="Google Shape;61900;p25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1" name="Google Shape;61901;p25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2" name="Google Shape;61902;p25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3" name="Google Shape;61903;p25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4" name="Google Shape;61904;p25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5" name="Google Shape;61905;p25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6" name="Google Shape;61906;p25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7" name="Google Shape;61907;p25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8" name="Google Shape;61908;p25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9" name="Google Shape;61909;p25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0" name="Google Shape;61910;p25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1" name="Google Shape;61911;p25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2" name="Google Shape;61912;p25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3" name="Google Shape;61913;p25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4" name="Google Shape;61914;p25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5" name="Google Shape;61915;p25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6" name="Google Shape;61916;p25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7" name="Google Shape;61917;p25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8" name="Google Shape;61918;p25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9" name="Google Shape;61919;p25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0" name="Google Shape;61920;p25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1" name="Google Shape;61921;p25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2" name="Google Shape;61922;p25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3" name="Google Shape;61923;p25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4" name="Google Shape;61924;p25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5" name="Google Shape;61925;p25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6" name="Google Shape;61926;p25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7" name="Google Shape;61927;p25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8" name="Google Shape;61928;p25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9" name="Google Shape;61929;p25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0" name="Google Shape;61930;p25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1" name="Google Shape;61931;p25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2" name="Google Shape;61932;p25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3" name="Google Shape;61933;p25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4" name="Google Shape;61934;p25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5" name="Google Shape;61935;p25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6" name="Google Shape;61936;p25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7" name="Google Shape;61937;p25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8" name="Google Shape;61938;p25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9" name="Google Shape;61939;p25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0" name="Google Shape;61940;p25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1" name="Google Shape;61941;p25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2" name="Google Shape;61942;p25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3" name="Google Shape;61943;p25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4" name="Google Shape;61944;p25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5" name="Google Shape;61945;p25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6" name="Google Shape;61946;p25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7" name="Google Shape;61947;p25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8" name="Google Shape;61948;p25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9" name="Google Shape;61949;p25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0" name="Google Shape;61950;p25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1" name="Google Shape;61951;p25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2" name="Google Shape;61952;p25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3" name="Google Shape;61953;p25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4" name="Google Shape;61954;p25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5" name="Google Shape;61955;p25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6" name="Google Shape;61956;p25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7" name="Google Shape;61957;p25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8" name="Google Shape;61958;p25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9" name="Google Shape;61959;p25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0" name="Google Shape;61960;p25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1" name="Google Shape;61961;p25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2" name="Google Shape;61962;p25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3" name="Google Shape;61963;p25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4" name="Google Shape;61964;p25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5" name="Google Shape;61965;p25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6" name="Google Shape;61966;p25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7" name="Google Shape;61967;p25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8" name="Google Shape;61968;p25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9" name="Google Shape;61969;p25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0" name="Google Shape;61970;p25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1" name="Google Shape;61971;p25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2" name="Google Shape;61972;p25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3" name="Google Shape;61973;p25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4" name="Google Shape;61974;p25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5" name="Google Shape;61975;p25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6" name="Google Shape;61976;p25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7" name="Google Shape;61977;p25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8" name="Google Shape;61978;p25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9" name="Google Shape;61979;p25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0" name="Google Shape;61980;p25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1" name="Google Shape;61981;p25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2" name="Google Shape;61982;p25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3" name="Google Shape;61983;p25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4" name="Google Shape;61984;p25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5" name="Google Shape;61985;p25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6" name="Google Shape;61986;p25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7" name="Google Shape;61987;p25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8" name="Google Shape;61988;p25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9" name="Google Shape;61989;p25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0" name="Google Shape;61990;p25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1" name="Google Shape;61991;p25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">
    <p:bg>
      <p:bgPr>
        <a:solidFill>
          <a:schemeClr val="accent2"/>
        </a:solidFill>
        <a:effectLst/>
      </p:bgPr>
    </p:bg>
    <p:spTree>
      <p:nvGrpSpPr>
        <p:cNvPr id="1" name="Shape 6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993" name="Google Shape;61993;p2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61994" name="Google Shape;61994;p26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5" name="Google Shape;61995;p26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6" name="Google Shape;61996;p26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7" name="Google Shape;61997;p26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8" name="Google Shape;61998;p26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9" name="Google Shape;61999;p26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0" name="Google Shape;62000;p26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1" name="Google Shape;62001;p26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2" name="Google Shape;62002;p26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3" name="Google Shape;62003;p26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4" name="Google Shape;62004;p26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5" name="Google Shape;62005;p26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6" name="Google Shape;62006;p26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7" name="Google Shape;62007;p26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8" name="Google Shape;62008;p26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9" name="Google Shape;62009;p26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0" name="Google Shape;62010;p26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1" name="Google Shape;62011;p26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2" name="Google Shape;62012;p26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3" name="Google Shape;62013;p26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4" name="Google Shape;62014;p26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5" name="Google Shape;62015;p26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6" name="Google Shape;62016;p26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7" name="Google Shape;62017;p26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8" name="Google Shape;62018;p26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9" name="Google Shape;62019;p26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0" name="Google Shape;62020;p26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1" name="Google Shape;62021;p26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2" name="Google Shape;62022;p26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3" name="Google Shape;62023;p26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4" name="Google Shape;62024;p26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5" name="Google Shape;62025;p26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6" name="Google Shape;62026;p26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7" name="Google Shape;62027;p26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8" name="Google Shape;62028;p26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9" name="Google Shape;62029;p26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0" name="Google Shape;62030;p26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1" name="Google Shape;62031;p26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2" name="Google Shape;62032;p26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3" name="Google Shape;62033;p26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4" name="Google Shape;62034;p26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5" name="Google Shape;62035;p26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6" name="Google Shape;62036;p26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7" name="Google Shape;62037;p26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8" name="Google Shape;62038;p26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9" name="Google Shape;62039;p26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0" name="Google Shape;62040;p26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1" name="Google Shape;62041;p26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2" name="Google Shape;62042;p26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3" name="Google Shape;62043;p26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4" name="Google Shape;62044;p26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5" name="Google Shape;62045;p26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6" name="Google Shape;62046;p26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7" name="Google Shape;62047;p26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8" name="Google Shape;62048;p26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9" name="Google Shape;62049;p26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0" name="Google Shape;62050;p26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1" name="Google Shape;62051;p26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2" name="Google Shape;62052;p26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3" name="Google Shape;62053;p26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4" name="Google Shape;62054;p26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5" name="Google Shape;62055;p26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6" name="Google Shape;62056;p26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7" name="Google Shape;62057;p26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8" name="Google Shape;62058;p26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9" name="Google Shape;62059;p26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0" name="Google Shape;62060;p26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1" name="Google Shape;62061;p26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2" name="Google Shape;62062;p26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3" name="Google Shape;62063;p26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4" name="Google Shape;62064;p26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5" name="Google Shape;62065;p26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6" name="Google Shape;62066;p26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7" name="Google Shape;62067;p26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8" name="Google Shape;62068;p26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9" name="Google Shape;62069;p26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0" name="Google Shape;62070;p26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1" name="Google Shape;62071;p26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2" name="Google Shape;62072;p26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3" name="Google Shape;62073;p26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4" name="Google Shape;62074;p26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5" name="Google Shape;62075;p26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6" name="Google Shape;62076;p26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7" name="Google Shape;62077;p26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8" name="Google Shape;62078;p26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9" name="Google Shape;62079;p26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0" name="Google Shape;62080;p26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1" name="Google Shape;62081;p26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2" name="Google Shape;62082;p26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3" name="Google Shape;62083;p26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4" name="Google Shape;62084;p26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5" name="Google Shape;62085;p26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6" name="Google Shape;62086;p26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7" name="Google Shape;62087;p26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8" name="Google Shape;62088;p26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9" name="Google Shape;62089;p26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0" name="Google Shape;62090;p26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1" name="Google Shape;62091;p26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2" name="Google Shape;62092;p26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3" name="Google Shape;62093;p26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4" name="Google Shape;62094;p26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5" name="Google Shape;62095;p26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6" name="Google Shape;62096;p26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7" name="Google Shape;62097;p26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8" name="Google Shape;62098;p26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9" name="Google Shape;62099;p26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0" name="Google Shape;62100;p26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1" name="Google Shape;62101;p26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2" name="Google Shape;62102;p26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3" name="Google Shape;62103;p26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4" name="Google Shape;62104;p26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5" name="Google Shape;62105;p26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6" name="Google Shape;62106;p26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7" name="Google Shape;62107;p26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8" name="Google Shape;62108;p26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9" name="Google Shape;62109;p26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0" name="Google Shape;62110;p26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1" name="Google Shape;62111;p26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2" name="Google Shape;62112;p26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3" name="Google Shape;62113;p26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4" name="Google Shape;62114;p26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5" name="Google Shape;62115;p26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6" name="Google Shape;62116;p26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7" name="Google Shape;62117;p26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8" name="Google Shape;62118;p26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9" name="Google Shape;62119;p26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0" name="Google Shape;62120;p26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1" name="Google Shape;62121;p26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2" name="Google Shape;62122;p26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3" name="Google Shape;62123;p26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4" name="Google Shape;62124;p26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5" name="Google Shape;62125;p26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6" name="Google Shape;62126;p26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7" name="Google Shape;62127;p26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8" name="Google Shape;62128;p26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9" name="Google Shape;62129;p26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0" name="Google Shape;62130;p26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1" name="Google Shape;62131;p26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2" name="Google Shape;62132;p26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3" name="Google Shape;62133;p26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4" name="Google Shape;62134;p26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5" name="Google Shape;62135;p26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6" name="Google Shape;62136;p26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7" name="Google Shape;62137;p26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8" name="Google Shape;62138;p26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9" name="Google Shape;62139;p26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0" name="Google Shape;62140;p26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1" name="Google Shape;62141;p26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2" name="Google Shape;62142;p26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3" name="Google Shape;62143;p26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4" name="Google Shape;62144;p26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5" name="Google Shape;62145;p26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6" name="Google Shape;62146;p26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7" name="Google Shape;62147;p26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8" name="Google Shape;62148;p26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9" name="Google Shape;62149;p26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0" name="Google Shape;62150;p26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1" name="Google Shape;62151;p26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2" name="Google Shape;62152;p26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3" name="Google Shape;62153;p26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4" name="Google Shape;62154;p26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5" name="Google Shape;62155;p26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6" name="Google Shape;62156;p26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7" name="Google Shape;62157;p26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8" name="Google Shape;62158;p26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9" name="Google Shape;62159;p26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0" name="Google Shape;62160;p26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1" name="Google Shape;62161;p26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2" name="Google Shape;62162;p26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3" name="Google Shape;62163;p26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4" name="Google Shape;62164;p26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5" name="Google Shape;62165;p26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6" name="Google Shape;62166;p26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7" name="Google Shape;62167;p26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8" name="Google Shape;62168;p26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9" name="Google Shape;62169;p26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0" name="Google Shape;62170;p26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1" name="Google Shape;62171;p26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2" name="Google Shape;62172;p26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3" name="Google Shape;62173;p26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4" name="Google Shape;62174;p26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5" name="Google Shape;62175;p26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6" name="Google Shape;62176;p26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7" name="Google Shape;62177;p26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8" name="Google Shape;62178;p26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9" name="Google Shape;62179;p26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0" name="Google Shape;62180;p26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1" name="Google Shape;62181;p26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2" name="Google Shape;62182;p26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3" name="Google Shape;62183;p26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4" name="Google Shape;62184;p26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5" name="Google Shape;62185;p26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6" name="Google Shape;62186;p26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7" name="Google Shape;62187;p26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8" name="Google Shape;62188;p26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9" name="Google Shape;62189;p26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0" name="Google Shape;62190;p26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1" name="Google Shape;62191;p26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2" name="Google Shape;62192;p26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3" name="Google Shape;62193;p26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4" name="Google Shape;62194;p26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5" name="Google Shape;62195;p26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6" name="Google Shape;62196;p26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7" name="Google Shape;62197;p26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8" name="Google Shape;62198;p26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9" name="Google Shape;62199;p26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0" name="Google Shape;62200;p26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1" name="Google Shape;62201;p26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2" name="Google Shape;62202;p26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3" name="Google Shape;62203;p26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4" name="Google Shape;62204;p26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5" name="Google Shape;62205;p26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6" name="Google Shape;62206;p26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7" name="Google Shape;62207;p26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8" name="Google Shape;62208;p26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9" name="Google Shape;62209;p26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0" name="Google Shape;62210;p26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1" name="Google Shape;62211;p26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2" name="Google Shape;62212;p26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3" name="Google Shape;62213;p26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4" name="Google Shape;62214;p26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5" name="Google Shape;62215;p26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6" name="Google Shape;62216;p26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7" name="Google Shape;62217;p26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8" name="Google Shape;62218;p26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9" name="Google Shape;62219;p26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0" name="Google Shape;62220;p26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1" name="Google Shape;62221;p26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2" name="Google Shape;62222;p26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3" name="Google Shape;62223;p26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4" name="Google Shape;62224;p26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5" name="Google Shape;62225;p26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6" name="Google Shape;62226;p26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7" name="Google Shape;62227;p26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8" name="Google Shape;62228;p26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9" name="Google Shape;62229;p26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0" name="Google Shape;62230;p26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1" name="Google Shape;62231;p26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2" name="Google Shape;62232;p26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3" name="Google Shape;62233;p26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4" name="Google Shape;62234;p26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5" name="Google Shape;62235;p26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6" name="Google Shape;62236;p26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7" name="Google Shape;62237;p26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8" name="Google Shape;62238;p26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9" name="Google Shape;62239;p26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0" name="Google Shape;62240;p26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1" name="Google Shape;62241;p26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2" name="Google Shape;62242;p26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3" name="Google Shape;62243;p26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4" name="Google Shape;62244;p26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5" name="Google Shape;62245;p26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6" name="Google Shape;62246;p26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7" name="Google Shape;62247;p26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8" name="Google Shape;62248;p26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9" name="Google Shape;62249;p26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0" name="Google Shape;62250;p26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1" name="Google Shape;62251;p26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2" name="Google Shape;62252;p26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3" name="Google Shape;62253;p26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4" name="Google Shape;62254;p26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5" name="Google Shape;62255;p26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6" name="Google Shape;62256;p26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7" name="Google Shape;62257;p26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8" name="Google Shape;62258;p26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9" name="Google Shape;62259;p26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0" name="Google Shape;62260;p26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1" name="Google Shape;62261;p26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2" name="Google Shape;62262;p26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3" name="Google Shape;62263;p26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4" name="Google Shape;62264;p26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5" name="Google Shape;62265;p26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6" name="Google Shape;62266;p26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7" name="Google Shape;62267;p26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8" name="Google Shape;62268;p26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9" name="Google Shape;62269;p26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0" name="Google Shape;62270;p26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1" name="Google Shape;62271;p26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2" name="Google Shape;62272;p26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3" name="Google Shape;62273;p26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4" name="Google Shape;62274;p26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5" name="Google Shape;62275;p26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6" name="Google Shape;62276;p26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7" name="Google Shape;62277;p26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8" name="Google Shape;62278;p26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9" name="Google Shape;62279;p26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0" name="Google Shape;62280;p26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1" name="Google Shape;62281;p26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2" name="Google Shape;62282;p26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3" name="Google Shape;62283;p26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4" name="Google Shape;62284;p26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5" name="Google Shape;62285;p26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6" name="Google Shape;62286;p26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7" name="Google Shape;62287;p26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8" name="Google Shape;62288;p26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9" name="Google Shape;62289;p26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0" name="Google Shape;62290;p26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1" name="Google Shape;62291;p26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2" name="Google Shape;62292;p26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3" name="Google Shape;62293;p26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4" name="Google Shape;62294;p26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5" name="Google Shape;62295;p26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6" name="Google Shape;62296;p26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7" name="Google Shape;62297;p26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8" name="Google Shape;62298;p26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9" name="Google Shape;62299;p26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0" name="Google Shape;62300;p26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1" name="Google Shape;62301;p26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2" name="Google Shape;62302;p26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3" name="Google Shape;62303;p26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4" name="Google Shape;62304;p26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5" name="Google Shape;62305;p26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6" name="Google Shape;62306;p26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7" name="Google Shape;62307;p26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8" name="Google Shape;62308;p26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9" name="Google Shape;62309;p26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0" name="Google Shape;62310;p26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1" name="Google Shape;62311;p26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2" name="Google Shape;62312;p26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3" name="Google Shape;62313;p26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4" name="Google Shape;62314;p26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5" name="Google Shape;62315;p26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6" name="Google Shape;62316;p26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7" name="Google Shape;62317;p26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8" name="Google Shape;62318;p26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9" name="Google Shape;62319;p26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0" name="Google Shape;62320;p26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1" name="Google Shape;62321;p26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2" name="Google Shape;62322;p26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3" name="Google Shape;62323;p26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4" name="Google Shape;62324;p26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5" name="Google Shape;62325;p26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6" name="Google Shape;62326;p26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7" name="Google Shape;62327;p26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8" name="Google Shape;62328;p26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9" name="Google Shape;62329;p26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0" name="Google Shape;62330;p26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1" name="Google Shape;62331;p26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2" name="Google Shape;62332;p26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3" name="Google Shape;62333;p26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4" name="Google Shape;62334;p26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5" name="Google Shape;62335;p26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6" name="Google Shape;62336;p26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7" name="Google Shape;62337;p26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8" name="Google Shape;62338;p26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9" name="Google Shape;62339;p26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0" name="Google Shape;62340;p26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1" name="Google Shape;62341;p26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2" name="Google Shape;62342;p26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3" name="Google Shape;62343;p26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4" name="Google Shape;62344;p26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5" name="Google Shape;62345;p26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6" name="Google Shape;62346;p26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7" name="Google Shape;62347;p26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8" name="Google Shape;62348;p26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9" name="Google Shape;62349;p26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0" name="Google Shape;62350;p26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1" name="Google Shape;62351;p26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2" name="Google Shape;62352;p26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3" name="Google Shape;62353;p26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4" name="Google Shape;62354;p26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5" name="Google Shape;62355;p26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6" name="Google Shape;62356;p26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7" name="Google Shape;62357;p26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8" name="Google Shape;62358;p26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9" name="Google Shape;62359;p26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0" name="Google Shape;62360;p26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1" name="Google Shape;62361;p26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2" name="Google Shape;62362;p26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3" name="Google Shape;62363;p26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4" name="Google Shape;62364;p26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5" name="Google Shape;62365;p26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6" name="Google Shape;62366;p26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7" name="Google Shape;62367;p26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8" name="Google Shape;62368;p26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9" name="Google Shape;62369;p26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0" name="Google Shape;62370;p26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1" name="Google Shape;62371;p26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2" name="Google Shape;62372;p26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3" name="Google Shape;62373;p26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4" name="Google Shape;62374;p26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5" name="Google Shape;62375;p26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6" name="Google Shape;62376;p26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7" name="Google Shape;62377;p26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8" name="Google Shape;62378;p26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9" name="Google Shape;62379;p26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0" name="Google Shape;62380;p26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1" name="Google Shape;62381;p26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2" name="Google Shape;62382;p26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3" name="Google Shape;62383;p26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4" name="Google Shape;62384;p26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5" name="Google Shape;62385;p26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6" name="Google Shape;62386;p26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7" name="Google Shape;62387;p26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8" name="Google Shape;62388;p26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9" name="Google Shape;62389;p26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0" name="Google Shape;62390;p26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1" name="Google Shape;62391;p26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2" name="Google Shape;62392;p26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3" name="Google Shape;62393;p26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4" name="Google Shape;62394;p26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5" name="Google Shape;62395;p26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6" name="Google Shape;62396;p26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7" name="Google Shape;62397;p26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8" name="Google Shape;62398;p26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9" name="Google Shape;62399;p26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0" name="Google Shape;62400;p26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1" name="Google Shape;62401;p26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2" name="Google Shape;62402;p26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3" name="Google Shape;62403;p26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4" name="Google Shape;62404;p26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5" name="Google Shape;62405;p26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6" name="Google Shape;62406;p26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7" name="Google Shape;62407;p26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8" name="Google Shape;62408;p26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9" name="Google Shape;62409;p26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0" name="Google Shape;62410;p26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1" name="Google Shape;62411;p26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2" name="Google Shape;62412;p26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3" name="Google Shape;62413;p26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4" name="Google Shape;62414;p26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5" name="Google Shape;62415;p26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6" name="Google Shape;62416;p26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7" name="Google Shape;62417;p26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8" name="Google Shape;62418;p26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9" name="Google Shape;62419;p26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0" name="Google Shape;62420;p26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1" name="Google Shape;62421;p26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2" name="Google Shape;62422;p26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3" name="Google Shape;62423;p26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4" name="Google Shape;62424;p26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5" name="Google Shape;62425;p26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6" name="Google Shape;62426;p26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7" name="Google Shape;62427;p26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8" name="Google Shape;62428;p26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9" name="Google Shape;62429;p26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0" name="Google Shape;62430;p26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1" name="Google Shape;62431;p26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2" name="Google Shape;62432;p26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3" name="Google Shape;62433;p26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4" name="Google Shape;62434;p26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5" name="Google Shape;62435;p26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6" name="Google Shape;62436;p26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7" name="Google Shape;62437;p26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8" name="Google Shape;62438;p26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9" name="Google Shape;62439;p26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0" name="Google Shape;62440;p26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1" name="Google Shape;62441;p26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2" name="Google Shape;62442;p26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3" name="Google Shape;62443;p26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4" name="Google Shape;62444;p26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5" name="Google Shape;62445;p26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6" name="Google Shape;62446;p26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7" name="Google Shape;62447;p26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8" name="Google Shape;62448;p26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9" name="Google Shape;62449;p26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0" name="Google Shape;62450;p26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1" name="Google Shape;62451;p26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2" name="Google Shape;62452;p26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3" name="Google Shape;62453;p26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4" name="Google Shape;62454;p26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5" name="Google Shape;62455;p26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6" name="Google Shape;62456;p26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7" name="Google Shape;62457;p26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8" name="Google Shape;62458;p26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9" name="Google Shape;62459;p26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0" name="Google Shape;62460;p26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1" name="Google Shape;62461;p26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2" name="Google Shape;62462;p26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3" name="Google Shape;62463;p26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4" name="Google Shape;62464;p26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5" name="Google Shape;62465;p26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6" name="Google Shape;62466;p26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7" name="Google Shape;62467;p26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8" name="Google Shape;62468;p26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9" name="Google Shape;62469;p26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0" name="Google Shape;62470;p26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1" name="Google Shape;62471;p26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2" name="Google Shape;62472;p26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3" name="Google Shape;62473;p26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4" name="Google Shape;62474;p26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5" name="Google Shape;62475;p26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6" name="Google Shape;62476;p26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7" name="Google Shape;62477;p26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8" name="Google Shape;62478;p26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9" name="Google Shape;62479;p26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0" name="Google Shape;62480;p26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1" name="Google Shape;62481;p26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2" name="Google Shape;62482;p26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3" name="Google Shape;62483;p26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4" name="Google Shape;62484;p26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5" name="Google Shape;62485;p26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6" name="Google Shape;62486;p26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7" name="Google Shape;62487;p26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8" name="Google Shape;62488;p26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9" name="Google Shape;62489;p26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0" name="Google Shape;62490;p26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1" name="Google Shape;62491;p26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2" name="Google Shape;62492;p26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3" name="Google Shape;62493;p26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4" name="Google Shape;62494;p26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5" name="Google Shape;62495;p26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6" name="Google Shape;62496;p26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7" name="Google Shape;62497;p26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8" name="Google Shape;62498;p26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9" name="Google Shape;62499;p26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0" name="Google Shape;62500;p26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1" name="Google Shape;62501;p26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2" name="Google Shape;62502;p26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3" name="Google Shape;62503;p26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4" name="Google Shape;62504;p26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5" name="Google Shape;62505;p26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6" name="Google Shape;62506;p26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7" name="Google Shape;62507;p26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8" name="Google Shape;62508;p26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9" name="Google Shape;62509;p26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0" name="Google Shape;62510;p26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1" name="Google Shape;62511;p26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2" name="Google Shape;62512;p26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3" name="Google Shape;62513;p26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4" name="Google Shape;62514;p26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5" name="Google Shape;62515;p26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6" name="Google Shape;62516;p26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7" name="Google Shape;62517;p26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8" name="Google Shape;62518;p26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9" name="Google Shape;62519;p26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0" name="Google Shape;62520;p26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1" name="Google Shape;62521;p26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2" name="Google Shape;62522;p26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3" name="Google Shape;62523;p26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4" name="Google Shape;62524;p26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5" name="Google Shape;62525;p26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6" name="Google Shape;62526;p26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7" name="Google Shape;62527;p26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8" name="Google Shape;62528;p26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9" name="Google Shape;62529;p26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0" name="Google Shape;62530;p26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1" name="Google Shape;62531;p26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2" name="Google Shape;62532;p26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3" name="Google Shape;62533;p26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4" name="Google Shape;62534;p26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5" name="Google Shape;62535;p26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6" name="Google Shape;62536;p26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7" name="Google Shape;62537;p26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8" name="Google Shape;62538;p26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9" name="Google Shape;62539;p26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0" name="Google Shape;62540;p26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1" name="Google Shape;62541;p26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2" name="Google Shape;62542;p26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3" name="Google Shape;62543;p26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4" name="Google Shape;62544;p26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5" name="Google Shape;62545;p26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6" name="Google Shape;62546;p26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7" name="Google Shape;62547;p26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8" name="Google Shape;62548;p26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9" name="Google Shape;62549;p26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0" name="Google Shape;62550;p26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1" name="Google Shape;62551;p26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2" name="Google Shape;62552;p26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3" name="Google Shape;62553;p26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4" name="Google Shape;62554;p26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5" name="Google Shape;62555;p26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6" name="Google Shape;62556;p26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7" name="Google Shape;62557;p26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8" name="Google Shape;62558;p26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9" name="Google Shape;62559;p26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0" name="Google Shape;62560;p26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1" name="Google Shape;62561;p26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2" name="Google Shape;62562;p26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3" name="Google Shape;62563;p26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4" name="Google Shape;62564;p26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5" name="Google Shape;62565;p26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6" name="Google Shape;62566;p26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7" name="Google Shape;62567;p26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8" name="Google Shape;62568;p26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9" name="Google Shape;62569;p26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0" name="Google Shape;62570;p26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1" name="Google Shape;62571;p26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2" name="Google Shape;62572;p26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3" name="Google Shape;62573;p26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4" name="Google Shape;62574;p26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5" name="Google Shape;62575;p26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6" name="Google Shape;62576;p26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7" name="Google Shape;62577;p26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8" name="Google Shape;62578;p26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9" name="Google Shape;62579;p26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0" name="Google Shape;62580;p26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1" name="Google Shape;62581;p26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2" name="Google Shape;62582;p26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3" name="Google Shape;62583;p26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4" name="Google Shape;62584;p26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5" name="Google Shape;62585;p26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6" name="Google Shape;62586;p26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7" name="Google Shape;62587;p26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8" name="Google Shape;62588;p26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9" name="Google Shape;62589;p26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0" name="Google Shape;62590;p26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1" name="Google Shape;62591;p26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2" name="Google Shape;62592;p26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3" name="Google Shape;62593;p26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4" name="Google Shape;62594;p26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5" name="Google Shape;62595;p26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6" name="Google Shape;62596;p26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7" name="Google Shape;62597;p26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8" name="Google Shape;62598;p26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9" name="Google Shape;62599;p26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0" name="Google Shape;62600;p26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1" name="Google Shape;62601;p26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2" name="Google Shape;62602;p26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3" name="Google Shape;62603;p26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4" name="Google Shape;62604;p26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5" name="Google Shape;62605;p26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6" name="Google Shape;62606;p26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7" name="Google Shape;62607;p26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8" name="Google Shape;62608;p26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9" name="Google Shape;62609;p26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0" name="Google Shape;62610;p26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1" name="Google Shape;62611;p26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2" name="Google Shape;62612;p26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3" name="Google Shape;62613;p26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4" name="Google Shape;62614;p26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5" name="Google Shape;62615;p26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6" name="Google Shape;62616;p26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7" name="Google Shape;62617;p26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8" name="Google Shape;62618;p26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9" name="Google Shape;62619;p26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0" name="Google Shape;62620;p26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1" name="Google Shape;62621;p26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2" name="Google Shape;62622;p26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3" name="Google Shape;62623;p26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4" name="Google Shape;62624;p26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5" name="Google Shape;62625;p26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6" name="Google Shape;62626;p26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7" name="Google Shape;62627;p26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8" name="Google Shape;62628;p26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9" name="Google Shape;62629;p26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0" name="Google Shape;62630;p26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1" name="Google Shape;62631;p26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2" name="Google Shape;62632;p26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3" name="Google Shape;62633;p26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4" name="Google Shape;62634;p26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5" name="Google Shape;62635;p26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6" name="Google Shape;62636;p26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7" name="Google Shape;62637;p26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8" name="Google Shape;62638;p26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9" name="Google Shape;62639;p26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0" name="Google Shape;62640;p26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1" name="Google Shape;62641;p26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2" name="Google Shape;62642;p26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3" name="Google Shape;62643;p26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4" name="Google Shape;62644;p26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5" name="Google Shape;62645;p26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6" name="Google Shape;62646;p26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7" name="Google Shape;62647;p26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8" name="Google Shape;62648;p26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9" name="Google Shape;62649;p26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0" name="Google Shape;62650;p26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1" name="Google Shape;62651;p26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2" name="Google Shape;62652;p26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3" name="Google Shape;62653;p26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4" name="Google Shape;62654;p26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5" name="Google Shape;62655;p26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6" name="Google Shape;62656;p26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7" name="Google Shape;62657;p26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8" name="Google Shape;62658;p26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9" name="Google Shape;62659;p26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0" name="Google Shape;62660;p26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1" name="Google Shape;62661;p26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2" name="Google Shape;62662;p26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3" name="Google Shape;62663;p26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4" name="Google Shape;62664;p26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5" name="Google Shape;62665;p26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6" name="Google Shape;62666;p26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7" name="Google Shape;62667;p26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8" name="Google Shape;62668;p26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9" name="Google Shape;62669;p26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0" name="Google Shape;62670;p26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1" name="Google Shape;62671;p26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2" name="Google Shape;62672;p26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3" name="Google Shape;62673;p26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4" name="Google Shape;62674;p26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5" name="Google Shape;62675;p26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6" name="Google Shape;62676;p26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7" name="Google Shape;62677;p26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8" name="Google Shape;62678;p26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9" name="Google Shape;62679;p26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0" name="Google Shape;62680;p26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1" name="Google Shape;62681;p26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2" name="Google Shape;62682;p26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3" name="Google Shape;62683;p26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4" name="Google Shape;62684;p26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5" name="Google Shape;62685;p26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6" name="Google Shape;62686;p26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7" name="Google Shape;62687;p26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8" name="Google Shape;62688;p26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9" name="Google Shape;62689;p26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0" name="Google Shape;62690;p26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1" name="Google Shape;62691;p26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2" name="Google Shape;62692;p26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3" name="Google Shape;62693;p26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4" name="Google Shape;62694;p26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5" name="Google Shape;62695;p26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6" name="Google Shape;62696;p26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7" name="Google Shape;62697;p26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8" name="Google Shape;62698;p26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9" name="Google Shape;62699;p26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0" name="Google Shape;62700;p26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1" name="Google Shape;62701;p26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2" name="Google Shape;62702;p26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3" name="Google Shape;62703;p26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4" name="Google Shape;62704;p26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5" name="Google Shape;62705;p26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6" name="Google Shape;62706;p26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7" name="Google Shape;62707;p26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8" name="Google Shape;62708;p26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9" name="Google Shape;62709;p26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0" name="Google Shape;62710;p26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1" name="Google Shape;62711;p26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2" name="Google Shape;62712;p26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3" name="Google Shape;62713;p26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4" name="Google Shape;62714;p26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5" name="Google Shape;62715;p26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6" name="Google Shape;62716;p26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7" name="Google Shape;62717;p26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8" name="Google Shape;62718;p26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9" name="Google Shape;62719;p26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0" name="Google Shape;62720;p26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1" name="Google Shape;62721;p26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2" name="Google Shape;62722;p26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3" name="Google Shape;62723;p26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4" name="Google Shape;62724;p26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5" name="Google Shape;62725;p26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6" name="Google Shape;62726;p26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7" name="Google Shape;62727;p26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8" name="Google Shape;62728;p26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9" name="Google Shape;62729;p26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0" name="Google Shape;62730;p26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1" name="Google Shape;62731;p26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2" name="Google Shape;62732;p26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3" name="Google Shape;62733;p26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4" name="Google Shape;62734;p26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5" name="Google Shape;62735;p26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6" name="Google Shape;62736;p26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7" name="Google Shape;62737;p26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8" name="Google Shape;62738;p26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9" name="Google Shape;62739;p26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0" name="Google Shape;62740;p26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1" name="Google Shape;62741;p26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2" name="Google Shape;62742;p26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3" name="Google Shape;62743;p26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4" name="Google Shape;62744;p26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5" name="Google Shape;62745;p26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6" name="Google Shape;62746;p26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7" name="Google Shape;62747;p26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8" name="Google Shape;62748;p26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9" name="Google Shape;62749;p26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0" name="Google Shape;62750;p26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1" name="Google Shape;62751;p26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2" name="Google Shape;62752;p26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3" name="Google Shape;62753;p26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4" name="Google Shape;62754;p26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5" name="Google Shape;62755;p26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6" name="Google Shape;62756;p26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7" name="Google Shape;62757;p26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8" name="Google Shape;62758;p26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9" name="Google Shape;62759;p26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0" name="Google Shape;62760;p26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1" name="Google Shape;62761;p26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2" name="Google Shape;62762;p26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3" name="Google Shape;62763;p26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4" name="Google Shape;62764;p26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5" name="Google Shape;62765;p26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6" name="Google Shape;62766;p26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7" name="Google Shape;62767;p26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8" name="Google Shape;62768;p26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9" name="Google Shape;62769;p26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0" name="Google Shape;62770;p26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1" name="Google Shape;62771;p26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2" name="Google Shape;62772;p26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3" name="Google Shape;62773;p26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4" name="Google Shape;62774;p26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5" name="Google Shape;62775;p26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6" name="Google Shape;62776;p26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7" name="Google Shape;62777;p26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8" name="Google Shape;62778;p26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9" name="Google Shape;62779;p26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0" name="Google Shape;62780;p26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1" name="Google Shape;62781;p26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2" name="Google Shape;62782;p26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3" name="Google Shape;62783;p26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4" name="Google Shape;62784;p26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5" name="Google Shape;62785;p26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6" name="Google Shape;62786;p26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7" name="Google Shape;62787;p26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8" name="Google Shape;62788;p26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9" name="Google Shape;62789;p26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0" name="Google Shape;62790;p26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1" name="Google Shape;62791;p26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2" name="Google Shape;62792;p26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3" name="Google Shape;62793;p26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4" name="Google Shape;62794;p26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5" name="Google Shape;62795;p26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6" name="Google Shape;62796;p26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7" name="Google Shape;62797;p26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8" name="Google Shape;62798;p26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9" name="Google Shape;62799;p26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0" name="Google Shape;62800;p26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1" name="Google Shape;62801;p26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2" name="Google Shape;62802;p26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3" name="Google Shape;62803;p26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4" name="Google Shape;62804;p26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5" name="Google Shape;62805;p26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6" name="Google Shape;62806;p26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7" name="Google Shape;62807;p26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8" name="Google Shape;62808;p26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9" name="Google Shape;62809;p26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0" name="Google Shape;62810;p26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1" name="Google Shape;62811;p26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2" name="Google Shape;62812;p26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3" name="Google Shape;62813;p26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4" name="Google Shape;62814;p26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5" name="Google Shape;62815;p26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6" name="Google Shape;62816;p26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7" name="Google Shape;62817;p26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8" name="Google Shape;62818;p26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9" name="Google Shape;62819;p26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0" name="Google Shape;62820;p26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1" name="Google Shape;62821;p26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2" name="Google Shape;62822;p26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3" name="Google Shape;62823;p26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4" name="Google Shape;62824;p26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5" name="Google Shape;62825;p26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6" name="Google Shape;62826;p26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7" name="Google Shape;62827;p26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8" name="Google Shape;62828;p26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9" name="Google Shape;62829;p26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0" name="Google Shape;62830;p26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1" name="Google Shape;62831;p26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2" name="Google Shape;62832;p26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3" name="Google Shape;62833;p26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4" name="Google Shape;62834;p26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5" name="Google Shape;62835;p26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6" name="Google Shape;62836;p26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7" name="Google Shape;62837;p26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8" name="Google Shape;62838;p26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9" name="Google Shape;62839;p26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0" name="Google Shape;62840;p26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1" name="Google Shape;62841;p26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2" name="Google Shape;62842;p26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3" name="Google Shape;62843;p26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4" name="Google Shape;62844;p26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5" name="Google Shape;62845;p26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6" name="Google Shape;62846;p26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7" name="Google Shape;62847;p26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8" name="Google Shape;62848;p26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9" name="Google Shape;62849;p26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0" name="Google Shape;62850;p26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1" name="Google Shape;62851;p26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2" name="Google Shape;62852;p26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3" name="Google Shape;62853;p26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4" name="Google Shape;62854;p26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5" name="Google Shape;62855;p26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6" name="Google Shape;62856;p26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7" name="Google Shape;62857;p26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8" name="Google Shape;62858;p26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9" name="Google Shape;62859;p26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0" name="Google Shape;62860;p26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1" name="Google Shape;62861;p26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2" name="Google Shape;62862;p26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3" name="Google Shape;62863;p26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4" name="Google Shape;62864;p26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5" name="Google Shape;62865;p26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6" name="Google Shape;62866;p26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7" name="Google Shape;62867;p26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8" name="Google Shape;62868;p26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9" name="Google Shape;62869;p26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0" name="Google Shape;62870;p26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1" name="Google Shape;62871;p26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2" name="Google Shape;62872;p26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3" name="Google Shape;62873;p26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4" name="Google Shape;62874;p26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5" name="Google Shape;62875;p26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6" name="Google Shape;62876;p26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7" name="Google Shape;62877;p26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8" name="Google Shape;62878;p26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9" name="Google Shape;62879;p26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0" name="Google Shape;62880;p26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1" name="Google Shape;62881;p26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2" name="Google Shape;62882;p26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3" name="Google Shape;62883;p26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4" name="Google Shape;62884;p26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5" name="Google Shape;62885;p26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6" name="Google Shape;62886;p26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7" name="Google Shape;62887;p26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8" name="Google Shape;62888;p26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9" name="Google Shape;62889;p26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0" name="Google Shape;62890;p26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1" name="Google Shape;62891;p26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2" name="Google Shape;62892;p26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3" name="Google Shape;62893;p26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4" name="Google Shape;62894;p26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5" name="Google Shape;62895;p26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6" name="Google Shape;62896;p26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7" name="Google Shape;62897;p26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8" name="Google Shape;62898;p26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9" name="Google Shape;62899;p26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0" name="Google Shape;62900;p26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1" name="Google Shape;62901;p26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2" name="Google Shape;62902;p26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3" name="Google Shape;62903;p26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4" name="Google Shape;62904;p26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5" name="Google Shape;62905;p26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6" name="Google Shape;62906;p26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7" name="Google Shape;62907;p26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8" name="Google Shape;62908;p26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9" name="Google Shape;62909;p26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0" name="Google Shape;62910;p26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1" name="Google Shape;62911;p26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2" name="Google Shape;62912;p26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3" name="Google Shape;62913;p26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4" name="Google Shape;62914;p26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5" name="Google Shape;62915;p26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6" name="Google Shape;62916;p26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7" name="Google Shape;62917;p26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8" name="Google Shape;62918;p26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9" name="Google Shape;62919;p26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0" name="Google Shape;62920;p26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1" name="Google Shape;62921;p26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2" name="Google Shape;62922;p26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3" name="Google Shape;62923;p26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4" name="Google Shape;62924;p26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5" name="Google Shape;62925;p26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6" name="Google Shape;62926;p26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7" name="Google Shape;62927;p26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8" name="Google Shape;62928;p26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9" name="Google Shape;62929;p26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0" name="Google Shape;62930;p26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1" name="Google Shape;62931;p26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2" name="Google Shape;62932;p26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3" name="Google Shape;62933;p26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4" name="Google Shape;62934;p26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5" name="Google Shape;62935;p26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6" name="Google Shape;62936;p26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7" name="Google Shape;62937;p26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8" name="Google Shape;62938;p26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9" name="Google Shape;62939;p26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0" name="Google Shape;62940;p26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1" name="Google Shape;62941;p26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2" name="Google Shape;62942;p26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3" name="Google Shape;62943;p26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4" name="Google Shape;62944;p26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5" name="Google Shape;62945;p26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6" name="Google Shape;62946;p26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7" name="Google Shape;62947;p26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8" name="Google Shape;62948;p26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9" name="Google Shape;62949;p26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0" name="Google Shape;62950;p26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1" name="Google Shape;62951;p26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2" name="Google Shape;62952;p26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3" name="Google Shape;62953;p26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4" name="Google Shape;62954;p26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5" name="Google Shape;62955;p26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6" name="Google Shape;62956;p26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7" name="Google Shape;62957;p26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8" name="Google Shape;62958;p26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9" name="Google Shape;62959;p26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0" name="Google Shape;62960;p26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1" name="Google Shape;62961;p26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2" name="Google Shape;62962;p26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3" name="Google Shape;62963;p26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4" name="Google Shape;62964;p26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5" name="Google Shape;62965;p26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6" name="Google Shape;62966;p26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7" name="Google Shape;62967;p26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8" name="Google Shape;62968;p26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9" name="Google Shape;62969;p26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0" name="Google Shape;62970;p26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1" name="Google Shape;62971;p26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2" name="Google Shape;62972;p26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3" name="Google Shape;62973;p26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4" name="Google Shape;62974;p26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5" name="Google Shape;62975;p26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6" name="Google Shape;62976;p26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7" name="Google Shape;62977;p26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8" name="Google Shape;62978;p26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9" name="Google Shape;62979;p26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0" name="Google Shape;62980;p26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1" name="Google Shape;62981;p26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2" name="Google Shape;62982;p26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3" name="Google Shape;62983;p26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4" name="Google Shape;62984;p26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5" name="Google Shape;62985;p26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6" name="Google Shape;62986;p26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7" name="Google Shape;62987;p26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8" name="Google Shape;62988;p26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9" name="Google Shape;62989;p26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0" name="Google Shape;62990;p26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1" name="Google Shape;62991;p26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2" name="Google Shape;62992;p26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3" name="Google Shape;62993;p26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4" name="Google Shape;62994;p26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5" name="Google Shape;62995;p26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6" name="Google Shape;62996;p26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7" name="Google Shape;62997;p26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8" name="Google Shape;62998;p26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9" name="Google Shape;62999;p26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0" name="Google Shape;63000;p26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1" name="Google Shape;63001;p26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2" name="Google Shape;63002;p26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3" name="Google Shape;63003;p26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4" name="Google Shape;63004;p26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5" name="Google Shape;63005;p26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6" name="Google Shape;63006;p26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7" name="Google Shape;63007;p26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8" name="Google Shape;63008;p26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9" name="Google Shape;63009;p26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0" name="Google Shape;63010;p26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1" name="Google Shape;63011;p26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2" name="Google Shape;63012;p26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3" name="Google Shape;63013;p26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4" name="Google Shape;63014;p26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5" name="Google Shape;63015;p26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6" name="Google Shape;63016;p26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7" name="Google Shape;63017;p26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8" name="Google Shape;63018;p26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9" name="Google Shape;63019;p26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0" name="Google Shape;63020;p26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1" name="Google Shape;63021;p26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2" name="Google Shape;63022;p26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3" name="Google Shape;63023;p26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4" name="Google Shape;63024;p26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5" name="Google Shape;63025;p26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6" name="Google Shape;63026;p26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7" name="Google Shape;63027;p26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8" name="Google Shape;63028;p26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9" name="Google Shape;63029;p26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0" name="Google Shape;63030;p26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1" name="Google Shape;63031;p26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2" name="Google Shape;63032;p26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3" name="Google Shape;63033;p26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4" name="Google Shape;63034;p26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5" name="Google Shape;63035;p26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6" name="Google Shape;63036;p26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7" name="Google Shape;63037;p26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8" name="Google Shape;63038;p26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9" name="Google Shape;63039;p26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0" name="Google Shape;63040;p26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1" name="Google Shape;63041;p26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2" name="Google Shape;63042;p26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3" name="Google Shape;63043;p26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4" name="Google Shape;63044;p26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5" name="Google Shape;63045;p26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6" name="Google Shape;63046;p26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7" name="Google Shape;63047;p26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8" name="Google Shape;63048;p26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9" name="Google Shape;63049;p26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0" name="Google Shape;63050;p26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1" name="Google Shape;63051;p26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2" name="Google Shape;63052;p26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3" name="Google Shape;63053;p26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4" name="Google Shape;63054;p26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5" name="Google Shape;63055;p26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6" name="Google Shape;63056;p26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7" name="Google Shape;63057;p26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8" name="Google Shape;63058;p26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9" name="Google Shape;63059;p26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0" name="Google Shape;63060;p26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1" name="Google Shape;63061;p26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2" name="Google Shape;63062;p26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3" name="Google Shape;63063;p26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4" name="Google Shape;63064;p26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5" name="Google Shape;63065;p26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6" name="Google Shape;63066;p26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7" name="Google Shape;63067;p26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8" name="Google Shape;63068;p26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9" name="Google Shape;63069;p26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0" name="Google Shape;63070;p26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1" name="Google Shape;63071;p26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2" name="Google Shape;63072;p26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3" name="Google Shape;63073;p26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4" name="Google Shape;63074;p26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5" name="Google Shape;63075;p26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6" name="Google Shape;63076;p26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7" name="Google Shape;63077;p26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8" name="Google Shape;63078;p26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9" name="Google Shape;63079;p26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0" name="Google Shape;63080;p26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1" name="Google Shape;63081;p26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2" name="Google Shape;63082;p26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3" name="Google Shape;63083;p26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4" name="Google Shape;63084;p26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5" name="Google Shape;63085;p26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6" name="Google Shape;63086;p26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7" name="Google Shape;63087;p26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8" name="Google Shape;63088;p26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9" name="Google Shape;63089;p26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0" name="Google Shape;63090;p26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1" name="Google Shape;63091;p26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2" name="Google Shape;63092;p26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3" name="Google Shape;63093;p26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4" name="Google Shape;63094;p26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5" name="Google Shape;63095;p26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6" name="Google Shape;63096;p26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7" name="Google Shape;63097;p26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8" name="Google Shape;63098;p26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9" name="Google Shape;63099;p26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0" name="Google Shape;63100;p26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1" name="Google Shape;63101;p26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2" name="Google Shape;63102;p26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3" name="Google Shape;63103;p26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4" name="Google Shape;63104;p26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5" name="Google Shape;63105;p26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6" name="Google Shape;63106;p26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7" name="Google Shape;63107;p26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8" name="Google Shape;63108;p26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9" name="Google Shape;63109;p26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0" name="Google Shape;63110;p26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1" name="Google Shape;63111;p26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2" name="Google Shape;63112;p26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3" name="Google Shape;63113;p26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4" name="Google Shape;63114;p26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5" name="Google Shape;63115;p26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6" name="Google Shape;63116;p26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7" name="Google Shape;63117;p26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8" name="Google Shape;63118;p26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9" name="Google Shape;63119;p26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0" name="Google Shape;63120;p26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1" name="Google Shape;63121;p26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2" name="Google Shape;63122;p26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3" name="Google Shape;63123;p26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4" name="Google Shape;63124;p26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5" name="Google Shape;63125;p26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6" name="Google Shape;63126;p26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7" name="Google Shape;63127;p26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8" name="Google Shape;63128;p26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9" name="Google Shape;63129;p26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0" name="Google Shape;63130;p26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1" name="Google Shape;63131;p26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2" name="Google Shape;63132;p26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3" name="Google Shape;63133;p26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4" name="Google Shape;63134;p26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5" name="Google Shape;63135;p26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6" name="Google Shape;63136;p26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7" name="Google Shape;63137;p26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8" name="Google Shape;63138;p26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9" name="Google Shape;63139;p26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0" name="Google Shape;63140;p26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1" name="Google Shape;63141;p26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2" name="Google Shape;63142;p26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3" name="Google Shape;63143;p26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4" name="Google Shape;63144;p26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5" name="Google Shape;63145;p26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6" name="Google Shape;63146;p26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7" name="Google Shape;63147;p26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8" name="Google Shape;63148;p26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9" name="Google Shape;63149;p26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0" name="Google Shape;63150;p26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1" name="Google Shape;63151;p26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2" name="Google Shape;63152;p26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3" name="Google Shape;63153;p26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4" name="Google Shape;63154;p26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5" name="Google Shape;63155;p26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6" name="Google Shape;63156;p26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7" name="Google Shape;63157;p26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8" name="Google Shape;63158;p26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9" name="Google Shape;63159;p26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0" name="Google Shape;63160;p26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1" name="Google Shape;63161;p26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2" name="Google Shape;63162;p26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3" name="Google Shape;63163;p26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4" name="Google Shape;63164;p26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5" name="Google Shape;63165;p26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6" name="Google Shape;63166;p26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7" name="Google Shape;63167;p26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8" name="Google Shape;63168;p26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9" name="Google Shape;63169;p26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0" name="Google Shape;63170;p26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1" name="Google Shape;63171;p26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2" name="Google Shape;63172;p26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3" name="Google Shape;63173;p26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4" name="Google Shape;63174;p26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5" name="Google Shape;63175;p26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6" name="Google Shape;63176;p26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7" name="Google Shape;63177;p26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8" name="Google Shape;63178;p26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9" name="Google Shape;63179;p26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0" name="Google Shape;63180;p26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1" name="Google Shape;63181;p26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2" name="Google Shape;63182;p26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3" name="Google Shape;63183;p26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4" name="Google Shape;63184;p26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5" name="Google Shape;63185;p26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6" name="Google Shape;63186;p26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7" name="Google Shape;63187;p26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8" name="Google Shape;63188;p26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9" name="Google Shape;63189;p26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0" name="Google Shape;63190;p26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1" name="Google Shape;63191;p26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2" name="Google Shape;63192;p26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3" name="Google Shape;63193;p26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4" name="Google Shape;63194;p26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5" name="Google Shape;63195;p26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6" name="Google Shape;63196;p26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7" name="Google Shape;63197;p26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8" name="Google Shape;63198;p26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9" name="Google Shape;63199;p26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0" name="Google Shape;63200;p26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1" name="Google Shape;63201;p26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2" name="Google Shape;63202;p26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3" name="Google Shape;63203;p26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4" name="Google Shape;63204;p26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5" name="Google Shape;63205;p26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6" name="Google Shape;63206;p26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7" name="Google Shape;63207;p26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8" name="Google Shape;63208;p26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9" name="Google Shape;63209;p26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0" name="Google Shape;63210;p26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1" name="Google Shape;63211;p26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2" name="Google Shape;63212;p26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3" name="Google Shape;63213;p26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4" name="Google Shape;63214;p26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5" name="Google Shape;63215;p26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6" name="Google Shape;63216;p26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7" name="Google Shape;63217;p26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8" name="Google Shape;63218;p26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9" name="Google Shape;63219;p26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0" name="Google Shape;63220;p26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1" name="Google Shape;63221;p26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2" name="Google Shape;63222;p26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3" name="Google Shape;63223;p26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4" name="Google Shape;63224;p26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5" name="Google Shape;63225;p26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6" name="Google Shape;63226;p26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7" name="Google Shape;63227;p26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8" name="Google Shape;63228;p26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9" name="Google Shape;63229;p26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0" name="Google Shape;63230;p26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1" name="Google Shape;63231;p26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2" name="Google Shape;63232;p26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3" name="Google Shape;63233;p26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4" name="Google Shape;63234;p26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5" name="Google Shape;63235;p26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6" name="Google Shape;63236;p26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7" name="Google Shape;63237;p26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8" name="Google Shape;63238;p26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9" name="Google Shape;63239;p26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0" name="Google Shape;63240;p26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1" name="Google Shape;63241;p26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2" name="Google Shape;63242;p26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3" name="Google Shape;63243;p26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4" name="Google Shape;63244;p26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5" name="Google Shape;63245;p26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6" name="Google Shape;63246;p26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7" name="Google Shape;63247;p26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8" name="Google Shape;63248;p26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9" name="Google Shape;63249;p26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0" name="Google Shape;63250;p26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1" name="Google Shape;63251;p26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2" name="Google Shape;63252;p26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3" name="Google Shape;63253;p26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4" name="Google Shape;63254;p26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5" name="Google Shape;63255;p26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6" name="Google Shape;63256;p26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7" name="Google Shape;63257;p26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8" name="Google Shape;63258;p26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9" name="Google Shape;63259;p26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0" name="Google Shape;63260;p26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1" name="Google Shape;63261;p26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2" name="Google Shape;63262;p26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3" name="Google Shape;63263;p26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4" name="Google Shape;63264;p26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5" name="Google Shape;63265;p26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6" name="Google Shape;63266;p26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7" name="Google Shape;63267;p26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8" name="Google Shape;63268;p26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9" name="Google Shape;63269;p26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0" name="Google Shape;63270;p26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1" name="Google Shape;63271;p26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2" name="Google Shape;63272;p26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3" name="Google Shape;63273;p26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4" name="Google Shape;63274;p26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5" name="Google Shape;63275;p26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6" name="Google Shape;63276;p26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7" name="Google Shape;63277;p26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8" name="Google Shape;63278;p26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9" name="Google Shape;63279;p26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0" name="Google Shape;63280;p26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1" name="Google Shape;63281;p26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2" name="Google Shape;63282;p26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3" name="Google Shape;63283;p26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4" name="Google Shape;63284;p26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5" name="Google Shape;63285;p26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6" name="Google Shape;63286;p26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7" name="Google Shape;63287;p26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8" name="Google Shape;63288;p26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9" name="Google Shape;63289;p26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0" name="Google Shape;63290;p26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1" name="Google Shape;63291;p26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2" name="Google Shape;63292;p26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3" name="Google Shape;63293;p26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4" name="Google Shape;63294;p26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5" name="Google Shape;63295;p26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6" name="Google Shape;63296;p26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7" name="Google Shape;63297;p26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8" name="Google Shape;63298;p26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9" name="Google Shape;63299;p26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0" name="Google Shape;63300;p26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1" name="Google Shape;63301;p26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2" name="Google Shape;63302;p26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3" name="Google Shape;63303;p26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4" name="Google Shape;63304;p26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5" name="Google Shape;63305;p26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6" name="Google Shape;63306;p26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7" name="Google Shape;63307;p26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8" name="Google Shape;63308;p26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9" name="Google Shape;63309;p26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0" name="Google Shape;63310;p26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1" name="Google Shape;63311;p26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2" name="Google Shape;63312;p26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3" name="Google Shape;63313;p26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4" name="Google Shape;63314;p26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5" name="Google Shape;63315;p26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6" name="Google Shape;63316;p26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7" name="Google Shape;63317;p26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8" name="Google Shape;63318;p26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9" name="Google Shape;63319;p26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0" name="Google Shape;63320;p26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1" name="Google Shape;63321;p26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2" name="Google Shape;63322;p26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3" name="Google Shape;63323;p26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4" name="Google Shape;63324;p26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5" name="Google Shape;63325;p26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6" name="Google Shape;63326;p26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7" name="Google Shape;63327;p26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8" name="Google Shape;63328;p26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9" name="Google Shape;63329;p26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0" name="Google Shape;63330;p26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1" name="Google Shape;63331;p26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2" name="Google Shape;63332;p26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3" name="Google Shape;63333;p26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4" name="Google Shape;63334;p26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5" name="Google Shape;63335;p26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6" name="Google Shape;63336;p26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7" name="Google Shape;63337;p26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8" name="Google Shape;63338;p26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9" name="Google Shape;63339;p26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0" name="Google Shape;63340;p26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1" name="Google Shape;63341;p26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2" name="Google Shape;63342;p26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3" name="Google Shape;63343;p26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4" name="Google Shape;63344;p26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5" name="Google Shape;63345;p26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6" name="Google Shape;63346;p26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7" name="Google Shape;63347;p26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8" name="Google Shape;63348;p26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9" name="Google Shape;63349;p26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0" name="Google Shape;63350;p26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1" name="Google Shape;63351;p26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2" name="Google Shape;63352;p26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3" name="Google Shape;63353;p26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4" name="Google Shape;63354;p26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5" name="Google Shape;63355;p26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6" name="Google Shape;63356;p26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7" name="Google Shape;63357;p26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8" name="Google Shape;63358;p26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9" name="Google Shape;63359;p26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0" name="Google Shape;63360;p26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1" name="Google Shape;63361;p26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2" name="Google Shape;63362;p26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3" name="Google Shape;63363;p26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4" name="Google Shape;63364;p26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5" name="Google Shape;63365;p26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6" name="Google Shape;63366;p26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7" name="Google Shape;63367;p26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8" name="Google Shape;63368;p26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9" name="Google Shape;63369;p26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0" name="Google Shape;63370;p26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1" name="Google Shape;63371;p26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2" name="Google Shape;63372;p26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3" name="Google Shape;63373;p26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4" name="Google Shape;63374;p26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5" name="Google Shape;63375;p26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6" name="Google Shape;63376;p26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7" name="Google Shape;63377;p26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8" name="Google Shape;63378;p26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9" name="Google Shape;63379;p26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0" name="Google Shape;63380;p26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1" name="Google Shape;63381;p26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2" name="Google Shape;63382;p26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3" name="Google Shape;63383;p26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4" name="Google Shape;63384;p26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5" name="Google Shape;63385;p26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6" name="Google Shape;63386;p26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7" name="Google Shape;63387;p26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8" name="Google Shape;63388;p26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9" name="Google Shape;63389;p26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0" name="Google Shape;63390;p26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1" name="Google Shape;63391;p26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2" name="Google Shape;63392;p26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3" name="Google Shape;63393;p26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4" name="Google Shape;63394;p26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5" name="Google Shape;63395;p26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6" name="Google Shape;63396;p26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7" name="Google Shape;63397;p26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8" name="Google Shape;63398;p26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9" name="Google Shape;63399;p26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0" name="Google Shape;63400;p26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1" name="Google Shape;63401;p26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2" name="Google Shape;63402;p26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3" name="Google Shape;63403;p26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4" name="Google Shape;63404;p26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5" name="Google Shape;63405;p26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6" name="Google Shape;63406;p26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7" name="Google Shape;63407;p26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8" name="Google Shape;63408;p26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9" name="Google Shape;63409;p26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0" name="Google Shape;63410;p26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1" name="Google Shape;63411;p26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2" name="Google Shape;63412;p26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3" name="Google Shape;63413;p26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4" name="Google Shape;63414;p26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5" name="Google Shape;63415;p26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6" name="Google Shape;63416;p26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7" name="Google Shape;63417;p26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8" name="Google Shape;63418;p26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9" name="Google Shape;63419;p26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0" name="Google Shape;63420;p26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1" name="Google Shape;63421;p26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2" name="Google Shape;63422;p26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3" name="Google Shape;63423;p26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4" name="Google Shape;63424;p26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5" name="Google Shape;63425;p26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6" name="Google Shape;63426;p26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7" name="Google Shape;63427;p26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8" name="Google Shape;63428;p26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9" name="Google Shape;63429;p26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0" name="Google Shape;63430;p26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1" name="Google Shape;63431;p26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2" name="Google Shape;63432;p26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3" name="Google Shape;63433;p26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4" name="Google Shape;63434;p26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5" name="Google Shape;63435;p26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6" name="Google Shape;63436;p26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7" name="Google Shape;63437;p26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8" name="Google Shape;63438;p26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9" name="Google Shape;63439;p26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0" name="Google Shape;63440;p26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1" name="Google Shape;63441;p26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2" name="Google Shape;63442;p26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3" name="Google Shape;63443;p26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4" name="Google Shape;63444;p26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5" name="Google Shape;63445;p26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6" name="Google Shape;63446;p26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7" name="Google Shape;63447;p26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8" name="Google Shape;63448;p26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9" name="Google Shape;63449;p26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0" name="Google Shape;63450;p26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1" name="Google Shape;63451;p26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2" name="Google Shape;63452;p26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3" name="Google Shape;63453;p26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4" name="Google Shape;63454;p26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5" name="Google Shape;63455;p26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6" name="Google Shape;63456;p26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7" name="Google Shape;63457;p26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8" name="Google Shape;63458;p26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9" name="Google Shape;63459;p26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0" name="Google Shape;63460;p26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1" name="Google Shape;63461;p26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2" name="Google Shape;63462;p26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3" name="Google Shape;63463;p26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4" name="Google Shape;63464;p26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5" name="Google Shape;63465;p26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6" name="Google Shape;63466;p26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7" name="Google Shape;63467;p26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8" name="Google Shape;63468;p26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9" name="Google Shape;63469;p26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0" name="Google Shape;63470;p26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1" name="Google Shape;63471;p26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2" name="Google Shape;63472;p26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3" name="Google Shape;63473;p26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4" name="Google Shape;63474;p26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5" name="Google Shape;63475;p26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6" name="Google Shape;63476;p26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7" name="Google Shape;63477;p26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8" name="Google Shape;63478;p26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9" name="Google Shape;63479;p26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0" name="Google Shape;63480;p26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1" name="Google Shape;63481;p26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2" name="Google Shape;63482;p26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3" name="Google Shape;63483;p26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4" name="Google Shape;63484;p26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5" name="Google Shape;63485;p26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6" name="Google Shape;63486;p26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7" name="Google Shape;63487;p26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8" name="Google Shape;63488;p26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9" name="Google Shape;63489;p26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0" name="Google Shape;63490;p26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1" name="Google Shape;63491;p26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2" name="Google Shape;63492;p26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3" name="Google Shape;63493;p26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4" name="Google Shape;63494;p26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5" name="Google Shape;63495;p26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6" name="Google Shape;63496;p26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7" name="Google Shape;63497;p26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8" name="Google Shape;63498;p26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9" name="Google Shape;63499;p26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0" name="Google Shape;63500;p26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1" name="Google Shape;63501;p26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2" name="Google Shape;63502;p26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3" name="Google Shape;63503;p26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4" name="Google Shape;63504;p26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5" name="Google Shape;63505;p26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6" name="Google Shape;63506;p26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7" name="Google Shape;63507;p26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8" name="Google Shape;63508;p26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9" name="Google Shape;63509;p26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0" name="Google Shape;63510;p26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1" name="Google Shape;63511;p26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2" name="Google Shape;63512;p26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3" name="Google Shape;63513;p26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4" name="Google Shape;63514;p26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5" name="Google Shape;63515;p26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6" name="Google Shape;63516;p26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7" name="Google Shape;63517;p26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8" name="Google Shape;63518;p26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9" name="Google Shape;63519;p26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0" name="Google Shape;63520;p26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1" name="Google Shape;63521;p26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2" name="Google Shape;63522;p26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3" name="Google Shape;63523;p26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4" name="Google Shape;63524;p26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5" name="Google Shape;63525;p26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6" name="Google Shape;63526;p26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7" name="Google Shape;63527;p26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8" name="Google Shape;63528;p26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9" name="Google Shape;63529;p26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0" name="Google Shape;63530;p26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1" name="Google Shape;63531;p26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2" name="Google Shape;63532;p26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3" name="Google Shape;63533;p26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4" name="Google Shape;63534;p26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5" name="Google Shape;63535;p26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6" name="Google Shape;63536;p26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7" name="Google Shape;63537;p26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8" name="Google Shape;63538;p26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9" name="Google Shape;63539;p26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0" name="Google Shape;63540;p26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1" name="Google Shape;63541;p26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2" name="Google Shape;63542;p26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3" name="Google Shape;63543;p26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4" name="Google Shape;63544;p26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5" name="Google Shape;63545;p26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6" name="Google Shape;63546;p26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7" name="Google Shape;63547;p26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8" name="Google Shape;63548;p26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9" name="Google Shape;63549;p26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0" name="Google Shape;63550;p26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1" name="Google Shape;63551;p26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2" name="Google Shape;63552;p26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3" name="Google Shape;63553;p26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4" name="Google Shape;63554;p26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5" name="Google Shape;63555;p26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6" name="Google Shape;63556;p26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7" name="Google Shape;63557;p26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8" name="Google Shape;63558;p26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9" name="Google Shape;63559;p26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0" name="Google Shape;63560;p26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1" name="Google Shape;63561;p26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2" name="Google Shape;63562;p26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3" name="Google Shape;63563;p26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4" name="Google Shape;63564;p26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5" name="Google Shape;63565;p26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6" name="Google Shape;63566;p26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7" name="Google Shape;63567;p26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8" name="Google Shape;63568;p26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9" name="Google Shape;63569;p26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0" name="Google Shape;63570;p26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1" name="Google Shape;63571;p26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2" name="Google Shape;63572;p26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3" name="Google Shape;63573;p26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4" name="Google Shape;63574;p26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5" name="Google Shape;63575;p26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6" name="Google Shape;63576;p26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7" name="Google Shape;63577;p26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8" name="Google Shape;63578;p26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9" name="Google Shape;63579;p26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0" name="Google Shape;63580;p26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1" name="Google Shape;63581;p26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2" name="Google Shape;63582;p26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3" name="Google Shape;63583;p26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4" name="Google Shape;63584;p26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5" name="Google Shape;63585;p26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6" name="Google Shape;63586;p26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7" name="Google Shape;63587;p26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8" name="Google Shape;63588;p26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9" name="Google Shape;63589;p26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0" name="Google Shape;63590;p26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1" name="Google Shape;63591;p26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2" name="Google Shape;63592;p26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3" name="Google Shape;63593;p26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4" name="Google Shape;63594;p26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5" name="Google Shape;63595;p26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6" name="Google Shape;63596;p26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7" name="Google Shape;63597;p26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8" name="Google Shape;63598;p26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9" name="Google Shape;63599;p26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0" name="Google Shape;63600;p26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1" name="Google Shape;63601;p26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2" name="Google Shape;63602;p26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3" name="Google Shape;63603;p26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4" name="Google Shape;63604;p26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5" name="Google Shape;63605;p26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6" name="Google Shape;63606;p26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7" name="Google Shape;63607;p26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8" name="Google Shape;63608;p26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9" name="Google Shape;63609;p26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0" name="Google Shape;63610;p26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1" name="Google Shape;63611;p26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2" name="Google Shape;63612;p26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3" name="Google Shape;63613;p26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4" name="Google Shape;63614;p26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5" name="Google Shape;63615;p26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6" name="Google Shape;63616;p26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7" name="Google Shape;63617;p26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8" name="Google Shape;63618;p26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9" name="Google Shape;63619;p26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0" name="Google Shape;63620;p26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1" name="Google Shape;63621;p26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2" name="Google Shape;63622;p26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3" name="Google Shape;63623;p26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4" name="Google Shape;63624;p26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5" name="Google Shape;63625;p26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6" name="Google Shape;63626;p26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7" name="Google Shape;63627;p26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8" name="Google Shape;63628;p26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9" name="Google Shape;63629;p26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0" name="Google Shape;63630;p26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1" name="Google Shape;63631;p26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2" name="Google Shape;63632;p26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3" name="Google Shape;63633;p26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4" name="Google Shape;63634;p26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5" name="Google Shape;63635;p26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6" name="Google Shape;63636;p26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7" name="Google Shape;63637;p26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8" name="Google Shape;63638;p26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9" name="Google Shape;63639;p26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0" name="Google Shape;63640;p26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1" name="Google Shape;63641;p26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2" name="Google Shape;63642;p26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3" name="Google Shape;63643;p26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4" name="Google Shape;63644;p26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5" name="Google Shape;63645;p26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6" name="Google Shape;63646;p26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7" name="Google Shape;63647;p26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8" name="Google Shape;63648;p26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9" name="Google Shape;63649;p26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0" name="Google Shape;63650;p26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1" name="Google Shape;63651;p26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2" name="Google Shape;63652;p26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3" name="Google Shape;63653;p26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4" name="Google Shape;63654;p26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5" name="Google Shape;63655;p26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6" name="Google Shape;63656;p26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7" name="Google Shape;63657;p26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8" name="Google Shape;63658;p26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9" name="Google Shape;63659;p26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0" name="Google Shape;63660;p26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1" name="Google Shape;63661;p26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2" name="Google Shape;63662;p26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3" name="Google Shape;63663;p26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4" name="Google Shape;63664;p26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5" name="Google Shape;63665;p26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6" name="Google Shape;63666;p26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7" name="Google Shape;63667;p26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8" name="Google Shape;63668;p26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9" name="Google Shape;63669;p26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0" name="Google Shape;63670;p26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1" name="Google Shape;63671;p26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2" name="Google Shape;63672;p26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3" name="Google Shape;63673;p26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4" name="Google Shape;63674;p26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5" name="Google Shape;63675;p26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6" name="Google Shape;63676;p26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7" name="Google Shape;63677;p26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8" name="Google Shape;63678;p26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9" name="Google Shape;63679;p26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0" name="Google Shape;63680;p26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1" name="Google Shape;63681;p26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2" name="Google Shape;63682;p26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3" name="Google Shape;63683;p26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4" name="Google Shape;63684;p26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5" name="Google Shape;63685;p26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6" name="Google Shape;63686;p26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7" name="Google Shape;63687;p26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8" name="Google Shape;63688;p26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9" name="Google Shape;63689;p26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0" name="Google Shape;63690;p26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1" name="Google Shape;63691;p26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2" name="Google Shape;63692;p26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3" name="Google Shape;63693;p26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4" name="Google Shape;63694;p26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5" name="Google Shape;63695;p26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6" name="Google Shape;63696;p26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7" name="Google Shape;63697;p26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8" name="Google Shape;63698;p26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9" name="Google Shape;63699;p26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0" name="Google Shape;63700;p26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1" name="Google Shape;63701;p26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2" name="Google Shape;63702;p26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3" name="Google Shape;63703;p26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4" name="Google Shape;63704;p26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5" name="Google Shape;63705;p26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6" name="Google Shape;63706;p26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7" name="Google Shape;63707;p26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8" name="Google Shape;63708;p26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9" name="Google Shape;63709;p26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0" name="Google Shape;63710;p26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1" name="Google Shape;63711;p26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2" name="Google Shape;63712;p26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3" name="Google Shape;63713;p26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4" name="Google Shape;63714;p26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5" name="Google Shape;63715;p26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6" name="Google Shape;63716;p26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7" name="Google Shape;63717;p26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8" name="Google Shape;63718;p26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9" name="Google Shape;63719;p26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0" name="Google Shape;63720;p26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1" name="Google Shape;63721;p26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2" name="Google Shape;63722;p26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3" name="Google Shape;63723;p26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4" name="Google Shape;63724;p26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5" name="Google Shape;63725;p26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6" name="Google Shape;63726;p26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7" name="Google Shape;63727;p26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8" name="Google Shape;63728;p26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9" name="Google Shape;63729;p26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0" name="Google Shape;63730;p26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1" name="Google Shape;63731;p26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2" name="Google Shape;63732;p26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3" name="Google Shape;63733;p26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4" name="Google Shape;63734;p26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5" name="Google Shape;63735;p26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6" name="Google Shape;63736;p26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7" name="Google Shape;63737;p26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8" name="Google Shape;63738;p26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9" name="Google Shape;63739;p26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0" name="Google Shape;63740;p26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1" name="Google Shape;63741;p26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2" name="Google Shape;63742;p26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3" name="Google Shape;63743;p26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4" name="Google Shape;63744;p26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5" name="Google Shape;63745;p26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6" name="Google Shape;63746;p26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7" name="Google Shape;63747;p26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8" name="Google Shape;63748;p26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9" name="Google Shape;63749;p26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0" name="Google Shape;63750;p26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1" name="Google Shape;63751;p26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2" name="Google Shape;63752;p26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3" name="Google Shape;63753;p26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4" name="Google Shape;63754;p26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5" name="Google Shape;63755;p26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6" name="Google Shape;63756;p26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7" name="Google Shape;63757;p26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8" name="Google Shape;63758;p26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9" name="Google Shape;63759;p26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0" name="Google Shape;63760;p26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1" name="Google Shape;63761;p26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2" name="Google Shape;63762;p26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3" name="Google Shape;63763;p26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4" name="Google Shape;63764;p26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5" name="Google Shape;63765;p26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6" name="Google Shape;63766;p26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7" name="Google Shape;63767;p26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8" name="Google Shape;63768;p26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9" name="Google Shape;63769;p26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0" name="Google Shape;63770;p26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1" name="Google Shape;63771;p26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2" name="Google Shape;63772;p26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3" name="Google Shape;63773;p26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4" name="Google Shape;63774;p26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5" name="Google Shape;63775;p26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6" name="Google Shape;63776;p26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7" name="Google Shape;63777;p26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8" name="Google Shape;63778;p26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9" name="Google Shape;63779;p26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0" name="Google Shape;63780;p26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1" name="Google Shape;63781;p26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2" name="Google Shape;63782;p26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3" name="Google Shape;63783;p26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4" name="Google Shape;63784;p26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5" name="Google Shape;63785;p26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6" name="Google Shape;63786;p26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7" name="Google Shape;63787;p26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8" name="Google Shape;63788;p26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9" name="Google Shape;63789;p26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0" name="Google Shape;63790;p26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1" name="Google Shape;63791;p26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2" name="Google Shape;63792;p26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3" name="Google Shape;63793;p26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4" name="Google Shape;63794;p26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5" name="Google Shape;63795;p26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6" name="Google Shape;63796;p26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7" name="Google Shape;63797;p26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8" name="Google Shape;63798;p26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9" name="Google Shape;63799;p26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0" name="Google Shape;63800;p26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1" name="Google Shape;63801;p26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2" name="Google Shape;63802;p26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3" name="Google Shape;63803;p26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4" name="Google Shape;63804;p26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5" name="Google Shape;63805;p26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6" name="Google Shape;63806;p26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7" name="Google Shape;63807;p26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8" name="Google Shape;63808;p26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9" name="Google Shape;63809;p26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0" name="Google Shape;63810;p26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1" name="Google Shape;63811;p26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2" name="Google Shape;63812;p26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3" name="Google Shape;63813;p26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4" name="Google Shape;63814;p26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5" name="Google Shape;63815;p26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6" name="Google Shape;63816;p26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7" name="Google Shape;63817;p26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8" name="Google Shape;63818;p26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9" name="Google Shape;63819;p26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0" name="Google Shape;63820;p26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1" name="Google Shape;63821;p26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2" name="Google Shape;63822;p26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3" name="Google Shape;63823;p26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4" name="Google Shape;63824;p26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5" name="Google Shape;63825;p26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6" name="Google Shape;63826;p26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7" name="Google Shape;63827;p26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8" name="Google Shape;63828;p26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9" name="Google Shape;63829;p26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0" name="Google Shape;63830;p26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1" name="Google Shape;63831;p26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2" name="Google Shape;63832;p26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3" name="Google Shape;63833;p26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4" name="Google Shape;63834;p26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5" name="Google Shape;63835;p26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6" name="Google Shape;63836;p26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7" name="Google Shape;63837;p26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8" name="Google Shape;63838;p26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9" name="Google Shape;63839;p26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0" name="Google Shape;63840;p26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1" name="Google Shape;63841;p26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2" name="Google Shape;63842;p26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3" name="Google Shape;63843;p26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4" name="Google Shape;63844;p26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5" name="Google Shape;63845;p26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6" name="Google Shape;63846;p26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7" name="Google Shape;63847;p26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8" name="Google Shape;63848;p26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9" name="Google Shape;63849;p26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0" name="Google Shape;63850;p26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1" name="Google Shape;63851;p26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2" name="Google Shape;63852;p26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3" name="Google Shape;63853;p26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4" name="Google Shape;63854;p26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5" name="Google Shape;63855;p26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6" name="Google Shape;63856;p26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7" name="Google Shape;63857;p26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8" name="Google Shape;63858;p26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9" name="Google Shape;63859;p26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0" name="Google Shape;63860;p26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1" name="Google Shape;63861;p26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2" name="Google Shape;63862;p26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3" name="Google Shape;63863;p26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4" name="Google Shape;63864;p26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5" name="Google Shape;63865;p26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6" name="Google Shape;63866;p26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7" name="Google Shape;63867;p26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8" name="Google Shape;63868;p26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9" name="Google Shape;63869;p26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0" name="Google Shape;63870;p26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1" name="Google Shape;63871;p26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2" name="Google Shape;63872;p26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3" name="Google Shape;63873;p26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4" name="Google Shape;63874;p26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5" name="Google Shape;63875;p26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6" name="Google Shape;63876;p26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7" name="Google Shape;63877;p26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8" name="Google Shape;63878;p26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9" name="Google Shape;63879;p26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0" name="Google Shape;63880;p26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1" name="Google Shape;63881;p26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2" name="Google Shape;63882;p26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3" name="Google Shape;63883;p26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4" name="Google Shape;63884;p26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5" name="Google Shape;63885;p26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6" name="Google Shape;63886;p26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7" name="Google Shape;63887;p26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8" name="Google Shape;63888;p26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9" name="Google Shape;63889;p26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0" name="Google Shape;63890;p26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1" name="Google Shape;63891;p26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2" name="Google Shape;63892;p26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3" name="Google Shape;63893;p26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4" name="Google Shape;63894;p26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5" name="Google Shape;63895;p26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6" name="Google Shape;63896;p26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7" name="Google Shape;63897;p26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8" name="Google Shape;63898;p26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9" name="Google Shape;63899;p26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0" name="Google Shape;63900;p26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1" name="Google Shape;63901;p26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2" name="Google Shape;63902;p26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3" name="Google Shape;63903;p26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4" name="Google Shape;63904;p26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5" name="Google Shape;63905;p26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6" name="Google Shape;63906;p26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7" name="Google Shape;63907;p26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8" name="Google Shape;63908;p26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9" name="Google Shape;63909;p26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0" name="Google Shape;63910;p26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1" name="Google Shape;63911;p26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2" name="Google Shape;63912;p26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3" name="Google Shape;63913;p26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4" name="Google Shape;63914;p26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5" name="Google Shape;63915;p26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6" name="Google Shape;63916;p26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7" name="Google Shape;63917;p26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8" name="Google Shape;63918;p26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9" name="Google Shape;63919;p26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0" name="Google Shape;63920;p26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1" name="Google Shape;63921;p26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2" name="Google Shape;63922;p26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3" name="Google Shape;63923;p26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4" name="Google Shape;63924;p26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5" name="Google Shape;63925;p26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6" name="Google Shape;63926;p26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7" name="Google Shape;63927;p26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8" name="Google Shape;63928;p26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9" name="Google Shape;63929;p26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0" name="Google Shape;63930;p26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1" name="Google Shape;63931;p26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2" name="Google Shape;63932;p26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3" name="Google Shape;63933;p26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4" name="Google Shape;63934;p26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5" name="Google Shape;63935;p26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6" name="Google Shape;63936;p26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7" name="Google Shape;63937;p26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8" name="Google Shape;63938;p26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9" name="Google Shape;63939;p26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0" name="Google Shape;63940;p26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1" name="Google Shape;63941;p26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2" name="Google Shape;63942;p26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3" name="Google Shape;63943;p26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4" name="Google Shape;63944;p26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5" name="Google Shape;63945;p26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6" name="Google Shape;63946;p26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7" name="Google Shape;63947;p26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8" name="Google Shape;63948;p26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9" name="Google Shape;63949;p26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0" name="Google Shape;63950;p26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1" name="Google Shape;63951;p26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2" name="Google Shape;63952;p26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3" name="Google Shape;63953;p26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4" name="Google Shape;63954;p26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5" name="Google Shape;63955;p26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6" name="Google Shape;63956;p26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7" name="Google Shape;63957;p26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8" name="Google Shape;63958;p26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9" name="Google Shape;63959;p26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0" name="Google Shape;63960;p26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1" name="Google Shape;63961;p26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2" name="Google Shape;63962;p26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3" name="Google Shape;63963;p26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4" name="Google Shape;63964;p26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5" name="Google Shape;63965;p26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6" name="Google Shape;63966;p26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7" name="Google Shape;63967;p26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8" name="Google Shape;63968;p26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9" name="Google Shape;63969;p26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0" name="Google Shape;63970;p26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1" name="Google Shape;63971;p26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2" name="Google Shape;63972;p26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3" name="Google Shape;63973;p26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4" name="Google Shape;63974;p26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5" name="Google Shape;63975;p26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6" name="Google Shape;63976;p26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7" name="Google Shape;63977;p26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8" name="Google Shape;63978;p26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9" name="Google Shape;63979;p26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0" name="Google Shape;63980;p26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1" name="Google Shape;63981;p26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2" name="Google Shape;63982;p26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3" name="Google Shape;63983;p26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4" name="Google Shape;63984;p26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5" name="Google Shape;63985;p26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6" name="Google Shape;63986;p26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7" name="Google Shape;63987;p26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8" name="Google Shape;63988;p26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9" name="Google Shape;63989;p26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0" name="Google Shape;63990;p26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1" name="Google Shape;63991;p26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2" name="Google Shape;63992;p26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3" name="Google Shape;63993;p26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4" name="Google Shape;63994;p26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5" name="Google Shape;63995;p26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6" name="Google Shape;63996;p26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7" name="Google Shape;63997;p26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8" name="Google Shape;63998;p26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9" name="Google Shape;63999;p26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0" name="Google Shape;64000;p26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1" name="Google Shape;64001;p26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2" name="Google Shape;64002;p26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3" name="Google Shape;64003;p26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4" name="Google Shape;64004;p26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5" name="Google Shape;64005;p26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6" name="Google Shape;64006;p26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7" name="Google Shape;64007;p26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8" name="Google Shape;64008;p26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9" name="Google Shape;64009;p26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0" name="Google Shape;64010;p26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1" name="Google Shape;64011;p26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2" name="Google Shape;64012;p26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3" name="Google Shape;64013;p26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4" name="Google Shape;64014;p26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5" name="Google Shape;64015;p26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6" name="Google Shape;64016;p26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7" name="Google Shape;64017;p26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8" name="Google Shape;64018;p26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9" name="Google Shape;64019;p26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0" name="Google Shape;64020;p26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1" name="Google Shape;64021;p26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2" name="Google Shape;64022;p26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3" name="Google Shape;64023;p26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4" name="Google Shape;64024;p26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5" name="Google Shape;64025;p26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6" name="Google Shape;64026;p26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7" name="Google Shape;64027;p26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8" name="Google Shape;64028;p26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9" name="Google Shape;64029;p26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0" name="Google Shape;64030;p26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1" name="Google Shape;64031;p26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2" name="Google Shape;64032;p26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3" name="Google Shape;64033;p26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4" name="Google Shape;64034;p26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5" name="Google Shape;64035;p26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6" name="Google Shape;64036;p26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7" name="Google Shape;64037;p26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8" name="Google Shape;64038;p26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9" name="Google Shape;64039;p26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0" name="Google Shape;64040;p26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1" name="Google Shape;64041;p26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2" name="Google Shape;64042;p26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3" name="Google Shape;64043;p26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4" name="Google Shape;64044;p26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5" name="Google Shape;64045;p26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6" name="Google Shape;64046;p26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7" name="Google Shape;64047;p26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8" name="Google Shape;64048;p26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9" name="Google Shape;64049;p26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0" name="Google Shape;64050;p26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1" name="Google Shape;64051;p26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2" name="Google Shape;64052;p26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3" name="Google Shape;64053;p26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4" name="Google Shape;64054;p26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5" name="Google Shape;64055;p26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6" name="Google Shape;64056;p26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7" name="Google Shape;64057;p26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8" name="Google Shape;64058;p26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9" name="Google Shape;64059;p26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0" name="Google Shape;64060;p26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1" name="Google Shape;64061;p26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2" name="Google Shape;64062;p26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3" name="Google Shape;64063;p26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4" name="Google Shape;64064;p26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5" name="Google Shape;64065;p26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6" name="Google Shape;64066;p26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7" name="Google Shape;64067;p26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8" name="Google Shape;64068;p26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9" name="Google Shape;64069;p26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0" name="Google Shape;64070;p26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1" name="Google Shape;64071;p26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2" name="Google Shape;64072;p26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3" name="Google Shape;64073;p26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4" name="Google Shape;64074;p26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5" name="Google Shape;64075;p26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6" name="Google Shape;64076;p26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7" name="Google Shape;64077;p26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8" name="Google Shape;64078;p26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9" name="Google Shape;64079;p26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0" name="Google Shape;64080;p26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1" name="Google Shape;64081;p26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2" name="Google Shape;64082;p26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3" name="Google Shape;64083;p26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4" name="Google Shape;64084;p26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5" name="Google Shape;64085;p26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6" name="Google Shape;64086;p26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7" name="Google Shape;64087;p26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8" name="Google Shape;64088;p26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9" name="Google Shape;64089;p26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0" name="Google Shape;64090;p26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1" name="Google Shape;64091;p26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2" name="Google Shape;64092;p26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3" name="Google Shape;64093;p26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4" name="Google Shape;64094;p26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5" name="Google Shape;64095;p26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6" name="Google Shape;64096;p26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7" name="Google Shape;64097;p26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8" name="Google Shape;64098;p26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9" name="Google Shape;64099;p26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0" name="Google Shape;64100;p26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1" name="Google Shape;64101;p26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2" name="Google Shape;64102;p26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3" name="Google Shape;64103;p26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4" name="Google Shape;64104;p26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5" name="Google Shape;64105;p26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6" name="Google Shape;64106;p26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7" name="Google Shape;64107;p26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8" name="Google Shape;64108;p26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9" name="Google Shape;64109;p26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0" name="Google Shape;64110;p26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1" name="Google Shape;64111;p26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2" name="Google Shape;64112;p26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3" name="Google Shape;64113;p26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4" name="Google Shape;64114;p26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5" name="Google Shape;64115;p26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6" name="Google Shape;64116;p26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7" name="Google Shape;64117;p26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8" name="Google Shape;64118;p26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9" name="Google Shape;64119;p26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0" name="Google Shape;64120;p26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1" name="Google Shape;64121;p26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2" name="Google Shape;64122;p26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3" name="Google Shape;64123;p26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4" name="Google Shape;64124;p26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5" name="Google Shape;64125;p26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6" name="Google Shape;64126;p26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7" name="Google Shape;64127;p26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8" name="Google Shape;64128;p26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9" name="Google Shape;64129;p26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0" name="Google Shape;64130;p26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1" name="Google Shape;64131;p26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2" name="Google Shape;64132;p26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3" name="Google Shape;64133;p26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4" name="Google Shape;64134;p26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5" name="Google Shape;64135;p26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6" name="Google Shape;64136;p26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7" name="Google Shape;64137;p26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8" name="Google Shape;64138;p26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9" name="Google Shape;64139;p26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0" name="Google Shape;64140;p26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1" name="Google Shape;64141;p26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2" name="Google Shape;64142;p26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3" name="Google Shape;64143;p26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4" name="Google Shape;64144;p26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5" name="Google Shape;64145;p26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6" name="Google Shape;64146;p26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7" name="Google Shape;64147;p26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8" name="Google Shape;64148;p26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9" name="Google Shape;64149;p26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0" name="Google Shape;64150;p26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1" name="Google Shape;64151;p26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2" name="Google Shape;64152;p26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3" name="Google Shape;64153;p26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4" name="Google Shape;64154;p26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5" name="Google Shape;64155;p26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6" name="Google Shape;64156;p26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7" name="Google Shape;64157;p26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8" name="Google Shape;64158;p26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9" name="Google Shape;64159;p26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0" name="Google Shape;64160;p26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1" name="Google Shape;64161;p26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2" name="Google Shape;64162;p26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3" name="Google Shape;64163;p26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4" name="Google Shape;64164;p26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5" name="Google Shape;64165;p26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6" name="Google Shape;64166;p26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7" name="Google Shape;64167;p26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8" name="Google Shape;64168;p26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9" name="Google Shape;64169;p26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0" name="Google Shape;64170;p26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1" name="Google Shape;64171;p26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2" name="Google Shape;64172;p26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3" name="Google Shape;64173;p26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4" name="Google Shape;64174;p26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5" name="Google Shape;64175;p26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6" name="Google Shape;64176;p26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7" name="Google Shape;64177;p26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8" name="Google Shape;64178;p26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9" name="Google Shape;64179;p26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0" name="Google Shape;64180;p26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1" name="Google Shape;64181;p26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2" name="Google Shape;64182;p26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3" name="Google Shape;64183;p26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4" name="Google Shape;64184;p26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5" name="Google Shape;64185;p26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6" name="Google Shape;64186;p26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7" name="Google Shape;64187;p26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8" name="Google Shape;64188;p26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9" name="Google Shape;64189;p26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0" name="Google Shape;64190;p26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1" name="Google Shape;64191;p26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2" name="Google Shape;64192;p26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3" name="Google Shape;64193;p26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4" name="Google Shape;64194;p26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5" name="Google Shape;64195;p26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6" name="Google Shape;64196;p26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7" name="Google Shape;64197;p26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8" name="Google Shape;64198;p26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9" name="Google Shape;64199;p26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0" name="Google Shape;64200;p26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1" name="Google Shape;64201;p26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2" name="Google Shape;64202;p26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3" name="Google Shape;64203;p26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4" name="Google Shape;64204;p26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5" name="Google Shape;64205;p26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6" name="Google Shape;64206;p26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7" name="Google Shape;64207;p26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8" name="Google Shape;64208;p26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9" name="Google Shape;64209;p26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0" name="Google Shape;64210;p26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1" name="Google Shape;64211;p26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2" name="Google Shape;64212;p26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3" name="Google Shape;64213;p26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4" name="Google Shape;64214;p26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5" name="Google Shape;64215;p26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6" name="Google Shape;64216;p26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7" name="Google Shape;64217;p26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8" name="Google Shape;64218;p26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9" name="Google Shape;64219;p26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0" name="Google Shape;64220;p26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1" name="Google Shape;64221;p26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2" name="Google Shape;64222;p26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3" name="Google Shape;64223;p26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4" name="Google Shape;64224;p26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5" name="Google Shape;64225;p26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6" name="Google Shape;64226;p26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7" name="Google Shape;64227;p26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8" name="Google Shape;64228;p26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9" name="Google Shape;64229;p26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0" name="Google Shape;64230;p26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1" name="Google Shape;64231;p26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2" name="Google Shape;64232;p26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3" name="Google Shape;64233;p26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4" name="Google Shape;64234;p26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5" name="Google Shape;64235;p26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6" name="Google Shape;64236;p26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7" name="Google Shape;64237;p26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8" name="Google Shape;64238;p26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9" name="Google Shape;64239;p26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0" name="Google Shape;64240;p26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1" name="Google Shape;64241;p26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2" name="Google Shape;64242;p26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3" name="Google Shape;64243;p26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4" name="Google Shape;64244;p26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5" name="Google Shape;64245;p26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6" name="Google Shape;64246;p26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7" name="Google Shape;64247;p26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8" name="Google Shape;64248;p26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9" name="Google Shape;64249;p26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0" name="Google Shape;64250;p26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1" name="Google Shape;64251;p26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2" name="Google Shape;64252;p26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3" name="Google Shape;64253;p26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4" name="Google Shape;64254;p26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5" name="Google Shape;64255;p26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6" name="Google Shape;64256;p26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7" name="Google Shape;64257;p26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8" name="Google Shape;64258;p26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9" name="Google Shape;64259;p26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0" name="Google Shape;64260;p26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1" name="Google Shape;64261;p26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2" name="Google Shape;64262;p26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3" name="Google Shape;64263;p26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4" name="Google Shape;64264;p26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5" name="Google Shape;64265;p26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6" name="Google Shape;64266;p26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7" name="Google Shape;64267;p26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8" name="Google Shape;64268;p26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9" name="Google Shape;64269;p26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0" name="Google Shape;64270;p26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1" name="Google Shape;64271;p26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2" name="Google Shape;64272;p26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3" name="Google Shape;64273;p26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4" name="Google Shape;64274;p26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5" name="Google Shape;64275;p26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6" name="Google Shape;64276;p26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7" name="Google Shape;64277;p26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8" name="Google Shape;64278;p26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9" name="Google Shape;64279;p26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0" name="Google Shape;64280;p26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1" name="Google Shape;64281;p26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2" name="Google Shape;64282;p26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3" name="Google Shape;64283;p26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4" name="Google Shape;64284;p26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5" name="Google Shape;64285;p26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6" name="Google Shape;64286;p26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7" name="Google Shape;64287;p26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8" name="Google Shape;64288;p26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9" name="Google Shape;64289;p26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0" name="Google Shape;64290;p26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1" name="Google Shape;64291;p26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2" name="Google Shape;64292;p26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3" name="Google Shape;64293;p26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4" name="Google Shape;64294;p26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5" name="Google Shape;64295;p26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6" name="Google Shape;64296;p26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7" name="Google Shape;64297;p26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8" name="Google Shape;64298;p26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9" name="Google Shape;64299;p26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0" name="Google Shape;64300;p26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1" name="Google Shape;64301;p26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2" name="Google Shape;64302;p26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3" name="Google Shape;64303;p26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4" name="Google Shape;64304;p26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5" name="Google Shape;64305;p26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6" name="Google Shape;64306;p26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7" name="Google Shape;64307;p26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8" name="Google Shape;64308;p26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9" name="Google Shape;64309;p26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0" name="Google Shape;64310;p26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1" name="Google Shape;64311;p26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2" name="Google Shape;64312;p26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3" name="Google Shape;64313;p26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4" name="Google Shape;64314;p26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5" name="Google Shape;64315;p26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6" name="Google Shape;64316;p26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7" name="Google Shape;64317;p26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8" name="Google Shape;64318;p26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9" name="Google Shape;64319;p26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0" name="Google Shape;64320;p26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1" name="Google Shape;64321;p26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2" name="Google Shape;64322;p26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3" name="Google Shape;64323;p26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4" name="Google Shape;64324;p26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5" name="Google Shape;64325;p26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6" name="Google Shape;64326;p26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7" name="Google Shape;64327;p26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8" name="Google Shape;64328;p26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9" name="Google Shape;64329;p26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0" name="Google Shape;64330;p26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1" name="Google Shape;64331;p26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2" name="Google Shape;64332;p26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3" name="Google Shape;64333;p26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4" name="Google Shape;64334;p26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5" name="Google Shape;64335;p26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6" name="Google Shape;64336;p26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7" name="Google Shape;64337;p26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8" name="Google Shape;64338;p26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9" name="Google Shape;64339;p26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0" name="Google Shape;64340;p26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1" name="Google Shape;64341;p26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2" name="Google Shape;64342;p26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3" name="Google Shape;64343;p26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4" name="Google Shape;64344;p26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5" name="Google Shape;64345;p26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6" name="Google Shape;64346;p26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7" name="Google Shape;64347;p26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8" name="Google Shape;64348;p26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9" name="Google Shape;64349;p26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0" name="Google Shape;64350;p26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1" name="Google Shape;64351;p26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2" name="Google Shape;64352;p26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3" name="Google Shape;64353;p26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4" name="Google Shape;64354;p26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5" name="Google Shape;64355;p26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6" name="Google Shape;64356;p26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7" name="Google Shape;64357;p26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8" name="Google Shape;64358;p26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9" name="Google Shape;64359;p26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0" name="Google Shape;64360;p26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1" name="Google Shape;64361;p26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2" name="Google Shape;64362;p26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3" name="Google Shape;64363;p26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4" name="Google Shape;64364;p26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5" name="Google Shape;64365;p26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6" name="Google Shape;64366;p26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7" name="Google Shape;64367;p26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8" name="Google Shape;64368;p26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9" name="Google Shape;64369;p26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0" name="Google Shape;64370;p26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1" name="Google Shape;64371;p26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2" name="Google Shape;64372;p26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3" name="Google Shape;64373;p26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4" name="Google Shape;64374;p26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5" name="Google Shape;64375;p26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6" name="Google Shape;64376;p26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7" name="Google Shape;64377;p26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8" name="Google Shape;64378;p26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9" name="Google Shape;64379;p26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0" name="Google Shape;64380;p26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1" name="Google Shape;64381;p26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2" name="Google Shape;64382;p26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3" name="Google Shape;64383;p26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4" name="Google Shape;64384;p26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5" name="Google Shape;64385;p26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6" name="Google Shape;64386;p26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7" name="Google Shape;64387;p26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8" name="Google Shape;64388;p26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9" name="Google Shape;64389;p26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0" name="Google Shape;64390;p26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1" name="Google Shape;64391;p26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2" name="Google Shape;64392;p26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3" name="Google Shape;64393;p26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4" name="Google Shape;64394;p26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5" name="Google Shape;64395;p26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6" name="Google Shape;64396;p26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7" name="Google Shape;64397;p26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8" name="Google Shape;64398;p26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9" name="Google Shape;64399;p26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0" name="Google Shape;64400;p26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1" name="Google Shape;64401;p26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2" name="Google Shape;64402;p26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3" name="Google Shape;64403;p26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4" name="Google Shape;64404;p26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5" name="Google Shape;64405;p26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6" name="Google Shape;64406;p26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7" name="Google Shape;64407;p26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8" name="Google Shape;64408;p26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9" name="Google Shape;64409;p26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0" name="Google Shape;64410;p26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1" name="Google Shape;64411;p26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2" name="Google Shape;64412;p26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3" name="Google Shape;64413;p26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4" name="Google Shape;64414;p26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5" name="Google Shape;64415;p26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6" name="Google Shape;64416;p26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7" name="Google Shape;64417;p26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8" name="Google Shape;64418;p26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9" name="Google Shape;64419;p26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0" name="Google Shape;64420;p26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1" name="Google Shape;64421;p26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2" name="Google Shape;64422;p26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3" name="Google Shape;64423;p26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4" name="Google Shape;64424;p26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5" name="Google Shape;64425;p26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6" name="Google Shape;64426;p26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7" name="Google Shape;64427;p26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8" name="Google Shape;64428;p26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9" name="Google Shape;64429;p26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0" name="Google Shape;64430;p26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1" name="Google Shape;64431;p26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2" name="Google Shape;64432;p26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3" name="Google Shape;64433;p26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4" name="Google Shape;64434;p26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5" name="Google Shape;64435;p26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6" name="Google Shape;64436;p26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7" name="Google Shape;64437;p26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8" name="Google Shape;64438;p26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9" name="Google Shape;64439;p26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0" name="Google Shape;64440;p26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1" name="Google Shape;64441;p26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2" name="Google Shape;64442;p26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3" name="Google Shape;64443;p26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4" name="Google Shape;64444;p26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5" name="Google Shape;64445;p26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6" name="Google Shape;64446;p26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7" name="Google Shape;64447;p26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8" name="Google Shape;64448;p26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9" name="Google Shape;64449;p26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0" name="Google Shape;64450;p26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1" name="Google Shape;64451;p26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2" name="Google Shape;64452;p26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3" name="Google Shape;64453;p26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4" name="Google Shape;64454;p26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5" name="Google Shape;64455;p26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6" name="Google Shape;64456;p26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7" name="Google Shape;64457;p26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8" name="Google Shape;64458;p26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9" name="Google Shape;64459;p26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0" name="Google Shape;64460;p26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1" name="Google Shape;64461;p26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2" name="Google Shape;64462;p26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3" name="Google Shape;64463;p26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4" name="Google Shape;64464;p26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5" name="Google Shape;64465;p26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6" name="Google Shape;64466;p26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7" name="Google Shape;64467;p26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8" name="Google Shape;64468;p26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9" name="Google Shape;64469;p26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0" name="Google Shape;64470;p26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1" name="Google Shape;64471;p26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2" name="Google Shape;64472;p26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3" name="Google Shape;64473;p26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4" name="Google Shape;64474;p26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5" name="Google Shape;64475;p26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6" name="Google Shape;64476;p26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7" name="Google Shape;64477;p26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8" name="Google Shape;64478;p26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9" name="Google Shape;64479;p26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0" name="Google Shape;64480;p26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1" name="Google Shape;64481;p26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2" name="Google Shape;64482;p26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3" name="Google Shape;64483;p26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4" name="Google Shape;64484;p26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5" name="Google Shape;64485;p26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6" name="Google Shape;64486;p26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7" name="Google Shape;64487;p26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8" name="Google Shape;64488;p26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9" name="Google Shape;64489;p26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0" name="Google Shape;64490;p26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1" name="Google Shape;64491;p26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2" name="Google Shape;64492;p26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3" name="Google Shape;64493;p26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4" name="Google Shape;64494;p26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5" name="Google Shape;64495;p26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6" name="Google Shape;64496;p26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7" name="Google Shape;64497;p26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8" name="Google Shape;64498;p26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9" name="Google Shape;64499;p26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0" name="Google Shape;64500;p26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1" name="Google Shape;64501;p26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2" name="Google Shape;64502;p26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3" name="Google Shape;64503;p26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4" name="Google Shape;64504;p26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5" name="Google Shape;64505;p26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6" name="Google Shape;64506;p26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7" name="Google Shape;64507;p26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8" name="Google Shape;64508;p26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9" name="Google Shape;64509;p26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0" name="Google Shape;64510;p26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1" name="Google Shape;64511;p26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2" name="Google Shape;64512;p26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3" name="Google Shape;64513;p26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4" name="Google Shape;64514;p26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5" name="Google Shape;64515;p26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6" name="Google Shape;64516;p26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7" name="Google Shape;64517;p26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8" name="Google Shape;64518;p26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9" name="Google Shape;64519;p26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0" name="Google Shape;64520;p26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1" name="Google Shape;64521;p26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2" name="Google Shape;64522;p26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3" name="Google Shape;64523;p26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4" name="Google Shape;64524;p26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5" name="Google Shape;64525;p26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6" name="Google Shape;64526;p26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7" name="Google Shape;64527;p26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8" name="Google Shape;64528;p26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9" name="Google Shape;64529;p26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0" name="Google Shape;64530;p26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1" name="Google Shape;64531;p26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2" name="Google Shape;64532;p26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3" name="Google Shape;64533;p26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4" name="Google Shape;64534;p26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5" name="Google Shape;64535;p26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6" name="Google Shape;64536;p26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7" name="Google Shape;64537;p26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8" name="Google Shape;64538;p26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9" name="Google Shape;64539;p26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0" name="Google Shape;64540;p26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1" name="Google Shape;64541;p26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2" name="Google Shape;64542;p26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3" name="Google Shape;64543;p26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4" name="Google Shape;64544;p26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5" name="Google Shape;64545;p26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6" name="Google Shape;64546;p26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7" name="Google Shape;64547;p26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8" name="Google Shape;64548;p26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9" name="Google Shape;64549;p26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0" name="Google Shape;64550;p26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1" name="Google Shape;64551;p26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2" name="Google Shape;64552;p26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3" name="Google Shape;64553;p26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4" name="Google Shape;64554;p26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5" name="Google Shape;64555;p26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6" name="Google Shape;64556;p26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7" name="Google Shape;64557;p26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8" name="Google Shape;64558;p26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9" name="Google Shape;64559;p26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0" name="Google Shape;64560;p26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1" name="Google Shape;64561;p26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2" name="Google Shape;64562;p26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3" name="Google Shape;64563;p26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4" name="Google Shape;64564;p26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5" name="Google Shape;64565;p26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6" name="Google Shape;64566;p26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7" name="Google Shape;64567;p26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8" name="Google Shape;64568;p26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9" name="Google Shape;64569;p26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0" name="Google Shape;64570;p26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1" name="Google Shape;64571;p26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2" name="Google Shape;64572;p26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3" name="Google Shape;64573;p26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4" name="Google Shape;64574;p26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5" name="Google Shape;64575;p26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6" name="Google Shape;64576;p26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7" name="Google Shape;64577;p26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8" name="Google Shape;64578;p26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9" name="Google Shape;64579;p26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0" name="Google Shape;64580;p26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1" name="Google Shape;64581;p26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2" name="Google Shape;64582;p26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3" name="Google Shape;64583;p26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4" name="Google Shape;64584;p26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5" name="Google Shape;64585;p26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6" name="Google Shape;64586;p26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7" name="Google Shape;64587;p26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8" name="Google Shape;64588;p26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9" name="Google Shape;64589;p26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0" name="Google Shape;64590;p26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1" name="Google Shape;64591;p26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2" name="Google Shape;64592;p26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3" name="Google Shape;64593;p26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4" name="Google Shape;64594;p26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5" name="Google Shape;64595;p26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6" name="Google Shape;64596;p26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7" name="Google Shape;64597;p26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8" name="Google Shape;64598;p26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9" name="Google Shape;64599;p26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0" name="Google Shape;64600;p26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1" name="Google Shape;64601;p26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2" name="Google Shape;64602;p26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3" name="Google Shape;64603;p26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4" name="Google Shape;64604;p26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5" name="Google Shape;64605;p26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6" name="Google Shape;64606;p26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7" name="Google Shape;64607;p26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8" name="Google Shape;64608;p26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9" name="Google Shape;64609;p26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0" name="Google Shape;64610;p26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1" name="Google Shape;64611;p26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2" name="Google Shape;64612;p26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3" name="Google Shape;64613;p26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4" name="Google Shape;64614;p26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5" name="Google Shape;64615;p26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6" name="Google Shape;64616;p26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7" name="Google Shape;64617;p26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8" name="Google Shape;64618;p26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9" name="Google Shape;64619;p26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0" name="Google Shape;64620;p26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1" name="Google Shape;64621;p26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2" name="Google Shape;64622;p26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3" name="Google Shape;64623;p26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4" name="Google Shape;64624;p26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5" name="Google Shape;64625;p26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6" name="Google Shape;64626;p26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7" name="Google Shape;64627;p26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8" name="Google Shape;64628;p26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9" name="Google Shape;64629;p26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0" name="Google Shape;64630;p26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1" name="Google Shape;64631;p26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2" name="Google Shape;64632;p26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3" name="Google Shape;64633;p26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4" name="Google Shape;64634;p26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5" name="Google Shape;64635;p26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6" name="Google Shape;64636;p26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7" name="Google Shape;64637;p26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8" name="Google Shape;64638;p26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9" name="Google Shape;64639;p26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0" name="Google Shape;64640;p26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1" name="Google Shape;64641;p26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2" name="Google Shape;64642;p26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3" name="Google Shape;64643;p26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4" name="Google Shape;64644;p26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5" name="Google Shape;64645;p26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6" name="Google Shape;64646;p26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7" name="Google Shape;64647;p26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8" name="Google Shape;64648;p26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9" name="Google Shape;64649;p26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0" name="Google Shape;64650;p26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1" name="Google Shape;64651;p26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2" name="Google Shape;64652;p26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3" name="Google Shape;64653;p26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4" name="Google Shape;64654;p26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5" name="Google Shape;64655;p26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6" name="Google Shape;64656;p26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7" name="Google Shape;64657;p26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8" name="Google Shape;64658;p26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9" name="Google Shape;64659;p26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0" name="Google Shape;64660;p26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1" name="Google Shape;64661;p26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2" name="Google Shape;64662;p26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3" name="Google Shape;64663;p26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4" name="Google Shape;64664;p26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5" name="Google Shape;64665;p26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6" name="Google Shape;64666;p26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7" name="Google Shape;64667;p26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8" name="Google Shape;64668;p26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9" name="Google Shape;64669;p26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0" name="Google Shape;64670;p26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1" name="Google Shape;64671;p26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2" name="Google Shape;64672;p26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3" name="Google Shape;64673;p26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4" name="Google Shape;64674;p26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5" name="Google Shape;64675;p26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6" name="Google Shape;64676;p26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7" name="Google Shape;64677;p26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8" name="Google Shape;64678;p26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9" name="Google Shape;64679;p26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0" name="Google Shape;64680;p26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1" name="Google Shape;64681;p26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">
    <p:bg>
      <p:bgPr>
        <a:solidFill>
          <a:schemeClr val="accent5"/>
        </a:solidFill>
        <a:effectLst/>
      </p:bgPr>
    </p:bg>
    <p:spTree>
      <p:nvGrpSpPr>
        <p:cNvPr id="1" name="Shape 64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683" name="Google Shape;64683;p27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64684" name="Google Shape;64684;p27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5" name="Google Shape;64685;p27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6" name="Google Shape;64686;p27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7" name="Google Shape;64687;p27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8" name="Google Shape;64688;p27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9" name="Google Shape;64689;p27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0" name="Google Shape;64690;p27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1" name="Google Shape;64691;p27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2" name="Google Shape;64692;p27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3" name="Google Shape;64693;p27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4" name="Google Shape;64694;p27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5" name="Google Shape;64695;p27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6" name="Google Shape;64696;p27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7" name="Google Shape;64697;p27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8" name="Google Shape;64698;p27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9" name="Google Shape;64699;p27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0" name="Google Shape;64700;p27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1" name="Google Shape;64701;p27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2" name="Google Shape;64702;p27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3" name="Google Shape;64703;p27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4" name="Google Shape;64704;p27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5" name="Google Shape;64705;p27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6" name="Google Shape;64706;p27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7" name="Google Shape;64707;p27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8" name="Google Shape;64708;p27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9" name="Google Shape;64709;p27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0" name="Google Shape;64710;p27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1" name="Google Shape;64711;p27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2" name="Google Shape;64712;p27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3" name="Google Shape;64713;p27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4" name="Google Shape;64714;p27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5" name="Google Shape;64715;p27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6" name="Google Shape;64716;p27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7" name="Google Shape;64717;p27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8" name="Google Shape;64718;p27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9" name="Google Shape;64719;p27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0" name="Google Shape;64720;p27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1" name="Google Shape;64721;p27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2" name="Google Shape;64722;p27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3" name="Google Shape;64723;p27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4" name="Google Shape;64724;p27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5" name="Google Shape;64725;p27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6" name="Google Shape;64726;p27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7" name="Google Shape;64727;p27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8" name="Google Shape;64728;p27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9" name="Google Shape;64729;p27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0" name="Google Shape;64730;p27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1" name="Google Shape;64731;p27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2" name="Google Shape;64732;p27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3" name="Google Shape;64733;p27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4" name="Google Shape;64734;p27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5" name="Google Shape;64735;p27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6" name="Google Shape;64736;p27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7" name="Google Shape;64737;p27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8" name="Google Shape;64738;p27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9" name="Google Shape;64739;p27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0" name="Google Shape;64740;p27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1" name="Google Shape;64741;p27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2" name="Google Shape;64742;p27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3" name="Google Shape;64743;p27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4" name="Google Shape;64744;p27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5" name="Google Shape;64745;p27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6" name="Google Shape;64746;p27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7" name="Google Shape;64747;p27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8" name="Google Shape;64748;p27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9" name="Google Shape;64749;p27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0" name="Google Shape;64750;p27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1" name="Google Shape;64751;p27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2" name="Google Shape;64752;p27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3" name="Google Shape;64753;p27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4" name="Google Shape;64754;p27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5" name="Google Shape;64755;p27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6" name="Google Shape;64756;p27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7" name="Google Shape;64757;p27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8" name="Google Shape;64758;p27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9" name="Google Shape;64759;p27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0" name="Google Shape;64760;p27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1" name="Google Shape;64761;p27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2" name="Google Shape;64762;p27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3" name="Google Shape;64763;p27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4" name="Google Shape;64764;p27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5" name="Google Shape;64765;p27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6" name="Google Shape;64766;p27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7" name="Google Shape;64767;p27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8" name="Google Shape;64768;p27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9" name="Google Shape;64769;p27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0" name="Google Shape;64770;p27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1" name="Google Shape;64771;p27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2" name="Google Shape;64772;p27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3" name="Google Shape;64773;p27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4" name="Google Shape;64774;p27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5" name="Google Shape;64775;p27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6" name="Google Shape;64776;p27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7" name="Google Shape;64777;p27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8" name="Google Shape;64778;p27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9" name="Google Shape;64779;p27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0" name="Google Shape;64780;p27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1" name="Google Shape;64781;p27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2" name="Google Shape;64782;p27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3" name="Google Shape;64783;p27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4" name="Google Shape;64784;p27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5" name="Google Shape;64785;p27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6" name="Google Shape;64786;p27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7" name="Google Shape;64787;p27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8" name="Google Shape;64788;p27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9" name="Google Shape;64789;p27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0" name="Google Shape;64790;p27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1" name="Google Shape;64791;p27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2" name="Google Shape;64792;p27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3" name="Google Shape;64793;p27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4" name="Google Shape;64794;p27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5" name="Google Shape;64795;p27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6" name="Google Shape;64796;p27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7" name="Google Shape;64797;p27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8" name="Google Shape;64798;p27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9" name="Google Shape;64799;p27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0" name="Google Shape;64800;p27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1" name="Google Shape;64801;p27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2" name="Google Shape;64802;p27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3" name="Google Shape;64803;p27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4" name="Google Shape;64804;p27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5" name="Google Shape;64805;p27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6" name="Google Shape;64806;p27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7" name="Google Shape;64807;p27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8" name="Google Shape;64808;p27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9" name="Google Shape;64809;p27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0" name="Google Shape;64810;p27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1" name="Google Shape;64811;p27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2" name="Google Shape;64812;p27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3" name="Google Shape;64813;p27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4" name="Google Shape;64814;p27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5" name="Google Shape;64815;p27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6" name="Google Shape;64816;p27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7" name="Google Shape;64817;p27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8" name="Google Shape;64818;p27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9" name="Google Shape;64819;p27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0" name="Google Shape;64820;p27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1" name="Google Shape;64821;p27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2" name="Google Shape;64822;p27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3" name="Google Shape;64823;p27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4" name="Google Shape;64824;p27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5" name="Google Shape;64825;p27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6" name="Google Shape;64826;p27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7" name="Google Shape;64827;p27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8" name="Google Shape;64828;p27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9" name="Google Shape;64829;p27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0" name="Google Shape;64830;p27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1" name="Google Shape;64831;p27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2" name="Google Shape;64832;p27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3" name="Google Shape;64833;p27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4" name="Google Shape;64834;p27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5" name="Google Shape;64835;p27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6" name="Google Shape;64836;p27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7" name="Google Shape;64837;p27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8" name="Google Shape;64838;p27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9" name="Google Shape;64839;p27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0" name="Google Shape;64840;p27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1" name="Google Shape;64841;p27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2" name="Google Shape;64842;p27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3" name="Google Shape;64843;p27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4" name="Google Shape;64844;p27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5" name="Google Shape;64845;p27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6" name="Google Shape;64846;p27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7" name="Google Shape;64847;p27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8" name="Google Shape;64848;p27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9" name="Google Shape;64849;p27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0" name="Google Shape;64850;p27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1" name="Google Shape;64851;p27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2" name="Google Shape;64852;p27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3" name="Google Shape;64853;p27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4" name="Google Shape;64854;p27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5" name="Google Shape;64855;p27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6" name="Google Shape;64856;p27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7" name="Google Shape;64857;p27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8" name="Google Shape;64858;p27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9" name="Google Shape;64859;p27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0" name="Google Shape;64860;p27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1" name="Google Shape;64861;p27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2" name="Google Shape;64862;p27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3" name="Google Shape;64863;p27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4" name="Google Shape;64864;p27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5" name="Google Shape;64865;p27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6" name="Google Shape;64866;p27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7" name="Google Shape;64867;p27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8" name="Google Shape;64868;p27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9" name="Google Shape;64869;p27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0" name="Google Shape;64870;p27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1" name="Google Shape;64871;p27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2" name="Google Shape;64872;p27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3" name="Google Shape;64873;p27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4" name="Google Shape;64874;p27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5" name="Google Shape;64875;p27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6" name="Google Shape;64876;p27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7" name="Google Shape;64877;p27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8" name="Google Shape;64878;p27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9" name="Google Shape;64879;p27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0" name="Google Shape;64880;p27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1" name="Google Shape;64881;p27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2" name="Google Shape;64882;p27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3" name="Google Shape;64883;p27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4" name="Google Shape;64884;p27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5" name="Google Shape;64885;p27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6" name="Google Shape;64886;p27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7" name="Google Shape;64887;p27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8" name="Google Shape;64888;p27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9" name="Google Shape;64889;p27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0" name="Google Shape;64890;p27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1" name="Google Shape;64891;p27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2" name="Google Shape;64892;p27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3" name="Google Shape;64893;p27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4" name="Google Shape;64894;p27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5" name="Google Shape;64895;p27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6" name="Google Shape;64896;p27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7" name="Google Shape;64897;p27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8" name="Google Shape;64898;p27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9" name="Google Shape;64899;p27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0" name="Google Shape;64900;p27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1" name="Google Shape;64901;p27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2" name="Google Shape;64902;p27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3" name="Google Shape;64903;p27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4" name="Google Shape;64904;p27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5" name="Google Shape;64905;p27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6" name="Google Shape;64906;p27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7" name="Google Shape;64907;p27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8" name="Google Shape;64908;p27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9" name="Google Shape;64909;p27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0" name="Google Shape;64910;p27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1" name="Google Shape;64911;p27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2" name="Google Shape;64912;p27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3" name="Google Shape;64913;p27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4" name="Google Shape;64914;p27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5" name="Google Shape;64915;p27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6" name="Google Shape;64916;p27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7" name="Google Shape;64917;p27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8" name="Google Shape;64918;p27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9" name="Google Shape;64919;p27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0" name="Google Shape;64920;p27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1" name="Google Shape;64921;p27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2" name="Google Shape;64922;p27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3" name="Google Shape;64923;p27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4" name="Google Shape;64924;p27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5" name="Google Shape;64925;p27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6" name="Google Shape;64926;p27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7" name="Google Shape;64927;p27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8" name="Google Shape;64928;p27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9" name="Google Shape;64929;p27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0" name="Google Shape;64930;p27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1" name="Google Shape;64931;p27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2" name="Google Shape;64932;p27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3" name="Google Shape;64933;p27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4" name="Google Shape;64934;p27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5" name="Google Shape;64935;p27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6" name="Google Shape;64936;p27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7" name="Google Shape;64937;p27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8" name="Google Shape;64938;p27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9" name="Google Shape;64939;p27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0" name="Google Shape;64940;p27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1" name="Google Shape;64941;p27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2" name="Google Shape;64942;p27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3" name="Google Shape;64943;p27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4" name="Google Shape;64944;p27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5" name="Google Shape;64945;p27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6" name="Google Shape;64946;p27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7" name="Google Shape;64947;p27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8" name="Google Shape;64948;p27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9" name="Google Shape;64949;p27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0" name="Google Shape;64950;p27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1" name="Google Shape;64951;p27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2" name="Google Shape;64952;p27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3" name="Google Shape;64953;p27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4" name="Google Shape;64954;p27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5" name="Google Shape;64955;p27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6" name="Google Shape;64956;p27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7" name="Google Shape;64957;p27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8" name="Google Shape;64958;p27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9" name="Google Shape;64959;p27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0" name="Google Shape;64960;p27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1" name="Google Shape;64961;p27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2" name="Google Shape;64962;p27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3" name="Google Shape;64963;p27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4" name="Google Shape;64964;p27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5" name="Google Shape;64965;p27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6" name="Google Shape;64966;p27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7" name="Google Shape;64967;p27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8" name="Google Shape;64968;p27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9" name="Google Shape;64969;p27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0" name="Google Shape;64970;p27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1" name="Google Shape;64971;p27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2" name="Google Shape;64972;p27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3" name="Google Shape;64973;p27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4" name="Google Shape;64974;p27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5" name="Google Shape;64975;p27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6" name="Google Shape;64976;p27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7" name="Google Shape;64977;p27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8" name="Google Shape;64978;p27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9" name="Google Shape;64979;p27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0" name="Google Shape;64980;p27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1" name="Google Shape;64981;p27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2" name="Google Shape;64982;p27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3" name="Google Shape;64983;p27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4" name="Google Shape;64984;p27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5" name="Google Shape;64985;p27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6" name="Google Shape;64986;p27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7" name="Google Shape;64987;p27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8" name="Google Shape;64988;p27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9" name="Google Shape;64989;p27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0" name="Google Shape;64990;p27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1" name="Google Shape;64991;p27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2" name="Google Shape;64992;p27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3" name="Google Shape;64993;p27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4" name="Google Shape;64994;p27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5" name="Google Shape;64995;p27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6" name="Google Shape;64996;p27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7" name="Google Shape;64997;p27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8" name="Google Shape;64998;p27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9" name="Google Shape;64999;p27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0" name="Google Shape;65000;p27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1" name="Google Shape;65001;p27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2" name="Google Shape;65002;p27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3" name="Google Shape;65003;p27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4" name="Google Shape;65004;p27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5" name="Google Shape;65005;p27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6" name="Google Shape;65006;p27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7" name="Google Shape;65007;p27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8" name="Google Shape;65008;p27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9" name="Google Shape;65009;p27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0" name="Google Shape;65010;p27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1" name="Google Shape;65011;p27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2" name="Google Shape;65012;p27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3" name="Google Shape;65013;p27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4" name="Google Shape;65014;p27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5" name="Google Shape;65015;p27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6" name="Google Shape;65016;p27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7" name="Google Shape;65017;p27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8" name="Google Shape;65018;p27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9" name="Google Shape;65019;p27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0" name="Google Shape;65020;p27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1" name="Google Shape;65021;p27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2" name="Google Shape;65022;p27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3" name="Google Shape;65023;p27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4" name="Google Shape;65024;p27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5" name="Google Shape;65025;p27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6" name="Google Shape;65026;p27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7" name="Google Shape;65027;p27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8" name="Google Shape;65028;p27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9" name="Google Shape;65029;p27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0" name="Google Shape;65030;p27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1" name="Google Shape;65031;p27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2" name="Google Shape;65032;p27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3" name="Google Shape;65033;p27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4" name="Google Shape;65034;p27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5" name="Google Shape;65035;p27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6" name="Google Shape;65036;p27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7" name="Google Shape;65037;p27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8" name="Google Shape;65038;p27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9" name="Google Shape;65039;p27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0" name="Google Shape;65040;p27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1" name="Google Shape;65041;p27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2" name="Google Shape;65042;p27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3" name="Google Shape;65043;p27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4" name="Google Shape;65044;p27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5" name="Google Shape;65045;p27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6" name="Google Shape;65046;p27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7" name="Google Shape;65047;p27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8" name="Google Shape;65048;p27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9" name="Google Shape;65049;p27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0" name="Google Shape;65050;p27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1" name="Google Shape;65051;p27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2" name="Google Shape;65052;p27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3" name="Google Shape;65053;p27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4" name="Google Shape;65054;p27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5" name="Google Shape;65055;p27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6" name="Google Shape;65056;p27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7" name="Google Shape;65057;p27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8" name="Google Shape;65058;p27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9" name="Google Shape;65059;p27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0" name="Google Shape;65060;p27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1" name="Google Shape;65061;p27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2" name="Google Shape;65062;p27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3" name="Google Shape;65063;p27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4" name="Google Shape;65064;p27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5" name="Google Shape;65065;p27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6" name="Google Shape;65066;p27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7" name="Google Shape;65067;p27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8" name="Google Shape;65068;p27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9" name="Google Shape;65069;p27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0" name="Google Shape;65070;p27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1" name="Google Shape;65071;p27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2" name="Google Shape;65072;p27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3" name="Google Shape;65073;p27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4" name="Google Shape;65074;p27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5" name="Google Shape;65075;p27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6" name="Google Shape;65076;p27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7" name="Google Shape;65077;p27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8" name="Google Shape;65078;p27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9" name="Google Shape;65079;p27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0" name="Google Shape;65080;p27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1" name="Google Shape;65081;p27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2" name="Google Shape;65082;p27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3" name="Google Shape;65083;p27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4" name="Google Shape;65084;p27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5" name="Google Shape;65085;p27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6" name="Google Shape;65086;p27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7" name="Google Shape;65087;p27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8" name="Google Shape;65088;p27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9" name="Google Shape;65089;p27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0" name="Google Shape;65090;p27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1" name="Google Shape;65091;p27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2" name="Google Shape;65092;p27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3" name="Google Shape;65093;p27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4" name="Google Shape;65094;p27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5" name="Google Shape;65095;p27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6" name="Google Shape;65096;p27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7" name="Google Shape;65097;p27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8" name="Google Shape;65098;p27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9" name="Google Shape;65099;p27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0" name="Google Shape;65100;p27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1" name="Google Shape;65101;p27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2" name="Google Shape;65102;p27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3" name="Google Shape;65103;p27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4" name="Google Shape;65104;p27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5" name="Google Shape;65105;p27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6" name="Google Shape;65106;p27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7" name="Google Shape;65107;p27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8" name="Google Shape;65108;p27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9" name="Google Shape;65109;p27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0" name="Google Shape;65110;p27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1" name="Google Shape;65111;p27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2" name="Google Shape;65112;p27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3" name="Google Shape;65113;p27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4" name="Google Shape;65114;p27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5" name="Google Shape;65115;p27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6" name="Google Shape;65116;p27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7" name="Google Shape;65117;p27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8" name="Google Shape;65118;p27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9" name="Google Shape;65119;p27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0" name="Google Shape;65120;p27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1" name="Google Shape;65121;p27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2" name="Google Shape;65122;p27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3" name="Google Shape;65123;p27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4" name="Google Shape;65124;p27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5" name="Google Shape;65125;p27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6" name="Google Shape;65126;p27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7" name="Google Shape;65127;p27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8" name="Google Shape;65128;p27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9" name="Google Shape;65129;p27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0" name="Google Shape;65130;p27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1" name="Google Shape;65131;p27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2" name="Google Shape;65132;p27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3" name="Google Shape;65133;p27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4" name="Google Shape;65134;p27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5" name="Google Shape;65135;p27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6" name="Google Shape;65136;p27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7" name="Google Shape;65137;p27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8" name="Google Shape;65138;p27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9" name="Google Shape;65139;p27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0" name="Google Shape;65140;p27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1" name="Google Shape;65141;p27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2" name="Google Shape;65142;p27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3" name="Google Shape;65143;p27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4" name="Google Shape;65144;p27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5" name="Google Shape;65145;p27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6" name="Google Shape;65146;p27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7" name="Google Shape;65147;p27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8" name="Google Shape;65148;p27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9" name="Google Shape;65149;p27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0" name="Google Shape;65150;p27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1" name="Google Shape;65151;p27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2" name="Google Shape;65152;p27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3" name="Google Shape;65153;p27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4" name="Google Shape;65154;p27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5" name="Google Shape;65155;p27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6" name="Google Shape;65156;p27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7" name="Google Shape;65157;p27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8" name="Google Shape;65158;p27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9" name="Google Shape;65159;p27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0" name="Google Shape;65160;p27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1" name="Google Shape;65161;p27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2" name="Google Shape;65162;p27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3" name="Google Shape;65163;p27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4" name="Google Shape;65164;p27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5" name="Google Shape;65165;p27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6" name="Google Shape;65166;p27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7" name="Google Shape;65167;p27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8" name="Google Shape;65168;p27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9" name="Google Shape;65169;p27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0" name="Google Shape;65170;p27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1" name="Google Shape;65171;p27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2" name="Google Shape;65172;p27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3" name="Google Shape;65173;p27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4" name="Google Shape;65174;p27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5" name="Google Shape;65175;p27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6" name="Google Shape;65176;p27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7" name="Google Shape;65177;p27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8" name="Google Shape;65178;p27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9" name="Google Shape;65179;p27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0" name="Google Shape;65180;p27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1" name="Google Shape;65181;p27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2" name="Google Shape;65182;p27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3" name="Google Shape;65183;p27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4" name="Google Shape;65184;p27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5" name="Google Shape;65185;p27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6" name="Google Shape;65186;p27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7" name="Google Shape;65187;p27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8" name="Google Shape;65188;p27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9" name="Google Shape;65189;p27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0" name="Google Shape;65190;p27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1" name="Google Shape;65191;p27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2" name="Google Shape;65192;p27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3" name="Google Shape;65193;p27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4" name="Google Shape;65194;p27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5" name="Google Shape;65195;p27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6" name="Google Shape;65196;p27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7" name="Google Shape;65197;p27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8" name="Google Shape;65198;p27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9" name="Google Shape;65199;p27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0" name="Google Shape;65200;p27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1" name="Google Shape;65201;p27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2" name="Google Shape;65202;p27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3" name="Google Shape;65203;p27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4" name="Google Shape;65204;p27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5" name="Google Shape;65205;p27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6" name="Google Shape;65206;p27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7" name="Google Shape;65207;p27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8" name="Google Shape;65208;p27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9" name="Google Shape;65209;p27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0" name="Google Shape;65210;p27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1" name="Google Shape;65211;p27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2" name="Google Shape;65212;p27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3" name="Google Shape;65213;p27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4" name="Google Shape;65214;p27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5" name="Google Shape;65215;p27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6" name="Google Shape;65216;p27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7" name="Google Shape;65217;p27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8" name="Google Shape;65218;p27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9" name="Google Shape;65219;p27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0" name="Google Shape;65220;p27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1" name="Google Shape;65221;p27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2" name="Google Shape;65222;p27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3" name="Google Shape;65223;p27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4" name="Google Shape;65224;p27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5" name="Google Shape;65225;p27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6" name="Google Shape;65226;p27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7" name="Google Shape;65227;p27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8" name="Google Shape;65228;p27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9" name="Google Shape;65229;p27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0" name="Google Shape;65230;p27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1" name="Google Shape;65231;p27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2" name="Google Shape;65232;p27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3" name="Google Shape;65233;p27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4" name="Google Shape;65234;p27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5" name="Google Shape;65235;p27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6" name="Google Shape;65236;p27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7" name="Google Shape;65237;p27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8" name="Google Shape;65238;p27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9" name="Google Shape;65239;p27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0" name="Google Shape;65240;p27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1" name="Google Shape;65241;p27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2" name="Google Shape;65242;p27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3" name="Google Shape;65243;p27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4" name="Google Shape;65244;p27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5" name="Google Shape;65245;p27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6" name="Google Shape;65246;p27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7" name="Google Shape;65247;p27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8" name="Google Shape;65248;p27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9" name="Google Shape;65249;p27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0" name="Google Shape;65250;p27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1" name="Google Shape;65251;p27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2" name="Google Shape;65252;p27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3" name="Google Shape;65253;p27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4" name="Google Shape;65254;p27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5" name="Google Shape;65255;p27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6" name="Google Shape;65256;p27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7" name="Google Shape;65257;p27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8" name="Google Shape;65258;p27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9" name="Google Shape;65259;p27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0" name="Google Shape;65260;p27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1" name="Google Shape;65261;p27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2" name="Google Shape;65262;p27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3" name="Google Shape;65263;p27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4" name="Google Shape;65264;p27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5" name="Google Shape;65265;p27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6" name="Google Shape;65266;p27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7" name="Google Shape;65267;p27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8" name="Google Shape;65268;p27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9" name="Google Shape;65269;p27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0" name="Google Shape;65270;p27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1" name="Google Shape;65271;p27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2" name="Google Shape;65272;p27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3" name="Google Shape;65273;p27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4" name="Google Shape;65274;p27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5" name="Google Shape;65275;p27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6" name="Google Shape;65276;p27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7" name="Google Shape;65277;p27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8" name="Google Shape;65278;p27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9" name="Google Shape;65279;p27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0" name="Google Shape;65280;p27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1" name="Google Shape;65281;p27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2" name="Google Shape;65282;p27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3" name="Google Shape;65283;p27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4" name="Google Shape;65284;p27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5" name="Google Shape;65285;p27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6" name="Google Shape;65286;p27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7" name="Google Shape;65287;p27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8" name="Google Shape;65288;p27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9" name="Google Shape;65289;p27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0" name="Google Shape;65290;p27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1" name="Google Shape;65291;p27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2" name="Google Shape;65292;p27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3" name="Google Shape;65293;p27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4" name="Google Shape;65294;p27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5" name="Google Shape;65295;p27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6" name="Google Shape;65296;p27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7" name="Google Shape;65297;p27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8" name="Google Shape;65298;p27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9" name="Google Shape;65299;p27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0" name="Google Shape;65300;p27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1" name="Google Shape;65301;p27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2" name="Google Shape;65302;p27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3" name="Google Shape;65303;p27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4" name="Google Shape;65304;p27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5" name="Google Shape;65305;p27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6" name="Google Shape;65306;p27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7" name="Google Shape;65307;p27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8" name="Google Shape;65308;p27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9" name="Google Shape;65309;p27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0" name="Google Shape;65310;p27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1" name="Google Shape;65311;p27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2" name="Google Shape;65312;p27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3" name="Google Shape;65313;p27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4" name="Google Shape;65314;p27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5" name="Google Shape;65315;p27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6" name="Google Shape;65316;p27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7" name="Google Shape;65317;p27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8" name="Google Shape;65318;p27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9" name="Google Shape;65319;p27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0" name="Google Shape;65320;p27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1" name="Google Shape;65321;p27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2" name="Google Shape;65322;p27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3" name="Google Shape;65323;p27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4" name="Google Shape;65324;p27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5" name="Google Shape;65325;p27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6" name="Google Shape;65326;p27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7" name="Google Shape;65327;p27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8" name="Google Shape;65328;p27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9" name="Google Shape;65329;p27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0" name="Google Shape;65330;p27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1" name="Google Shape;65331;p27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2" name="Google Shape;65332;p27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3" name="Google Shape;65333;p27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4" name="Google Shape;65334;p27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5" name="Google Shape;65335;p27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6" name="Google Shape;65336;p27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7" name="Google Shape;65337;p27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8" name="Google Shape;65338;p27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9" name="Google Shape;65339;p27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0" name="Google Shape;65340;p27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1" name="Google Shape;65341;p27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2" name="Google Shape;65342;p27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3" name="Google Shape;65343;p27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4" name="Google Shape;65344;p27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5" name="Google Shape;65345;p27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6" name="Google Shape;65346;p27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7" name="Google Shape;65347;p27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8" name="Google Shape;65348;p27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9" name="Google Shape;65349;p27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0" name="Google Shape;65350;p27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1" name="Google Shape;65351;p27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2" name="Google Shape;65352;p27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3" name="Google Shape;65353;p27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4" name="Google Shape;65354;p27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5" name="Google Shape;65355;p27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6" name="Google Shape;65356;p27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7" name="Google Shape;65357;p27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8" name="Google Shape;65358;p27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9" name="Google Shape;65359;p27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0" name="Google Shape;65360;p27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1" name="Google Shape;65361;p27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2" name="Google Shape;65362;p27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3" name="Google Shape;65363;p27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4" name="Google Shape;65364;p27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5" name="Google Shape;65365;p27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6" name="Google Shape;65366;p27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7" name="Google Shape;65367;p27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8" name="Google Shape;65368;p27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9" name="Google Shape;65369;p27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0" name="Google Shape;65370;p27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1" name="Google Shape;65371;p27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2" name="Google Shape;65372;p27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3" name="Google Shape;65373;p27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4" name="Google Shape;65374;p27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5" name="Google Shape;65375;p27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6" name="Google Shape;65376;p27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7" name="Google Shape;65377;p27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8" name="Google Shape;65378;p27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9" name="Google Shape;65379;p27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0" name="Google Shape;65380;p27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1" name="Google Shape;65381;p27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2" name="Google Shape;65382;p27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3" name="Google Shape;65383;p27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4" name="Google Shape;65384;p27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5" name="Google Shape;65385;p27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6" name="Google Shape;65386;p27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7" name="Google Shape;65387;p27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8" name="Google Shape;65388;p27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9" name="Google Shape;65389;p27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0" name="Google Shape;65390;p27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1" name="Google Shape;65391;p27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2" name="Google Shape;65392;p27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3" name="Google Shape;65393;p27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4" name="Google Shape;65394;p27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5" name="Google Shape;65395;p27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6" name="Google Shape;65396;p27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7" name="Google Shape;65397;p27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8" name="Google Shape;65398;p27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9" name="Google Shape;65399;p27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0" name="Google Shape;65400;p27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1" name="Google Shape;65401;p27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2" name="Google Shape;65402;p27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3" name="Google Shape;65403;p27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4" name="Google Shape;65404;p27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5" name="Google Shape;65405;p27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6" name="Google Shape;65406;p27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7" name="Google Shape;65407;p27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8" name="Google Shape;65408;p27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9" name="Google Shape;65409;p27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0" name="Google Shape;65410;p27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1" name="Google Shape;65411;p27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2" name="Google Shape;65412;p27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3" name="Google Shape;65413;p27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4" name="Google Shape;65414;p27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5" name="Google Shape;65415;p27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6" name="Google Shape;65416;p27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7" name="Google Shape;65417;p27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8" name="Google Shape;65418;p27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9" name="Google Shape;65419;p27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0" name="Google Shape;65420;p27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1" name="Google Shape;65421;p27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2" name="Google Shape;65422;p27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3" name="Google Shape;65423;p27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4" name="Google Shape;65424;p27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5" name="Google Shape;65425;p27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6" name="Google Shape;65426;p27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7" name="Google Shape;65427;p27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8" name="Google Shape;65428;p27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9" name="Google Shape;65429;p27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0" name="Google Shape;65430;p27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1" name="Google Shape;65431;p27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2" name="Google Shape;65432;p27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3" name="Google Shape;65433;p27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4" name="Google Shape;65434;p27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5" name="Google Shape;65435;p27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6" name="Google Shape;65436;p27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7" name="Google Shape;65437;p27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8" name="Google Shape;65438;p27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9" name="Google Shape;65439;p27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0" name="Google Shape;65440;p27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1" name="Google Shape;65441;p27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2" name="Google Shape;65442;p27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3" name="Google Shape;65443;p27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4" name="Google Shape;65444;p27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5" name="Google Shape;65445;p27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6" name="Google Shape;65446;p27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7" name="Google Shape;65447;p27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8" name="Google Shape;65448;p27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9" name="Google Shape;65449;p27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0" name="Google Shape;65450;p27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1" name="Google Shape;65451;p27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2" name="Google Shape;65452;p27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3" name="Google Shape;65453;p27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4" name="Google Shape;65454;p27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5" name="Google Shape;65455;p27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6" name="Google Shape;65456;p27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7" name="Google Shape;65457;p27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8" name="Google Shape;65458;p27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9" name="Google Shape;65459;p27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0" name="Google Shape;65460;p27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1" name="Google Shape;65461;p27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2" name="Google Shape;65462;p27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3" name="Google Shape;65463;p27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4" name="Google Shape;65464;p27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5" name="Google Shape;65465;p27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6" name="Google Shape;65466;p27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7" name="Google Shape;65467;p27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8" name="Google Shape;65468;p27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9" name="Google Shape;65469;p27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0" name="Google Shape;65470;p27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1" name="Google Shape;65471;p27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2" name="Google Shape;65472;p27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3" name="Google Shape;65473;p27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4" name="Google Shape;65474;p27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5" name="Google Shape;65475;p27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6" name="Google Shape;65476;p27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7" name="Google Shape;65477;p27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8" name="Google Shape;65478;p27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9" name="Google Shape;65479;p27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0" name="Google Shape;65480;p27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1" name="Google Shape;65481;p27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2" name="Google Shape;65482;p27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3" name="Google Shape;65483;p27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4" name="Google Shape;65484;p27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5" name="Google Shape;65485;p27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6" name="Google Shape;65486;p27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7" name="Google Shape;65487;p27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8" name="Google Shape;65488;p27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9" name="Google Shape;65489;p27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0" name="Google Shape;65490;p27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1" name="Google Shape;65491;p27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2" name="Google Shape;65492;p27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3" name="Google Shape;65493;p27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4" name="Google Shape;65494;p27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5" name="Google Shape;65495;p27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6" name="Google Shape;65496;p27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7" name="Google Shape;65497;p27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8" name="Google Shape;65498;p27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9" name="Google Shape;65499;p27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0" name="Google Shape;65500;p27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1" name="Google Shape;65501;p27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2" name="Google Shape;65502;p27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3" name="Google Shape;65503;p27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4" name="Google Shape;65504;p27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5" name="Google Shape;65505;p27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6" name="Google Shape;65506;p27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7" name="Google Shape;65507;p27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8" name="Google Shape;65508;p27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9" name="Google Shape;65509;p27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0" name="Google Shape;65510;p27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1" name="Google Shape;65511;p27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2" name="Google Shape;65512;p27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3" name="Google Shape;65513;p27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4" name="Google Shape;65514;p27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5" name="Google Shape;65515;p27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6" name="Google Shape;65516;p27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7" name="Google Shape;65517;p27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8" name="Google Shape;65518;p27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9" name="Google Shape;65519;p27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0" name="Google Shape;65520;p27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1" name="Google Shape;65521;p27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2" name="Google Shape;65522;p27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3" name="Google Shape;65523;p27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4" name="Google Shape;65524;p27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5" name="Google Shape;65525;p27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6" name="Google Shape;65526;p27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7" name="Google Shape;65527;p27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8" name="Google Shape;65528;p27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9" name="Google Shape;65529;p27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0" name="Google Shape;65530;p27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1" name="Google Shape;65531;p27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2" name="Google Shape;65532;p27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3" name="Google Shape;65533;p27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4" name="Google Shape;65534;p27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5" name="Google Shape;65535;p27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6" name="Google Shape;65536;p27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7" name="Google Shape;65537;p27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8" name="Google Shape;65538;p27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9" name="Google Shape;65539;p27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0" name="Google Shape;65540;p27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1" name="Google Shape;65541;p27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2" name="Google Shape;65542;p27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3" name="Google Shape;65543;p27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4" name="Google Shape;65544;p27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5" name="Google Shape;65545;p27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6" name="Google Shape;65546;p27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7" name="Google Shape;65547;p27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8" name="Google Shape;65548;p27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9" name="Google Shape;65549;p27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0" name="Google Shape;65550;p27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1" name="Google Shape;65551;p27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2" name="Google Shape;65552;p27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3" name="Google Shape;65553;p27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4" name="Google Shape;65554;p27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5" name="Google Shape;65555;p27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6" name="Google Shape;65556;p27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7" name="Google Shape;65557;p27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8" name="Google Shape;65558;p27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9" name="Google Shape;65559;p27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0" name="Google Shape;65560;p27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1" name="Google Shape;65561;p27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2" name="Google Shape;65562;p27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3" name="Google Shape;65563;p27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4" name="Google Shape;65564;p27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5" name="Google Shape;65565;p27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6" name="Google Shape;65566;p27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7" name="Google Shape;65567;p27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8" name="Google Shape;65568;p27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9" name="Google Shape;65569;p27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0" name="Google Shape;65570;p27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1" name="Google Shape;65571;p27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2" name="Google Shape;65572;p27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3" name="Google Shape;65573;p27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4" name="Google Shape;65574;p27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5" name="Google Shape;65575;p27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6" name="Google Shape;65576;p27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7" name="Google Shape;65577;p27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8" name="Google Shape;65578;p27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9" name="Google Shape;65579;p27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0" name="Google Shape;65580;p27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1" name="Google Shape;65581;p27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2" name="Google Shape;65582;p27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3" name="Google Shape;65583;p27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4" name="Google Shape;65584;p27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5" name="Google Shape;65585;p27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6" name="Google Shape;65586;p27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7" name="Google Shape;65587;p27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8" name="Google Shape;65588;p27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9" name="Google Shape;65589;p27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0" name="Google Shape;65590;p27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1" name="Google Shape;65591;p27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2" name="Google Shape;65592;p27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3" name="Google Shape;65593;p27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4" name="Google Shape;65594;p27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5" name="Google Shape;65595;p27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6" name="Google Shape;65596;p27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7" name="Google Shape;65597;p27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8" name="Google Shape;65598;p27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9" name="Google Shape;65599;p27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0" name="Google Shape;65600;p27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1" name="Google Shape;65601;p27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2" name="Google Shape;65602;p27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3" name="Google Shape;65603;p27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4" name="Google Shape;65604;p27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5" name="Google Shape;65605;p27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6" name="Google Shape;65606;p27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7" name="Google Shape;65607;p27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8" name="Google Shape;65608;p27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9" name="Google Shape;65609;p27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0" name="Google Shape;65610;p27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1" name="Google Shape;65611;p27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2" name="Google Shape;65612;p27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3" name="Google Shape;65613;p27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4" name="Google Shape;65614;p27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5" name="Google Shape;65615;p27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6" name="Google Shape;65616;p27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7" name="Google Shape;65617;p27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8" name="Google Shape;65618;p27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9" name="Google Shape;65619;p27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0" name="Google Shape;65620;p27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1" name="Google Shape;65621;p27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2" name="Google Shape;65622;p27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3" name="Google Shape;65623;p27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4" name="Google Shape;65624;p27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5" name="Google Shape;65625;p27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6" name="Google Shape;65626;p27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7" name="Google Shape;65627;p27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8" name="Google Shape;65628;p27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9" name="Google Shape;65629;p27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0" name="Google Shape;65630;p27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1" name="Google Shape;65631;p27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2" name="Google Shape;65632;p27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3" name="Google Shape;65633;p27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4" name="Google Shape;65634;p27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5" name="Google Shape;65635;p27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6" name="Google Shape;65636;p27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7" name="Google Shape;65637;p27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8" name="Google Shape;65638;p27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9" name="Google Shape;65639;p27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0" name="Google Shape;65640;p27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1" name="Google Shape;65641;p27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2" name="Google Shape;65642;p27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3" name="Google Shape;65643;p27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4" name="Google Shape;65644;p27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5" name="Google Shape;65645;p27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6" name="Google Shape;65646;p27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7" name="Google Shape;65647;p27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8" name="Google Shape;65648;p27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9" name="Google Shape;65649;p27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0" name="Google Shape;65650;p27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1" name="Google Shape;65651;p27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2" name="Google Shape;65652;p27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3" name="Google Shape;65653;p27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4" name="Google Shape;65654;p27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5" name="Google Shape;65655;p27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6" name="Google Shape;65656;p27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7" name="Google Shape;65657;p27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8" name="Google Shape;65658;p27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9" name="Google Shape;65659;p27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0" name="Google Shape;65660;p27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1" name="Google Shape;65661;p27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2" name="Google Shape;65662;p27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3" name="Google Shape;65663;p27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4" name="Google Shape;65664;p27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5" name="Google Shape;65665;p27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6" name="Google Shape;65666;p27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7" name="Google Shape;65667;p27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8" name="Google Shape;65668;p27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9" name="Google Shape;65669;p27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0" name="Google Shape;65670;p27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1" name="Google Shape;65671;p27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2" name="Google Shape;65672;p27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3" name="Google Shape;65673;p27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4" name="Google Shape;65674;p27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5" name="Google Shape;65675;p27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6" name="Google Shape;65676;p27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7" name="Google Shape;65677;p27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8" name="Google Shape;65678;p27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9" name="Google Shape;65679;p27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0" name="Google Shape;65680;p27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1" name="Google Shape;65681;p27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2" name="Google Shape;65682;p27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3" name="Google Shape;65683;p27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4" name="Google Shape;65684;p27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5" name="Google Shape;65685;p27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6" name="Google Shape;65686;p27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7" name="Google Shape;65687;p27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8" name="Google Shape;65688;p27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9" name="Google Shape;65689;p27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0" name="Google Shape;65690;p27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1" name="Google Shape;65691;p27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2" name="Google Shape;65692;p27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3" name="Google Shape;65693;p27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4" name="Google Shape;65694;p27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5" name="Google Shape;65695;p27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6" name="Google Shape;65696;p27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7" name="Google Shape;65697;p27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8" name="Google Shape;65698;p27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9" name="Google Shape;65699;p27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0" name="Google Shape;65700;p27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1" name="Google Shape;65701;p27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2" name="Google Shape;65702;p27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3" name="Google Shape;65703;p27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4" name="Google Shape;65704;p27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5" name="Google Shape;65705;p27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6" name="Google Shape;65706;p27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7" name="Google Shape;65707;p27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8" name="Google Shape;65708;p27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9" name="Google Shape;65709;p27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0" name="Google Shape;65710;p27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1" name="Google Shape;65711;p27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2" name="Google Shape;65712;p27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3" name="Google Shape;65713;p27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4" name="Google Shape;65714;p27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5" name="Google Shape;65715;p27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6" name="Google Shape;65716;p27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7" name="Google Shape;65717;p27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8" name="Google Shape;65718;p27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9" name="Google Shape;65719;p27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0" name="Google Shape;65720;p27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1" name="Google Shape;65721;p27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2" name="Google Shape;65722;p27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3" name="Google Shape;65723;p27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4" name="Google Shape;65724;p27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5" name="Google Shape;65725;p27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6" name="Google Shape;65726;p27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7" name="Google Shape;65727;p27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8" name="Google Shape;65728;p27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9" name="Google Shape;65729;p27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0" name="Google Shape;65730;p27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1" name="Google Shape;65731;p27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2" name="Google Shape;65732;p27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3" name="Google Shape;65733;p27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4" name="Google Shape;65734;p27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5" name="Google Shape;65735;p27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6" name="Google Shape;65736;p27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7" name="Google Shape;65737;p27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8" name="Google Shape;65738;p27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9" name="Google Shape;65739;p27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0" name="Google Shape;65740;p27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1" name="Google Shape;65741;p27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2" name="Google Shape;65742;p27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3" name="Google Shape;65743;p27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4" name="Google Shape;65744;p27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5" name="Google Shape;65745;p27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6" name="Google Shape;65746;p27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7" name="Google Shape;65747;p27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8" name="Google Shape;65748;p27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9" name="Google Shape;65749;p27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0" name="Google Shape;65750;p27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1" name="Google Shape;65751;p27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2" name="Google Shape;65752;p27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3" name="Google Shape;65753;p27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4" name="Google Shape;65754;p27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5" name="Google Shape;65755;p27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6" name="Google Shape;65756;p27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7" name="Google Shape;65757;p27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8" name="Google Shape;65758;p27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9" name="Google Shape;65759;p27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0" name="Google Shape;65760;p27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1" name="Google Shape;65761;p27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2" name="Google Shape;65762;p27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3" name="Google Shape;65763;p27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4" name="Google Shape;65764;p27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5" name="Google Shape;65765;p27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6" name="Google Shape;65766;p27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7" name="Google Shape;65767;p27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8" name="Google Shape;65768;p27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9" name="Google Shape;65769;p27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0" name="Google Shape;65770;p27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1" name="Google Shape;65771;p27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2" name="Google Shape;65772;p27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3" name="Google Shape;65773;p27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4" name="Google Shape;65774;p27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5" name="Google Shape;65775;p27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6" name="Google Shape;65776;p27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7" name="Google Shape;65777;p27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8" name="Google Shape;65778;p27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9" name="Google Shape;65779;p27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0" name="Google Shape;65780;p27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1" name="Google Shape;65781;p27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2" name="Google Shape;65782;p27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3" name="Google Shape;65783;p27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4" name="Google Shape;65784;p27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5" name="Google Shape;65785;p27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6" name="Google Shape;65786;p27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7" name="Google Shape;65787;p27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8" name="Google Shape;65788;p27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9" name="Google Shape;65789;p27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0" name="Google Shape;65790;p27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1" name="Google Shape;65791;p27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2" name="Google Shape;65792;p27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3" name="Google Shape;65793;p27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4" name="Google Shape;65794;p27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5" name="Google Shape;65795;p27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6" name="Google Shape;65796;p27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7" name="Google Shape;65797;p27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8" name="Google Shape;65798;p27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9" name="Google Shape;65799;p27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0" name="Google Shape;65800;p27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1" name="Google Shape;65801;p27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2" name="Google Shape;65802;p27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3" name="Google Shape;65803;p27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4" name="Google Shape;65804;p27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5" name="Google Shape;65805;p27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6" name="Google Shape;65806;p27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7" name="Google Shape;65807;p27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8" name="Google Shape;65808;p27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9" name="Google Shape;65809;p27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0" name="Google Shape;65810;p27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1" name="Google Shape;65811;p27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2" name="Google Shape;65812;p27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3" name="Google Shape;65813;p27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4" name="Google Shape;65814;p27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5" name="Google Shape;65815;p27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6" name="Google Shape;65816;p27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7" name="Google Shape;65817;p27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8" name="Google Shape;65818;p27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9" name="Google Shape;65819;p27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0" name="Google Shape;65820;p27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1" name="Google Shape;65821;p27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2" name="Google Shape;65822;p27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3" name="Google Shape;65823;p27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4" name="Google Shape;65824;p27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5" name="Google Shape;65825;p27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6" name="Google Shape;65826;p27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7" name="Google Shape;65827;p27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8" name="Google Shape;65828;p27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9" name="Google Shape;65829;p27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0" name="Google Shape;65830;p27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1" name="Google Shape;65831;p27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2" name="Google Shape;65832;p27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3" name="Google Shape;65833;p27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4" name="Google Shape;65834;p27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5" name="Google Shape;65835;p27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6" name="Google Shape;65836;p27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7" name="Google Shape;65837;p27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8" name="Google Shape;65838;p27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9" name="Google Shape;65839;p27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0" name="Google Shape;65840;p27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1" name="Google Shape;65841;p27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2" name="Google Shape;65842;p27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3" name="Google Shape;65843;p27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4" name="Google Shape;65844;p27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5" name="Google Shape;65845;p27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6" name="Google Shape;65846;p27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7" name="Google Shape;65847;p27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8" name="Google Shape;65848;p27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9" name="Google Shape;65849;p27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0" name="Google Shape;65850;p27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1" name="Google Shape;65851;p27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2" name="Google Shape;65852;p27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3" name="Google Shape;65853;p27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4" name="Google Shape;65854;p27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5" name="Google Shape;65855;p27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6" name="Google Shape;65856;p27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7" name="Google Shape;65857;p27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8" name="Google Shape;65858;p27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9" name="Google Shape;65859;p27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0" name="Google Shape;65860;p27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1" name="Google Shape;65861;p27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2" name="Google Shape;65862;p27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3" name="Google Shape;65863;p27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4" name="Google Shape;65864;p27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5" name="Google Shape;65865;p27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6" name="Google Shape;65866;p27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7" name="Google Shape;65867;p27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8" name="Google Shape;65868;p27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9" name="Google Shape;65869;p27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0" name="Google Shape;65870;p27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1" name="Google Shape;65871;p27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2" name="Google Shape;65872;p27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3" name="Google Shape;65873;p27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4" name="Google Shape;65874;p27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5" name="Google Shape;65875;p27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6" name="Google Shape;65876;p27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7" name="Google Shape;65877;p27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8" name="Google Shape;65878;p27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9" name="Google Shape;65879;p27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0" name="Google Shape;65880;p27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1" name="Google Shape;65881;p27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2" name="Google Shape;65882;p27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3" name="Google Shape;65883;p27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4" name="Google Shape;65884;p27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5" name="Google Shape;65885;p27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6" name="Google Shape;65886;p27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7" name="Google Shape;65887;p27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8" name="Google Shape;65888;p27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9" name="Google Shape;65889;p27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0" name="Google Shape;65890;p27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1" name="Google Shape;65891;p27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2" name="Google Shape;65892;p27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3" name="Google Shape;65893;p27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4" name="Google Shape;65894;p27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5" name="Google Shape;65895;p27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6" name="Google Shape;65896;p27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7" name="Google Shape;65897;p27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8" name="Google Shape;65898;p27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9" name="Google Shape;65899;p27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0" name="Google Shape;65900;p27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1" name="Google Shape;65901;p27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2" name="Google Shape;65902;p27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3" name="Google Shape;65903;p27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4" name="Google Shape;65904;p27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5" name="Google Shape;65905;p27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6" name="Google Shape;65906;p27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7" name="Google Shape;65907;p27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8" name="Google Shape;65908;p27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9" name="Google Shape;65909;p27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0" name="Google Shape;65910;p27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1" name="Google Shape;65911;p27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2" name="Google Shape;65912;p27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3" name="Google Shape;65913;p27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4" name="Google Shape;65914;p27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5" name="Google Shape;65915;p27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6" name="Google Shape;65916;p27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7" name="Google Shape;65917;p27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8" name="Google Shape;65918;p27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9" name="Google Shape;65919;p27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0" name="Google Shape;65920;p27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1" name="Google Shape;65921;p27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2" name="Google Shape;65922;p27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3" name="Google Shape;65923;p27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4" name="Google Shape;65924;p27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5" name="Google Shape;65925;p27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6" name="Google Shape;65926;p27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7" name="Google Shape;65927;p27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8" name="Google Shape;65928;p27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9" name="Google Shape;65929;p27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0" name="Google Shape;65930;p27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1" name="Google Shape;65931;p27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2" name="Google Shape;65932;p27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3" name="Google Shape;65933;p27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4" name="Google Shape;65934;p27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5" name="Google Shape;65935;p27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6" name="Google Shape;65936;p27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7" name="Google Shape;65937;p27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8" name="Google Shape;65938;p27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9" name="Google Shape;65939;p27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0" name="Google Shape;65940;p27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1" name="Google Shape;65941;p27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2" name="Google Shape;65942;p27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3" name="Google Shape;65943;p27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4" name="Google Shape;65944;p27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5" name="Google Shape;65945;p27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6" name="Google Shape;65946;p27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7" name="Google Shape;65947;p27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8" name="Google Shape;65948;p27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9" name="Google Shape;65949;p27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0" name="Google Shape;65950;p27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1" name="Google Shape;65951;p27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2" name="Google Shape;65952;p27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3" name="Google Shape;65953;p27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4" name="Google Shape;65954;p27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5" name="Google Shape;65955;p27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6" name="Google Shape;65956;p27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7" name="Google Shape;65957;p27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8" name="Google Shape;65958;p27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9" name="Google Shape;65959;p27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0" name="Google Shape;65960;p27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1" name="Google Shape;65961;p27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2" name="Google Shape;65962;p27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3" name="Google Shape;65963;p27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4" name="Google Shape;65964;p27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5" name="Google Shape;65965;p27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6" name="Google Shape;65966;p27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7" name="Google Shape;65967;p27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8" name="Google Shape;65968;p27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9" name="Google Shape;65969;p27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0" name="Google Shape;65970;p27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1" name="Google Shape;65971;p27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2" name="Google Shape;65972;p27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3" name="Google Shape;65973;p27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4" name="Google Shape;65974;p27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5" name="Google Shape;65975;p27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6" name="Google Shape;65976;p27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7" name="Google Shape;65977;p27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8" name="Google Shape;65978;p27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9" name="Google Shape;65979;p27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0" name="Google Shape;65980;p27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1" name="Google Shape;65981;p27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2" name="Google Shape;65982;p27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3" name="Google Shape;65983;p27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4" name="Google Shape;65984;p27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5" name="Google Shape;65985;p27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6" name="Google Shape;65986;p27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7" name="Google Shape;65987;p27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8" name="Google Shape;65988;p27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9" name="Google Shape;65989;p27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0" name="Google Shape;65990;p27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1" name="Google Shape;65991;p27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2" name="Google Shape;65992;p27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3" name="Google Shape;65993;p27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4" name="Google Shape;65994;p27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5" name="Google Shape;65995;p27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6" name="Google Shape;65996;p27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7" name="Google Shape;65997;p27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8" name="Google Shape;65998;p27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9" name="Google Shape;65999;p27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0" name="Google Shape;66000;p27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1" name="Google Shape;66001;p27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2" name="Google Shape;66002;p27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3" name="Google Shape;66003;p27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4" name="Google Shape;66004;p27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5" name="Google Shape;66005;p27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6" name="Google Shape;66006;p27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7" name="Google Shape;66007;p27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8" name="Google Shape;66008;p27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9" name="Google Shape;66009;p27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0" name="Google Shape;66010;p27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1" name="Google Shape;66011;p27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2" name="Google Shape;66012;p27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3" name="Google Shape;66013;p27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4" name="Google Shape;66014;p27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5" name="Google Shape;66015;p27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6" name="Google Shape;66016;p27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7" name="Google Shape;66017;p27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8" name="Google Shape;66018;p27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9" name="Google Shape;66019;p27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0" name="Google Shape;66020;p27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1" name="Google Shape;66021;p27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2" name="Google Shape;66022;p27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3" name="Google Shape;66023;p27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4" name="Google Shape;66024;p27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5" name="Google Shape;66025;p27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6" name="Google Shape;66026;p27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7" name="Google Shape;66027;p27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8" name="Google Shape;66028;p27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9" name="Google Shape;66029;p27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0" name="Google Shape;66030;p27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1" name="Google Shape;66031;p27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2" name="Google Shape;66032;p27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3" name="Google Shape;66033;p27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4" name="Google Shape;66034;p27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5" name="Google Shape;66035;p27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6" name="Google Shape;66036;p27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7" name="Google Shape;66037;p27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8" name="Google Shape;66038;p27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9" name="Google Shape;66039;p27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0" name="Google Shape;66040;p27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1" name="Google Shape;66041;p27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2" name="Google Shape;66042;p27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3" name="Google Shape;66043;p27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4" name="Google Shape;66044;p27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5" name="Google Shape;66045;p27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6" name="Google Shape;66046;p27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7" name="Google Shape;66047;p27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8" name="Google Shape;66048;p27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9" name="Google Shape;66049;p27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0" name="Google Shape;66050;p27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1" name="Google Shape;66051;p27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2" name="Google Shape;66052;p27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3" name="Google Shape;66053;p27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4" name="Google Shape;66054;p27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5" name="Google Shape;66055;p27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6" name="Google Shape;66056;p27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7" name="Google Shape;66057;p27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8" name="Google Shape;66058;p27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9" name="Google Shape;66059;p27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0" name="Google Shape;66060;p27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1" name="Google Shape;66061;p27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2" name="Google Shape;66062;p27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3" name="Google Shape;66063;p27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4" name="Google Shape;66064;p27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5" name="Google Shape;66065;p27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6" name="Google Shape;66066;p27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7" name="Google Shape;66067;p27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8" name="Google Shape;66068;p27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9" name="Google Shape;66069;p27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0" name="Google Shape;66070;p27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1" name="Google Shape;66071;p27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2" name="Google Shape;66072;p27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3" name="Google Shape;66073;p27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4" name="Google Shape;66074;p27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5" name="Google Shape;66075;p27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6" name="Google Shape;66076;p27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7" name="Google Shape;66077;p27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8" name="Google Shape;66078;p27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9" name="Google Shape;66079;p27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0" name="Google Shape;66080;p27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1" name="Google Shape;66081;p27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2" name="Google Shape;66082;p27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3" name="Google Shape;66083;p27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4" name="Google Shape;66084;p27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5" name="Google Shape;66085;p27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6" name="Google Shape;66086;p27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7" name="Google Shape;66087;p27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8" name="Google Shape;66088;p27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9" name="Google Shape;66089;p27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0" name="Google Shape;66090;p27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1" name="Google Shape;66091;p27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2" name="Google Shape;66092;p27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3" name="Google Shape;66093;p27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4" name="Google Shape;66094;p27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5" name="Google Shape;66095;p27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6" name="Google Shape;66096;p27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7" name="Google Shape;66097;p27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8" name="Google Shape;66098;p27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9" name="Google Shape;66099;p27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0" name="Google Shape;66100;p27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1" name="Google Shape;66101;p27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2" name="Google Shape;66102;p27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3" name="Google Shape;66103;p27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4" name="Google Shape;66104;p27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5" name="Google Shape;66105;p27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6" name="Google Shape;66106;p27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7" name="Google Shape;66107;p27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8" name="Google Shape;66108;p27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9" name="Google Shape;66109;p27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0" name="Google Shape;66110;p27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1" name="Google Shape;66111;p27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2" name="Google Shape;66112;p27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3" name="Google Shape;66113;p27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4" name="Google Shape;66114;p27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5" name="Google Shape;66115;p27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6" name="Google Shape;66116;p27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7" name="Google Shape;66117;p27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8" name="Google Shape;66118;p27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9" name="Google Shape;66119;p27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0" name="Google Shape;66120;p27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1" name="Google Shape;66121;p27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2" name="Google Shape;66122;p27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3" name="Google Shape;66123;p27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4" name="Google Shape;66124;p27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5" name="Google Shape;66125;p27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6" name="Google Shape;66126;p27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7" name="Google Shape;66127;p27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8" name="Google Shape;66128;p27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9" name="Google Shape;66129;p27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0" name="Google Shape;66130;p27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1" name="Google Shape;66131;p27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2" name="Google Shape;66132;p27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3" name="Google Shape;66133;p27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4" name="Google Shape;66134;p27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5" name="Google Shape;66135;p27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6" name="Google Shape;66136;p27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7" name="Google Shape;66137;p27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8" name="Google Shape;66138;p27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9" name="Google Shape;66139;p27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0" name="Google Shape;66140;p27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1" name="Google Shape;66141;p27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2" name="Google Shape;66142;p27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3" name="Google Shape;66143;p27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4" name="Google Shape;66144;p27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5" name="Google Shape;66145;p27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6" name="Google Shape;66146;p27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7" name="Google Shape;66147;p27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8" name="Google Shape;66148;p27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9" name="Google Shape;66149;p27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0" name="Google Shape;66150;p27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1" name="Google Shape;66151;p27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2" name="Google Shape;66152;p27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3" name="Google Shape;66153;p27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4" name="Google Shape;66154;p27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5" name="Google Shape;66155;p27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6" name="Google Shape;66156;p27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7" name="Google Shape;66157;p27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8" name="Google Shape;66158;p27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9" name="Google Shape;66159;p27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0" name="Google Shape;66160;p27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1" name="Google Shape;66161;p27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2" name="Google Shape;66162;p27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3" name="Google Shape;66163;p27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4" name="Google Shape;66164;p27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5" name="Google Shape;66165;p27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6" name="Google Shape;66166;p27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7" name="Google Shape;66167;p27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8" name="Google Shape;66168;p27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9" name="Google Shape;66169;p27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0" name="Google Shape;66170;p27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1" name="Google Shape;66171;p27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2" name="Google Shape;66172;p27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3" name="Google Shape;66173;p27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4" name="Google Shape;66174;p27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5" name="Google Shape;66175;p27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6" name="Google Shape;66176;p27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7" name="Google Shape;66177;p27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8" name="Google Shape;66178;p27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9" name="Google Shape;66179;p27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0" name="Google Shape;66180;p27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1" name="Google Shape;66181;p27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2" name="Google Shape;66182;p27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3" name="Google Shape;66183;p27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4" name="Google Shape;66184;p27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5" name="Google Shape;66185;p27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6" name="Google Shape;66186;p27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7" name="Google Shape;66187;p27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8" name="Google Shape;66188;p27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9" name="Google Shape;66189;p27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0" name="Google Shape;66190;p27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1" name="Google Shape;66191;p27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2" name="Google Shape;66192;p27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3" name="Google Shape;66193;p27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4" name="Google Shape;66194;p27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5" name="Google Shape;66195;p27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6" name="Google Shape;66196;p27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7" name="Google Shape;66197;p27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8" name="Google Shape;66198;p27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9" name="Google Shape;66199;p27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0" name="Google Shape;66200;p27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1" name="Google Shape;66201;p27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2" name="Google Shape;66202;p27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3" name="Google Shape;66203;p27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4" name="Google Shape;66204;p27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5" name="Google Shape;66205;p27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6" name="Google Shape;66206;p27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7" name="Google Shape;66207;p27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8" name="Google Shape;66208;p27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9" name="Google Shape;66209;p27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0" name="Google Shape;66210;p27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1" name="Google Shape;66211;p27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2" name="Google Shape;66212;p27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3" name="Google Shape;66213;p27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4" name="Google Shape;66214;p27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5" name="Google Shape;66215;p27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6" name="Google Shape;66216;p27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7" name="Google Shape;66217;p27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8" name="Google Shape;66218;p27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9" name="Google Shape;66219;p27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0" name="Google Shape;66220;p27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1" name="Google Shape;66221;p27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2" name="Google Shape;66222;p27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3" name="Google Shape;66223;p27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4" name="Google Shape;66224;p27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5" name="Google Shape;66225;p27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6" name="Google Shape;66226;p27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7" name="Google Shape;66227;p27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8" name="Google Shape;66228;p27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9" name="Google Shape;66229;p27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0" name="Google Shape;66230;p27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1" name="Google Shape;66231;p27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2" name="Google Shape;66232;p27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3" name="Google Shape;66233;p27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4" name="Google Shape;66234;p27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5" name="Google Shape;66235;p27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6" name="Google Shape;66236;p27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7" name="Google Shape;66237;p27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8" name="Google Shape;66238;p27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9" name="Google Shape;66239;p27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0" name="Google Shape;66240;p27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1" name="Google Shape;66241;p27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2" name="Google Shape;66242;p27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3" name="Google Shape;66243;p27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4" name="Google Shape;66244;p27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5" name="Google Shape;66245;p27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6" name="Google Shape;66246;p27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7" name="Google Shape;66247;p27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8" name="Google Shape;66248;p27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9" name="Google Shape;66249;p27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0" name="Google Shape;66250;p27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1" name="Google Shape;66251;p27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2" name="Google Shape;66252;p27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3" name="Google Shape;66253;p27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4" name="Google Shape;66254;p27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5" name="Google Shape;66255;p27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6" name="Google Shape;66256;p27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7" name="Google Shape;66257;p27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8" name="Google Shape;66258;p27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9" name="Google Shape;66259;p27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0" name="Google Shape;66260;p27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1" name="Google Shape;66261;p27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2" name="Google Shape;66262;p27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3" name="Google Shape;66263;p27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4" name="Google Shape;66264;p27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5" name="Google Shape;66265;p27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6" name="Google Shape;66266;p27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7" name="Google Shape;66267;p27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8" name="Google Shape;66268;p27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9" name="Google Shape;66269;p27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0" name="Google Shape;66270;p27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1" name="Google Shape;66271;p27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2" name="Google Shape;66272;p27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3" name="Google Shape;66273;p27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4" name="Google Shape;66274;p27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5" name="Google Shape;66275;p27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6" name="Google Shape;66276;p27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7" name="Google Shape;66277;p27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8" name="Google Shape;66278;p27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9" name="Google Shape;66279;p27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0" name="Google Shape;66280;p27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1" name="Google Shape;66281;p27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2" name="Google Shape;66282;p27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3" name="Google Shape;66283;p27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4" name="Google Shape;66284;p27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5" name="Google Shape;66285;p27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6" name="Google Shape;66286;p27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7" name="Google Shape;66287;p27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8" name="Google Shape;66288;p27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9" name="Google Shape;66289;p27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0" name="Google Shape;66290;p27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1" name="Google Shape;66291;p27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2" name="Google Shape;66292;p27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3" name="Google Shape;66293;p27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4" name="Google Shape;66294;p27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5" name="Google Shape;66295;p27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6" name="Google Shape;66296;p27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7" name="Google Shape;66297;p27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8" name="Google Shape;66298;p27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9" name="Google Shape;66299;p27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0" name="Google Shape;66300;p27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1" name="Google Shape;66301;p27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2" name="Google Shape;66302;p27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3" name="Google Shape;66303;p27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4" name="Google Shape;66304;p27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5" name="Google Shape;66305;p27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6" name="Google Shape;66306;p27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7" name="Google Shape;66307;p27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8" name="Google Shape;66308;p27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9" name="Google Shape;66309;p27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0" name="Google Shape;66310;p27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1" name="Google Shape;66311;p27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2" name="Google Shape;66312;p27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3" name="Google Shape;66313;p27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4" name="Google Shape;66314;p27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5" name="Google Shape;66315;p27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6" name="Google Shape;66316;p27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7" name="Google Shape;66317;p27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8" name="Google Shape;66318;p27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9" name="Google Shape;66319;p27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0" name="Google Shape;66320;p27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1" name="Google Shape;66321;p27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2" name="Google Shape;66322;p27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3" name="Google Shape;66323;p27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4" name="Google Shape;66324;p27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5" name="Google Shape;66325;p27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6" name="Google Shape;66326;p27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7" name="Google Shape;66327;p27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8" name="Google Shape;66328;p27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9" name="Google Shape;66329;p27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0" name="Google Shape;66330;p27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1" name="Google Shape;66331;p27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2" name="Google Shape;66332;p27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3" name="Google Shape;66333;p27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4" name="Google Shape;66334;p27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5" name="Google Shape;66335;p27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6" name="Google Shape;66336;p27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7" name="Google Shape;66337;p27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8" name="Google Shape;66338;p27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9" name="Google Shape;66339;p27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0" name="Google Shape;66340;p27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1" name="Google Shape;66341;p27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2" name="Google Shape;66342;p27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3" name="Google Shape;66343;p27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4" name="Google Shape;66344;p27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5" name="Google Shape;66345;p27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6" name="Google Shape;66346;p27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7" name="Google Shape;66347;p27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8" name="Google Shape;66348;p27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9" name="Google Shape;66349;p27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0" name="Google Shape;66350;p27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1" name="Google Shape;66351;p27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2" name="Google Shape;66352;p27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3" name="Google Shape;66353;p27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4" name="Google Shape;66354;p27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5" name="Google Shape;66355;p27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6" name="Google Shape;66356;p27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7" name="Google Shape;66357;p27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8" name="Google Shape;66358;p27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9" name="Google Shape;66359;p27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0" name="Google Shape;66360;p27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1" name="Google Shape;66361;p27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2" name="Google Shape;66362;p27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3" name="Google Shape;66363;p27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4" name="Google Shape;66364;p27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5" name="Google Shape;66365;p27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6" name="Google Shape;66366;p27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7" name="Google Shape;66367;p27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8" name="Google Shape;66368;p27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9" name="Google Shape;66369;p27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0" name="Google Shape;66370;p27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1" name="Google Shape;66371;p27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2" name="Google Shape;66372;p27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3" name="Google Shape;66373;p27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4" name="Google Shape;66374;p27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5" name="Google Shape;66375;p27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6" name="Google Shape;66376;p27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7" name="Google Shape;66377;p27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8" name="Google Shape;66378;p27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9" name="Google Shape;66379;p27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0" name="Google Shape;66380;p27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1" name="Google Shape;66381;p27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2" name="Google Shape;66382;p27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3" name="Google Shape;66383;p27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4" name="Google Shape;66384;p27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5" name="Google Shape;66385;p27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6" name="Google Shape;66386;p27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7" name="Google Shape;66387;p27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8" name="Google Shape;66388;p27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9" name="Google Shape;66389;p27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0" name="Google Shape;66390;p27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1" name="Google Shape;66391;p27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2" name="Google Shape;66392;p27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3" name="Google Shape;66393;p27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4" name="Google Shape;66394;p27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5" name="Google Shape;66395;p27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6" name="Google Shape;66396;p27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7" name="Google Shape;66397;p27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8" name="Google Shape;66398;p27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9" name="Google Shape;66399;p27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0" name="Google Shape;66400;p27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1" name="Google Shape;66401;p27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2" name="Google Shape;66402;p27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3" name="Google Shape;66403;p27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4" name="Google Shape;66404;p27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5" name="Google Shape;66405;p27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6" name="Google Shape;66406;p27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7" name="Google Shape;66407;p27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8" name="Google Shape;66408;p27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9" name="Google Shape;66409;p27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0" name="Google Shape;66410;p27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1" name="Google Shape;66411;p27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2" name="Google Shape;66412;p27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3" name="Google Shape;66413;p27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4" name="Google Shape;66414;p27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5" name="Google Shape;66415;p27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6" name="Google Shape;66416;p27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7" name="Google Shape;66417;p27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8" name="Google Shape;66418;p27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9" name="Google Shape;66419;p27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0" name="Google Shape;66420;p27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1" name="Google Shape;66421;p27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2" name="Google Shape;66422;p27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3" name="Google Shape;66423;p27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4" name="Google Shape;66424;p27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5" name="Google Shape;66425;p27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6" name="Google Shape;66426;p27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7" name="Google Shape;66427;p27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8" name="Google Shape;66428;p27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9" name="Google Shape;66429;p27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0" name="Google Shape;66430;p27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1" name="Google Shape;66431;p27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2" name="Google Shape;66432;p27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3" name="Google Shape;66433;p27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4" name="Google Shape;66434;p27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5" name="Google Shape;66435;p27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6" name="Google Shape;66436;p27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7" name="Google Shape;66437;p27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8" name="Google Shape;66438;p27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9" name="Google Shape;66439;p27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0" name="Google Shape;66440;p27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1" name="Google Shape;66441;p27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2" name="Google Shape;66442;p27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3" name="Google Shape;66443;p27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4" name="Google Shape;66444;p27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5" name="Google Shape;66445;p27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6" name="Google Shape;66446;p27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7" name="Google Shape;66447;p27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8" name="Google Shape;66448;p27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9" name="Google Shape;66449;p27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0" name="Google Shape;66450;p27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1" name="Google Shape;66451;p27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2" name="Google Shape;66452;p27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3" name="Google Shape;66453;p27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4" name="Google Shape;66454;p27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5" name="Google Shape;66455;p27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6" name="Google Shape;66456;p27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7" name="Google Shape;66457;p27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8" name="Google Shape;66458;p27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9" name="Google Shape;66459;p27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0" name="Google Shape;66460;p27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1" name="Google Shape;66461;p27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2" name="Google Shape;66462;p27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3" name="Google Shape;66463;p27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4" name="Google Shape;66464;p27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5" name="Google Shape;66465;p27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6" name="Google Shape;66466;p27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7" name="Google Shape;66467;p27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8" name="Google Shape;66468;p27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9" name="Google Shape;66469;p27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0" name="Google Shape;66470;p27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1" name="Google Shape;66471;p27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2" name="Google Shape;66472;p27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3" name="Google Shape;66473;p27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4" name="Google Shape;66474;p27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5" name="Google Shape;66475;p27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6" name="Google Shape;66476;p27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7" name="Google Shape;66477;p27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8" name="Google Shape;66478;p27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9" name="Google Shape;66479;p27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0" name="Google Shape;66480;p27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1" name="Google Shape;66481;p27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2" name="Google Shape;66482;p27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3" name="Google Shape;66483;p27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4" name="Google Shape;66484;p27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5" name="Google Shape;66485;p27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6" name="Google Shape;66486;p27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7" name="Google Shape;66487;p27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8" name="Google Shape;66488;p27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9" name="Google Shape;66489;p27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0" name="Google Shape;66490;p27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1" name="Google Shape;66491;p27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2" name="Google Shape;66492;p27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3" name="Google Shape;66493;p27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4" name="Google Shape;66494;p27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5" name="Google Shape;66495;p27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6" name="Google Shape;66496;p27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7" name="Google Shape;66497;p27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8" name="Google Shape;66498;p27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9" name="Google Shape;66499;p27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0" name="Google Shape;66500;p27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1" name="Google Shape;66501;p27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2" name="Google Shape;66502;p27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3" name="Google Shape;66503;p27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4" name="Google Shape;66504;p27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5" name="Google Shape;66505;p27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6" name="Google Shape;66506;p27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7" name="Google Shape;66507;p27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8" name="Google Shape;66508;p27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9" name="Google Shape;66509;p27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0" name="Google Shape;66510;p27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1" name="Google Shape;66511;p27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2" name="Google Shape;66512;p27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3" name="Google Shape;66513;p27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4" name="Google Shape;66514;p27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5" name="Google Shape;66515;p27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6" name="Google Shape;66516;p27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7" name="Google Shape;66517;p27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8" name="Google Shape;66518;p27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9" name="Google Shape;66519;p27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0" name="Google Shape;66520;p27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1" name="Google Shape;66521;p27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2" name="Google Shape;66522;p27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3" name="Google Shape;66523;p27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4" name="Google Shape;66524;p27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5" name="Google Shape;66525;p27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6" name="Google Shape;66526;p27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7" name="Google Shape;66527;p27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8" name="Google Shape;66528;p27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9" name="Google Shape;66529;p27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0" name="Google Shape;66530;p27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1" name="Google Shape;66531;p27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2" name="Google Shape;66532;p27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3" name="Google Shape;66533;p27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4" name="Google Shape;66534;p27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5" name="Google Shape;66535;p27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6" name="Google Shape;66536;p27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7" name="Google Shape;66537;p27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8" name="Google Shape;66538;p27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9" name="Google Shape;66539;p27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0" name="Google Shape;66540;p27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1" name="Google Shape;66541;p27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2" name="Google Shape;66542;p27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3" name="Google Shape;66543;p27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4" name="Google Shape;66544;p27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5" name="Google Shape;66545;p27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6" name="Google Shape;66546;p27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7" name="Google Shape;66547;p27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8" name="Google Shape;66548;p27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9" name="Google Shape;66549;p27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0" name="Google Shape;66550;p27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1" name="Google Shape;66551;p27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2" name="Google Shape;66552;p27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3" name="Google Shape;66553;p27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4" name="Google Shape;66554;p27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5" name="Google Shape;66555;p27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6" name="Google Shape;66556;p27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7" name="Google Shape;66557;p27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8" name="Google Shape;66558;p27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9" name="Google Shape;66559;p27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0" name="Google Shape;66560;p27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1" name="Google Shape;66561;p27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2" name="Google Shape;66562;p27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3" name="Google Shape;66563;p27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4" name="Google Shape;66564;p27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5" name="Google Shape;66565;p27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6" name="Google Shape;66566;p27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7" name="Google Shape;66567;p27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8" name="Google Shape;66568;p27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9" name="Google Shape;66569;p27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0" name="Google Shape;66570;p27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1" name="Google Shape;66571;p27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2" name="Google Shape;66572;p27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3" name="Google Shape;66573;p27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4" name="Google Shape;66574;p27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5" name="Google Shape;66575;p27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6" name="Google Shape;66576;p27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7" name="Google Shape;66577;p27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8" name="Google Shape;66578;p27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9" name="Google Shape;66579;p27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0" name="Google Shape;66580;p27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1" name="Google Shape;66581;p27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2" name="Google Shape;66582;p27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3" name="Google Shape;66583;p27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4" name="Google Shape;66584;p27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5" name="Google Shape;66585;p27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6" name="Google Shape;66586;p27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7" name="Google Shape;66587;p27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8" name="Google Shape;66588;p27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9" name="Google Shape;66589;p27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0" name="Google Shape;66590;p27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1" name="Google Shape;66591;p27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2" name="Google Shape;66592;p27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3" name="Google Shape;66593;p27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4" name="Google Shape;66594;p27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5" name="Google Shape;66595;p27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6" name="Google Shape;66596;p27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7" name="Google Shape;66597;p27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8" name="Google Shape;66598;p27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9" name="Google Shape;66599;p27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0" name="Google Shape;66600;p27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1" name="Google Shape;66601;p27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2" name="Google Shape;66602;p27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3" name="Google Shape;66603;p27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4" name="Google Shape;66604;p27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5" name="Google Shape;66605;p27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6" name="Google Shape;66606;p27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7" name="Google Shape;66607;p27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8" name="Google Shape;66608;p27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9" name="Google Shape;66609;p27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0" name="Google Shape;66610;p27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1" name="Google Shape;66611;p27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2" name="Google Shape;66612;p27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3" name="Google Shape;66613;p27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4" name="Google Shape;66614;p27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5" name="Google Shape;66615;p27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6" name="Google Shape;66616;p27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7" name="Google Shape;66617;p27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8" name="Google Shape;66618;p27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9" name="Google Shape;66619;p27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0" name="Google Shape;66620;p27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1" name="Google Shape;66621;p27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2" name="Google Shape;66622;p27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3" name="Google Shape;66623;p27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4" name="Google Shape;66624;p27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5" name="Google Shape;66625;p27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6" name="Google Shape;66626;p27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7" name="Google Shape;66627;p27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8" name="Google Shape;66628;p27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9" name="Google Shape;66629;p27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0" name="Google Shape;66630;p27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1" name="Google Shape;66631;p27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2" name="Google Shape;66632;p27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3" name="Google Shape;66633;p27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4" name="Google Shape;66634;p27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5" name="Google Shape;66635;p27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6" name="Google Shape;66636;p27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7" name="Google Shape;66637;p27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8" name="Google Shape;66638;p27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9" name="Google Shape;66639;p27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0" name="Google Shape;66640;p27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1" name="Google Shape;66641;p27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2" name="Google Shape;66642;p27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3" name="Google Shape;66643;p27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4" name="Google Shape;66644;p27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5" name="Google Shape;66645;p27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6" name="Google Shape;66646;p27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7" name="Google Shape;66647;p27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8" name="Google Shape;66648;p27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9" name="Google Shape;66649;p27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0" name="Google Shape;66650;p27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1" name="Google Shape;66651;p27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2" name="Google Shape;66652;p27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3" name="Google Shape;66653;p27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4" name="Google Shape;66654;p27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5" name="Google Shape;66655;p27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6" name="Google Shape;66656;p27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7" name="Google Shape;66657;p27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8" name="Google Shape;66658;p27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9" name="Google Shape;66659;p27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0" name="Google Shape;66660;p27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1" name="Google Shape;66661;p27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2" name="Google Shape;66662;p27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3" name="Google Shape;66663;p27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4" name="Google Shape;66664;p27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5" name="Google Shape;66665;p27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6" name="Google Shape;66666;p27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7" name="Google Shape;66667;p27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8" name="Google Shape;66668;p27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9" name="Google Shape;66669;p27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0" name="Google Shape;66670;p27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1" name="Google Shape;66671;p27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2" name="Google Shape;66672;p27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3" name="Google Shape;66673;p27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4" name="Google Shape;66674;p27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5" name="Google Shape;66675;p27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6" name="Google Shape;66676;p27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7" name="Google Shape;66677;p27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8" name="Google Shape;66678;p27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9" name="Google Shape;66679;p27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0" name="Google Shape;66680;p27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1" name="Google Shape;66681;p27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2" name="Google Shape;66682;p27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3" name="Google Shape;66683;p27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4" name="Google Shape;66684;p27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5" name="Google Shape;66685;p27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6" name="Google Shape;66686;p27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7" name="Google Shape;66687;p27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8" name="Google Shape;66688;p27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9" name="Google Shape;66689;p27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0" name="Google Shape;66690;p27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1" name="Google Shape;66691;p27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2" name="Google Shape;66692;p27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3" name="Google Shape;66693;p27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4" name="Google Shape;66694;p27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5" name="Google Shape;66695;p27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6" name="Google Shape;66696;p27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7" name="Google Shape;66697;p27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8" name="Google Shape;66698;p27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9" name="Google Shape;66699;p27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0" name="Google Shape;66700;p27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1" name="Google Shape;66701;p27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2" name="Google Shape;66702;p27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3" name="Google Shape;66703;p27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4" name="Google Shape;66704;p27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5" name="Google Shape;66705;p27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6" name="Google Shape;66706;p27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7" name="Google Shape;66707;p27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8" name="Google Shape;66708;p27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9" name="Google Shape;66709;p27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0" name="Google Shape;66710;p27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1" name="Google Shape;66711;p27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2" name="Google Shape;66712;p27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3" name="Google Shape;66713;p27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4" name="Google Shape;66714;p27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5" name="Google Shape;66715;p27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6" name="Google Shape;66716;p27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7" name="Google Shape;66717;p27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8" name="Google Shape;66718;p27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9" name="Google Shape;66719;p27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0" name="Google Shape;66720;p27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1" name="Google Shape;66721;p27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2" name="Google Shape;66722;p27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3" name="Google Shape;66723;p27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4" name="Google Shape;66724;p27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5" name="Google Shape;66725;p27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6" name="Google Shape;66726;p27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7" name="Google Shape;66727;p27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8" name="Google Shape;66728;p27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9" name="Google Shape;66729;p27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0" name="Google Shape;66730;p27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1" name="Google Shape;66731;p27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2" name="Google Shape;66732;p27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3" name="Google Shape;66733;p27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4" name="Google Shape;66734;p27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5" name="Google Shape;66735;p27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6" name="Google Shape;66736;p27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7" name="Google Shape;66737;p27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8" name="Google Shape;66738;p27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9" name="Google Shape;66739;p27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0" name="Google Shape;66740;p27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1" name="Google Shape;66741;p27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2" name="Google Shape;66742;p27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3" name="Google Shape;66743;p27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4" name="Google Shape;66744;p27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5" name="Google Shape;66745;p27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6" name="Google Shape;66746;p27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7" name="Google Shape;66747;p27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8" name="Google Shape;66748;p27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9" name="Google Shape;66749;p27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0" name="Google Shape;66750;p27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1" name="Google Shape;66751;p27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2" name="Google Shape;66752;p27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3" name="Google Shape;66753;p27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4" name="Google Shape;66754;p27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5" name="Google Shape;66755;p27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6" name="Google Shape;66756;p27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7" name="Google Shape;66757;p27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8" name="Google Shape;66758;p27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9" name="Google Shape;66759;p27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0" name="Google Shape;66760;p27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1" name="Google Shape;66761;p27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2" name="Google Shape;66762;p27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3" name="Google Shape;66763;p27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4" name="Google Shape;66764;p27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5" name="Google Shape;66765;p27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6" name="Google Shape;66766;p27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7" name="Google Shape;66767;p27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8" name="Google Shape;66768;p27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9" name="Google Shape;66769;p27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0" name="Google Shape;66770;p27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1" name="Google Shape;66771;p27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2" name="Google Shape;66772;p27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3" name="Google Shape;66773;p27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4" name="Google Shape;66774;p27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5" name="Google Shape;66775;p27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6" name="Google Shape;66776;p27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7" name="Google Shape;66777;p27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8" name="Google Shape;66778;p27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9" name="Google Shape;66779;p27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0" name="Google Shape;66780;p27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1" name="Google Shape;66781;p27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2" name="Google Shape;66782;p27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3" name="Google Shape;66783;p27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4" name="Google Shape;66784;p27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5" name="Google Shape;66785;p27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6" name="Google Shape;66786;p27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7" name="Google Shape;66787;p27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8" name="Google Shape;66788;p27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9" name="Google Shape;66789;p27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0" name="Google Shape;66790;p27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1" name="Google Shape;66791;p27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2" name="Google Shape;66792;p27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3" name="Google Shape;66793;p27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4" name="Google Shape;66794;p27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5" name="Google Shape;66795;p27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6" name="Google Shape;66796;p27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7" name="Google Shape;66797;p27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8" name="Google Shape;66798;p27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9" name="Google Shape;66799;p27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0" name="Google Shape;66800;p27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1" name="Google Shape;66801;p27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2" name="Google Shape;66802;p27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3" name="Google Shape;66803;p27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4" name="Google Shape;66804;p27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5" name="Google Shape;66805;p27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6" name="Google Shape;66806;p27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7" name="Google Shape;66807;p27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8" name="Google Shape;66808;p27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9" name="Google Shape;66809;p27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0" name="Google Shape;66810;p27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1" name="Google Shape;66811;p27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2" name="Google Shape;66812;p27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3" name="Google Shape;66813;p27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4" name="Google Shape;66814;p27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5" name="Google Shape;66815;p27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6" name="Google Shape;66816;p27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7" name="Google Shape;66817;p27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8" name="Google Shape;66818;p27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9" name="Google Shape;66819;p27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0" name="Google Shape;66820;p27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1" name="Google Shape;66821;p27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2" name="Google Shape;66822;p27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3" name="Google Shape;66823;p27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4" name="Google Shape;66824;p27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5" name="Google Shape;66825;p27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6" name="Google Shape;66826;p27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7" name="Google Shape;66827;p27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8" name="Google Shape;66828;p27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9" name="Google Shape;66829;p27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0" name="Google Shape;66830;p27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1" name="Google Shape;66831;p27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2" name="Google Shape;66832;p27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3" name="Google Shape;66833;p27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4" name="Google Shape;66834;p27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5" name="Google Shape;66835;p27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6" name="Google Shape;66836;p27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7" name="Google Shape;66837;p27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8" name="Google Shape;66838;p27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9" name="Google Shape;66839;p27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0" name="Google Shape;66840;p27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1" name="Google Shape;66841;p27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2" name="Google Shape;66842;p27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3" name="Google Shape;66843;p27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4" name="Google Shape;66844;p27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5" name="Google Shape;66845;p27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6" name="Google Shape;66846;p27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7" name="Google Shape;66847;p27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8" name="Google Shape;66848;p27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9" name="Google Shape;66849;p27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0" name="Google Shape;66850;p27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1" name="Google Shape;66851;p27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2" name="Google Shape;66852;p27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3" name="Google Shape;66853;p27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4" name="Google Shape;66854;p27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5" name="Google Shape;66855;p27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6" name="Google Shape;66856;p27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7" name="Google Shape;66857;p27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8" name="Google Shape;66858;p27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9" name="Google Shape;66859;p27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0" name="Google Shape;66860;p27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1" name="Google Shape;66861;p27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2" name="Google Shape;66862;p27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3" name="Google Shape;66863;p27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4" name="Google Shape;66864;p27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5" name="Google Shape;66865;p27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6" name="Google Shape;66866;p27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7" name="Google Shape;66867;p27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8" name="Google Shape;66868;p27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9" name="Google Shape;66869;p27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0" name="Google Shape;66870;p27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1" name="Google Shape;66871;p27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2" name="Google Shape;66872;p27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3" name="Google Shape;66873;p27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4" name="Google Shape;66874;p27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5" name="Google Shape;66875;p27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6" name="Google Shape;66876;p27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7" name="Google Shape;66877;p27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8" name="Google Shape;66878;p27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9" name="Google Shape;66879;p27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0" name="Google Shape;66880;p27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1" name="Google Shape;66881;p27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2" name="Google Shape;66882;p27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3" name="Google Shape;66883;p27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4" name="Google Shape;66884;p27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5" name="Google Shape;66885;p27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6" name="Google Shape;66886;p27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7" name="Google Shape;66887;p27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8" name="Google Shape;66888;p27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9" name="Google Shape;66889;p27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0" name="Google Shape;66890;p27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1" name="Google Shape;66891;p27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2" name="Google Shape;66892;p27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3" name="Google Shape;66893;p27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4" name="Google Shape;66894;p27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5" name="Google Shape;66895;p27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6" name="Google Shape;66896;p27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7" name="Google Shape;66897;p27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8" name="Google Shape;66898;p27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9" name="Google Shape;66899;p27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0" name="Google Shape;66900;p27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1" name="Google Shape;66901;p27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2" name="Google Shape;66902;p27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3" name="Google Shape;66903;p27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4" name="Google Shape;66904;p27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5" name="Google Shape;66905;p27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6" name="Google Shape;66906;p27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7" name="Google Shape;66907;p27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8" name="Google Shape;66908;p27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9" name="Google Shape;66909;p27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0" name="Google Shape;66910;p27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1" name="Google Shape;66911;p27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2" name="Google Shape;66912;p27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3" name="Google Shape;66913;p27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4" name="Google Shape;66914;p27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5" name="Google Shape;66915;p27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6" name="Google Shape;66916;p27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7" name="Google Shape;66917;p27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8" name="Google Shape;66918;p27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9" name="Google Shape;66919;p27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0" name="Google Shape;66920;p27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1" name="Google Shape;66921;p27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2" name="Google Shape;66922;p27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3" name="Google Shape;66923;p27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4" name="Google Shape;66924;p27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5" name="Google Shape;66925;p27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6" name="Google Shape;66926;p27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7" name="Google Shape;66927;p27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8" name="Google Shape;66928;p27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9" name="Google Shape;66929;p27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0" name="Google Shape;66930;p27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1" name="Google Shape;66931;p27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2" name="Google Shape;66932;p27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3" name="Google Shape;66933;p27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4" name="Google Shape;66934;p27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5" name="Google Shape;66935;p27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6" name="Google Shape;66936;p27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7" name="Google Shape;66937;p27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8" name="Google Shape;66938;p27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9" name="Google Shape;66939;p27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0" name="Google Shape;66940;p27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1" name="Google Shape;66941;p27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2" name="Google Shape;66942;p27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3" name="Google Shape;66943;p27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4" name="Google Shape;66944;p27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5" name="Google Shape;66945;p27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6" name="Google Shape;66946;p27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7" name="Google Shape;66947;p27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8" name="Google Shape;66948;p27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9" name="Google Shape;66949;p27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0" name="Google Shape;66950;p27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1" name="Google Shape;66951;p27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2" name="Google Shape;66952;p27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3" name="Google Shape;66953;p27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4" name="Google Shape;66954;p27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5" name="Google Shape;66955;p27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6" name="Google Shape;66956;p27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7" name="Google Shape;66957;p27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8" name="Google Shape;66958;p27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9" name="Google Shape;66959;p27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0" name="Google Shape;66960;p27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1" name="Google Shape;66961;p27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2" name="Google Shape;66962;p27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3" name="Google Shape;66963;p27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4" name="Google Shape;66964;p27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5" name="Google Shape;66965;p27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6" name="Google Shape;66966;p27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7" name="Google Shape;66967;p27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8" name="Google Shape;66968;p27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9" name="Google Shape;66969;p27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0" name="Google Shape;66970;p27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1" name="Google Shape;66971;p27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2" name="Google Shape;66972;p27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3" name="Google Shape;66973;p27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4" name="Google Shape;66974;p27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5" name="Google Shape;66975;p27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6" name="Google Shape;66976;p27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7" name="Google Shape;66977;p27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8" name="Google Shape;66978;p27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9" name="Google Shape;66979;p27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0" name="Google Shape;66980;p27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1" name="Google Shape;66981;p27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2" name="Google Shape;66982;p27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3" name="Google Shape;66983;p27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4" name="Google Shape;66984;p27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5" name="Google Shape;66985;p27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6" name="Google Shape;66986;p27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7" name="Google Shape;66987;p27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8" name="Google Shape;66988;p27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9" name="Google Shape;66989;p27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0" name="Google Shape;66990;p27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1" name="Google Shape;66991;p27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2" name="Google Shape;66992;p27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3" name="Google Shape;66993;p27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4" name="Google Shape;66994;p27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5" name="Google Shape;66995;p27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6" name="Google Shape;66996;p27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7" name="Google Shape;66997;p27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8" name="Google Shape;66998;p27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9" name="Google Shape;66999;p27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0" name="Google Shape;67000;p27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1" name="Google Shape;67001;p27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2" name="Google Shape;67002;p27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3" name="Google Shape;67003;p27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4" name="Google Shape;67004;p27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5" name="Google Shape;67005;p27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6" name="Google Shape;67006;p27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7" name="Google Shape;67007;p27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8" name="Google Shape;67008;p27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9" name="Google Shape;67009;p27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0" name="Google Shape;67010;p27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1" name="Google Shape;67011;p27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2" name="Google Shape;67012;p27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3" name="Google Shape;67013;p27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4" name="Google Shape;67014;p27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5" name="Google Shape;67015;p27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6" name="Google Shape;67016;p27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7" name="Google Shape;67017;p27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8" name="Google Shape;67018;p27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9" name="Google Shape;67019;p27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0" name="Google Shape;67020;p27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1" name="Google Shape;67021;p27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2" name="Google Shape;67022;p27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3" name="Google Shape;67023;p27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4" name="Google Shape;67024;p27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5" name="Google Shape;67025;p27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6" name="Google Shape;67026;p27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7" name="Google Shape;67027;p27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8" name="Google Shape;67028;p27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9" name="Google Shape;67029;p27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0" name="Google Shape;67030;p27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1" name="Google Shape;67031;p27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2" name="Google Shape;67032;p27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3" name="Google Shape;67033;p27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4" name="Google Shape;67034;p27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5" name="Google Shape;67035;p27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6" name="Google Shape;67036;p27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7" name="Google Shape;67037;p27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8" name="Google Shape;67038;p27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9" name="Google Shape;67039;p27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0" name="Google Shape;67040;p27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1" name="Google Shape;67041;p27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2" name="Google Shape;67042;p27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3" name="Google Shape;67043;p27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4" name="Google Shape;67044;p27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5" name="Google Shape;67045;p27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6" name="Google Shape;67046;p27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7" name="Google Shape;67047;p27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8" name="Google Shape;67048;p27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9" name="Google Shape;67049;p27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0" name="Google Shape;67050;p27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1" name="Google Shape;67051;p27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2" name="Google Shape;67052;p27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3" name="Google Shape;67053;p27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4" name="Google Shape;67054;p27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5" name="Google Shape;67055;p27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6" name="Google Shape;67056;p27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7" name="Google Shape;67057;p27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8" name="Google Shape;67058;p27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9" name="Google Shape;67059;p27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0" name="Google Shape;67060;p27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1" name="Google Shape;67061;p27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2" name="Google Shape;67062;p27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3" name="Google Shape;67063;p27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4" name="Google Shape;67064;p27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5" name="Google Shape;67065;p27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6" name="Google Shape;67066;p27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7" name="Google Shape;67067;p27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8" name="Google Shape;67068;p27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9" name="Google Shape;67069;p27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0" name="Google Shape;67070;p27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1" name="Google Shape;67071;p27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2" name="Google Shape;67072;p27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3" name="Google Shape;67073;p27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4" name="Google Shape;67074;p27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5" name="Google Shape;67075;p27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6" name="Google Shape;67076;p27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7" name="Google Shape;67077;p27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8" name="Google Shape;67078;p27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9" name="Google Shape;67079;p27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0" name="Google Shape;67080;p27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1" name="Google Shape;67081;p27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2" name="Google Shape;67082;p27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3" name="Google Shape;67083;p27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4" name="Google Shape;67084;p27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5" name="Google Shape;67085;p27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6" name="Google Shape;67086;p27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7" name="Google Shape;67087;p27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8" name="Google Shape;67088;p27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9" name="Google Shape;67089;p27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0" name="Google Shape;67090;p27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1" name="Google Shape;67091;p27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2" name="Google Shape;67092;p27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3" name="Google Shape;67093;p27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4" name="Google Shape;67094;p27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5" name="Google Shape;67095;p27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6" name="Google Shape;67096;p27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7" name="Google Shape;67097;p27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8" name="Google Shape;67098;p27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9" name="Google Shape;67099;p27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0" name="Google Shape;67100;p27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1" name="Google Shape;67101;p27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2" name="Google Shape;67102;p27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3" name="Google Shape;67103;p27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4" name="Google Shape;67104;p27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5" name="Google Shape;67105;p27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6" name="Google Shape;67106;p27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7" name="Google Shape;67107;p27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8" name="Google Shape;67108;p27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9" name="Google Shape;67109;p27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0" name="Google Shape;67110;p27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1" name="Google Shape;67111;p27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2" name="Google Shape;67112;p27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3" name="Google Shape;67113;p27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4" name="Google Shape;67114;p27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5" name="Google Shape;67115;p27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6" name="Google Shape;67116;p27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7" name="Google Shape;67117;p27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8" name="Google Shape;67118;p27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9" name="Google Shape;67119;p27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0" name="Google Shape;67120;p27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1" name="Google Shape;67121;p27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2" name="Google Shape;67122;p27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3" name="Google Shape;67123;p27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4" name="Google Shape;67124;p27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5" name="Google Shape;67125;p27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6" name="Google Shape;67126;p27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7" name="Google Shape;67127;p27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8" name="Google Shape;67128;p27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9" name="Google Shape;67129;p27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0" name="Google Shape;67130;p27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1" name="Google Shape;67131;p27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2" name="Google Shape;67132;p27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3" name="Google Shape;67133;p27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4" name="Google Shape;67134;p27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5" name="Google Shape;67135;p27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6" name="Google Shape;67136;p27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7" name="Google Shape;67137;p27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8" name="Google Shape;67138;p27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9" name="Google Shape;67139;p27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0" name="Google Shape;67140;p27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1" name="Google Shape;67141;p27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2" name="Google Shape;67142;p27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3" name="Google Shape;67143;p27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4" name="Google Shape;67144;p27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5" name="Google Shape;67145;p27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6" name="Google Shape;67146;p27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7" name="Google Shape;67147;p27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8" name="Google Shape;67148;p27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9" name="Google Shape;67149;p27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0" name="Google Shape;67150;p27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1" name="Google Shape;67151;p27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2" name="Google Shape;67152;p27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3" name="Google Shape;67153;p27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4" name="Google Shape;67154;p27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5" name="Google Shape;67155;p27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6" name="Google Shape;67156;p27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7" name="Google Shape;67157;p27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8" name="Google Shape;67158;p27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9" name="Google Shape;67159;p27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0" name="Google Shape;67160;p27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1" name="Google Shape;67161;p27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2" name="Google Shape;67162;p27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3" name="Google Shape;67163;p27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4" name="Google Shape;67164;p27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5" name="Google Shape;67165;p27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6" name="Google Shape;67166;p27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7" name="Google Shape;67167;p27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8" name="Google Shape;67168;p27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9" name="Google Shape;67169;p27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0" name="Google Shape;67170;p27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1" name="Google Shape;67171;p27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2" name="Google Shape;67172;p27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3" name="Google Shape;67173;p27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4" name="Google Shape;67174;p27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5" name="Google Shape;67175;p27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6" name="Google Shape;67176;p27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7" name="Google Shape;67177;p27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8" name="Google Shape;67178;p27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9" name="Google Shape;67179;p27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0" name="Google Shape;67180;p27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1" name="Google Shape;67181;p27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2" name="Google Shape;67182;p27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3" name="Google Shape;67183;p27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4" name="Google Shape;67184;p27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5" name="Google Shape;67185;p27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6" name="Google Shape;67186;p27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7" name="Google Shape;67187;p27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8" name="Google Shape;67188;p27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9" name="Google Shape;67189;p27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0" name="Google Shape;67190;p27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1" name="Google Shape;67191;p27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2" name="Google Shape;67192;p27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3" name="Google Shape;67193;p27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4" name="Google Shape;67194;p27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5" name="Google Shape;67195;p27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6" name="Google Shape;67196;p27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7" name="Google Shape;67197;p27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8" name="Google Shape;67198;p27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9" name="Google Shape;67199;p27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0" name="Google Shape;67200;p27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1" name="Google Shape;67201;p27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2" name="Google Shape;67202;p27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3" name="Google Shape;67203;p27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4" name="Google Shape;67204;p27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5" name="Google Shape;67205;p27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6" name="Google Shape;67206;p27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7" name="Google Shape;67207;p27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8" name="Google Shape;67208;p27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9" name="Google Shape;67209;p27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0" name="Google Shape;67210;p27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1" name="Google Shape;67211;p27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2" name="Google Shape;67212;p27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3" name="Google Shape;67213;p27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4" name="Google Shape;67214;p27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5" name="Google Shape;67215;p27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6" name="Google Shape;67216;p27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7" name="Google Shape;67217;p27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8" name="Google Shape;67218;p27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9" name="Google Shape;67219;p27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0" name="Google Shape;67220;p27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1" name="Google Shape;67221;p27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2" name="Google Shape;67222;p27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3" name="Google Shape;67223;p27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4" name="Google Shape;67224;p27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5" name="Google Shape;67225;p27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6" name="Google Shape;67226;p27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7" name="Google Shape;67227;p27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8" name="Google Shape;67228;p27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9" name="Google Shape;67229;p27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0" name="Google Shape;67230;p27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1" name="Google Shape;67231;p27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2" name="Google Shape;67232;p27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3" name="Google Shape;67233;p27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4" name="Google Shape;67234;p27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5" name="Google Shape;67235;p27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6" name="Google Shape;67236;p27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7" name="Google Shape;67237;p27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8" name="Google Shape;67238;p27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9" name="Google Shape;67239;p27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0" name="Google Shape;67240;p27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1" name="Google Shape;67241;p27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2" name="Google Shape;67242;p27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3" name="Google Shape;67243;p27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4" name="Google Shape;67244;p27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5" name="Google Shape;67245;p27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6" name="Google Shape;67246;p27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7" name="Google Shape;67247;p27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8" name="Google Shape;67248;p27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9" name="Google Shape;67249;p27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0" name="Google Shape;67250;p27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1" name="Google Shape;67251;p27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2" name="Google Shape;67252;p27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3" name="Google Shape;67253;p27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4" name="Google Shape;67254;p27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5" name="Google Shape;67255;p27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6" name="Google Shape;67256;p27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7" name="Google Shape;67257;p27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8" name="Google Shape;67258;p27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9" name="Google Shape;67259;p27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0" name="Google Shape;67260;p27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1" name="Google Shape;67261;p27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2" name="Google Shape;67262;p27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3" name="Google Shape;67263;p27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4" name="Google Shape;67264;p27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5" name="Google Shape;67265;p27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6" name="Google Shape;67266;p27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7" name="Google Shape;67267;p27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8" name="Google Shape;67268;p27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9" name="Google Shape;67269;p27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0" name="Google Shape;67270;p27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1" name="Google Shape;67271;p27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2" name="Google Shape;67272;p27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3" name="Google Shape;67273;p27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4" name="Google Shape;67274;p27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5" name="Google Shape;67275;p27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6" name="Google Shape;67276;p27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7" name="Google Shape;67277;p27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8" name="Google Shape;67278;p27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9" name="Google Shape;67279;p27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0" name="Google Shape;67280;p27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1" name="Google Shape;67281;p27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2" name="Google Shape;67282;p27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3" name="Google Shape;67283;p27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4" name="Google Shape;67284;p27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5" name="Google Shape;67285;p27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6" name="Google Shape;67286;p27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7" name="Google Shape;67287;p27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8" name="Google Shape;67288;p27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9" name="Google Shape;67289;p27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0" name="Google Shape;67290;p27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1" name="Google Shape;67291;p27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2" name="Google Shape;67292;p27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3" name="Google Shape;67293;p27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4" name="Google Shape;67294;p27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5" name="Google Shape;67295;p27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6" name="Google Shape;67296;p27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7" name="Google Shape;67297;p27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8" name="Google Shape;67298;p27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9" name="Google Shape;67299;p27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0" name="Google Shape;67300;p27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1" name="Google Shape;67301;p27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2" name="Google Shape;67302;p27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3" name="Google Shape;67303;p27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4" name="Google Shape;67304;p27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5" name="Google Shape;67305;p27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6" name="Google Shape;67306;p27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7" name="Google Shape;67307;p27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8" name="Google Shape;67308;p27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9" name="Google Shape;67309;p27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0" name="Google Shape;67310;p27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1" name="Google Shape;67311;p27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2" name="Google Shape;67312;p27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3" name="Google Shape;67313;p27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4" name="Google Shape;67314;p27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5" name="Google Shape;67315;p27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6" name="Google Shape;67316;p27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7" name="Google Shape;67317;p27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8" name="Google Shape;67318;p27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9" name="Google Shape;67319;p27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0" name="Google Shape;67320;p27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1" name="Google Shape;67321;p27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2" name="Google Shape;67322;p27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3" name="Google Shape;67323;p27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4" name="Google Shape;67324;p27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5" name="Google Shape;67325;p27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6" name="Google Shape;67326;p27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7" name="Google Shape;67327;p27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8" name="Google Shape;67328;p27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9" name="Google Shape;67329;p27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0" name="Google Shape;67330;p27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1" name="Google Shape;67331;p27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2" name="Google Shape;67332;p27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3" name="Google Shape;67333;p27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4" name="Google Shape;67334;p27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5" name="Google Shape;67335;p27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6" name="Google Shape;67336;p27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7" name="Google Shape;67337;p27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8" name="Google Shape;67338;p27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9" name="Google Shape;67339;p27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0" name="Google Shape;67340;p27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1" name="Google Shape;67341;p27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2" name="Google Shape;67342;p27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3" name="Google Shape;67343;p27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4" name="Google Shape;67344;p27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5" name="Google Shape;67345;p27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6" name="Google Shape;67346;p27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7" name="Google Shape;67347;p27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8" name="Google Shape;67348;p27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9" name="Google Shape;67349;p27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0" name="Google Shape;67350;p27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1" name="Google Shape;67351;p27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2" name="Google Shape;67352;p27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3" name="Google Shape;67353;p27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4" name="Google Shape;67354;p27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5" name="Google Shape;67355;p27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6" name="Google Shape;67356;p27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7" name="Google Shape;67357;p27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8" name="Google Shape;67358;p27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9" name="Google Shape;67359;p27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0" name="Google Shape;67360;p27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1" name="Google Shape;67361;p27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2" name="Google Shape;67362;p27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3" name="Google Shape;67363;p27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4" name="Google Shape;67364;p27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5" name="Google Shape;67365;p27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6" name="Google Shape;67366;p27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7" name="Google Shape;67367;p27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8" name="Google Shape;67368;p27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9" name="Google Shape;67369;p27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0" name="Google Shape;67370;p27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1" name="Google Shape;67371;p27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LANK_1_1_1_1_1_1_1_1_1_1">
    <p:bg>
      <p:bgPr>
        <a:solidFill>
          <a:schemeClr val="accent3"/>
        </a:solidFill>
        <a:effectLst/>
      </p:bgPr>
    </p:bg>
    <p:spTree>
      <p:nvGrpSpPr>
        <p:cNvPr id="1" name="Shape 67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73" name="Google Shape;67373;p2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67374" name="Google Shape;67374;p28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5" name="Google Shape;67375;p28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6" name="Google Shape;67376;p28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7" name="Google Shape;67377;p28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8" name="Google Shape;67378;p28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9" name="Google Shape;67379;p28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0" name="Google Shape;67380;p28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1" name="Google Shape;67381;p28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2" name="Google Shape;67382;p28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3" name="Google Shape;67383;p28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4" name="Google Shape;67384;p28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5" name="Google Shape;67385;p28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6" name="Google Shape;67386;p28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7" name="Google Shape;67387;p28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8" name="Google Shape;67388;p28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9" name="Google Shape;67389;p28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0" name="Google Shape;67390;p28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1" name="Google Shape;67391;p28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2" name="Google Shape;67392;p28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3" name="Google Shape;67393;p28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4" name="Google Shape;67394;p28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5" name="Google Shape;67395;p28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6" name="Google Shape;67396;p28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7" name="Google Shape;67397;p28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8" name="Google Shape;67398;p28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9" name="Google Shape;67399;p28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0" name="Google Shape;67400;p28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1" name="Google Shape;67401;p28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2" name="Google Shape;67402;p28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3" name="Google Shape;67403;p28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4" name="Google Shape;67404;p28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5" name="Google Shape;67405;p28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6" name="Google Shape;67406;p28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7" name="Google Shape;67407;p28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8" name="Google Shape;67408;p28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9" name="Google Shape;67409;p28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0" name="Google Shape;67410;p28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1" name="Google Shape;67411;p28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2" name="Google Shape;67412;p28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3" name="Google Shape;67413;p28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4" name="Google Shape;67414;p28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5" name="Google Shape;67415;p28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6" name="Google Shape;67416;p28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7" name="Google Shape;67417;p28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8" name="Google Shape;67418;p28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9" name="Google Shape;67419;p28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0" name="Google Shape;67420;p28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1" name="Google Shape;67421;p28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2" name="Google Shape;67422;p28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3" name="Google Shape;67423;p28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4" name="Google Shape;67424;p28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5" name="Google Shape;67425;p28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6" name="Google Shape;67426;p28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7" name="Google Shape;67427;p28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8" name="Google Shape;67428;p28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9" name="Google Shape;67429;p28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0" name="Google Shape;67430;p28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1" name="Google Shape;67431;p28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2" name="Google Shape;67432;p28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3" name="Google Shape;67433;p28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4" name="Google Shape;67434;p28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5" name="Google Shape;67435;p28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6" name="Google Shape;67436;p28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7" name="Google Shape;67437;p28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8" name="Google Shape;67438;p28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9" name="Google Shape;67439;p28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0" name="Google Shape;67440;p28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1" name="Google Shape;67441;p28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2" name="Google Shape;67442;p28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3" name="Google Shape;67443;p28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4" name="Google Shape;67444;p28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5" name="Google Shape;67445;p28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6" name="Google Shape;67446;p28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7" name="Google Shape;67447;p28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8" name="Google Shape;67448;p28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9" name="Google Shape;67449;p28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0" name="Google Shape;67450;p28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1" name="Google Shape;67451;p28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2" name="Google Shape;67452;p28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3" name="Google Shape;67453;p28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4" name="Google Shape;67454;p28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5" name="Google Shape;67455;p28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6" name="Google Shape;67456;p28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7" name="Google Shape;67457;p28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8" name="Google Shape;67458;p28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9" name="Google Shape;67459;p28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0" name="Google Shape;67460;p28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1" name="Google Shape;67461;p28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2" name="Google Shape;67462;p28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3" name="Google Shape;67463;p28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4" name="Google Shape;67464;p28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5" name="Google Shape;67465;p28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6" name="Google Shape;67466;p28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7" name="Google Shape;67467;p28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8" name="Google Shape;67468;p28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9" name="Google Shape;67469;p28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0" name="Google Shape;67470;p28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1" name="Google Shape;67471;p28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2" name="Google Shape;67472;p28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3" name="Google Shape;67473;p28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4" name="Google Shape;67474;p28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5" name="Google Shape;67475;p28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6" name="Google Shape;67476;p28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7" name="Google Shape;67477;p28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8" name="Google Shape;67478;p28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9" name="Google Shape;67479;p28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0" name="Google Shape;67480;p28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1" name="Google Shape;67481;p28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2" name="Google Shape;67482;p28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3" name="Google Shape;67483;p28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4" name="Google Shape;67484;p28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5" name="Google Shape;67485;p28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6" name="Google Shape;67486;p28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7" name="Google Shape;67487;p28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8" name="Google Shape;67488;p28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9" name="Google Shape;67489;p28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0" name="Google Shape;67490;p28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1" name="Google Shape;67491;p28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2" name="Google Shape;67492;p28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3" name="Google Shape;67493;p28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4" name="Google Shape;67494;p28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5" name="Google Shape;67495;p28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6" name="Google Shape;67496;p28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7" name="Google Shape;67497;p28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8" name="Google Shape;67498;p28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9" name="Google Shape;67499;p28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0" name="Google Shape;67500;p28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1" name="Google Shape;67501;p28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2" name="Google Shape;67502;p28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3" name="Google Shape;67503;p28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4" name="Google Shape;67504;p28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5" name="Google Shape;67505;p28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6" name="Google Shape;67506;p28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7" name="Google Shape;67507;p28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8" name="Google Shape;67508;p28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9" name="Google Shape;67509;p28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0" name="Google Shape;67510;p28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1" name="Google Shape;67511;p28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2" name="Google Shape;67512;p28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3" name="Google Shape;67513;p28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4" name="Google Shape;67514;p28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5" name="Google Shape;67515;p28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6" name="Google Shape;67516;p28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7" name="Google Shape;67517;p28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8" name="Google Shape;67518;p28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9" name="Google Shape;67519;p28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0" name="Google Shape;67520;p28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1" name="Google Shape;67521;p28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2" name="Google Shape;67522;p28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3" name="Google Shape;67523;p28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4" name="Google Shape;67524;p28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5" name="Google Shape;67525;p28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6" name="Google Shape;67526;p28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7" name="Google Shape;67527;p28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8" name="Google Shape;67528;p28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9" name="Google Shape;67529;p28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0" name="Google Shape;67530;p28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1" name="Google Shape;67531;p28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2" name="Google Shape;67532;p28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3" name="Google Shape;67533;p28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4" name="Google Shape;67534;p28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5" name="Google Shape;67535;p28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6" name="Google Shape;67536;p28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7" name="Google Shape;67537;p28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8" name="Google Shape;67538;p28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9" name="Google Shape;67539;p28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0" name="Google Shape;67540;p28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1" name="Google Shape;67541;p28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2" name="Google Shape;67542;p28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3" name="Google Shape;67543;p28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4" name="Google Shape;67544;p28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5" name="Google Shape;67545;p28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6" name="Google Shape;67546;p28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7" name="Google Shape;67547;p28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8" name="Google Shape;67548;p28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9" name="Google Shape;67549;p28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0" name="Google Shape;67550;p28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1" name="Google Shape;67551;p28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2" name="Google Shape;67552;p28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3" name="Google Shape;67553;p28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4" name="Google Shape;67554;p28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5" name="Google Shape;67555;p28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6" name="Google Shape;67556;p28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7" name="Google Shape;67557;p28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8" name="Google Shape;67558;p28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9" name="Google Shape;67559;p28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0" name="Google Shape;67560;p28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1" name="Google Shape;67561;p28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2" name="Google Shape;67562;p28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3" name="Google Shape;67563;p28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4" name="Google Shape;67564;p28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5" name="Google Shape;67565;p28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6" name="Google Shape;67566;p28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7" name="Google Shape;67567;p28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8" name="Google Shape;67568;p28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9" name="Google Shape;67569;p28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0" name="Google Shape;67570;p28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1" name="Google Shape;67571;p28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2" name="Google Shape;67572;p28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3" name="Google Shape;67573;p28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4" name="Google Shape;67574;p28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5" name="Google Shape;67575;p28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6" name="Google Shape;67576;p28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7" name="Google Shape;67577;p28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8" name="Google Shape;67578;p28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9" name="Google Shape;67579;p28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0" name="Google Shape;67580;p28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1" name="Google Shape;67581;p28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2" name="Google Shape;67582;p28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3" name="Google Shape;67583;p28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4" name="Google Shape;67584;p28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5" name="Google Shape;67585;p28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6" name="Google Shape;67586;p28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7" name="Google Shape;67587;p28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8" name="Google Shape;67588;p28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9" name="Google Shape;67589;p28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0" name="Google Shape;67590;p28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1" name="Google Shape;67591;p28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2" name="Google Shape;67592;p28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3" name="Google Shape;67593;p28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4" name="Google Shape;67594;p28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5" name="Google Shape;67595;p28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6" name="Google Shape;67596;p28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7" name="Google Shape;67597;p28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8" name="Google Shape;67598;p28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9" name="Google Shape;67599;p28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0" name="Google Shape;67600;p28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1" name="Google Shape;67601;p28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2" name="Google Shape;67602;p28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3" name="Google Shape;67603;p28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4" name="Google Shape;67604;p28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5" name="Google Shape;67605;p28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6" name="Google Shape;67606;p28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7" name="Google Shape;67607;p28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8" name="Google Shape;67608;p28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9" name="Google Shape;67609;p28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0" name="Google Shape;67610;p28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1" name="Google Shape;67611;p28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2" name="Google Shape;67612;p28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3" name="Google Shape;67613;p28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4" name="Google Shape;67614;p28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5" name="Google Shape;67615;p28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6" name="Google Shape;67616;p28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7" name="Google Shape;67617;p28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8" name="Google Shape;67618;p28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9" name="Google Shape;67619;p28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0" name="Google Shape;67620;p28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1" name="Google Shape;67621;p28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2" name="Google Shape;67622;p28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3" name="Google Shape;67623;p28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4" name="Google Shape;67624;p28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5" name="Google Shape;67625;p28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6" name="Google Shape;67626;p28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7" name="Google Shape;67627;p28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8" name="Google Shape;67628;p28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9" name="Google Shape;67629;p28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0" name="Google Shape;67630;p28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1" name="Google Shape;67631;p28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2" name="Google Shape;67632;p28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3" name="Google Shape;67633;p28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4" name="Google Shape;67634;p28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5" name="Google Shape;67635;p28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6" name="Google Shape;67636;p28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7" name="Google Shape;67637;p28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8" name="Google Shape;67638;p28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9" name="Google Shape;67639;p28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0" name="Google Shape;67640;p28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1" name="Google Shape;67641;p28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2" name="Google Shape;67642;p28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3" name="Google Shape;67643;p28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4" name="Google Shape;67644;p28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5" name="Google Shape;67645;p28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6" name="Google Shape;67646;p28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7" name="Google Shape;67647;p28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8" name="Google Shape;67648;p28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9" name="Google Shape;67649;p28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0" name="Google Shape;67650;p28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1" name="Google Shape;67651;p28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2" name="Google Shape;67652;p28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3" name="Google Shape;67653;p28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4" name="Google Shape;67654;p28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5" name="Google Shape;67655;p28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6" name="Google Shape;67656;p28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7" name="Google Shape;67657;p28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8" name="Google Shape;67658;p28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9" name="Google Shape;67659;p28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0" name="Google Shape;67660;p28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1" name="Google Shape;67661;p28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2" name="Google Shape;67662;p28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3" name="Google Shape;67663;p28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4" name="Google Shape;67664;p28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5" name="Google Shape;67665;p28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6" name="Google Shape;67666;p28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7" name="Google Shape;67667;p28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8" name="Google Shape;67668;p28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9" name="Google Shape;67669;p28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0" name="Google Shape;67670;p28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1" name="Google Shape;67671;p28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2" name="Google Shape;67672;p28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3" name="Google Shape;67673;p28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4" name="Google Shape;67674;p28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5" name="Google Shape;67675;p28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6" name="Google Shape;67676;p28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7" name="Google Shape;67677;p28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8" name="Google Shape;67678;p28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9" name="Google Shape;67679;p28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0" name="Google Shape;67680;p28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1" name="Google Shape;67681;p28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2" name="Google Shape;67682;p28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3" name="Google Shape;67683;p28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4" name="Google Shape;67684;p28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5" name="Google Shape;67685;p28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6" name="Google Shape;67686;p28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7" name="Google Shape;67687;p28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8" name="Google Shape;67688;p28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9" name="Google Shape;67689;p28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0" name="Google Shape;67690;p28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1" name="Google Shape;67691;p28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2" name="Google Shape;67692;p28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3" name="Google Shape;67693;p28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4" name="Google Shape;67694;p28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5" name="Google Shape;67695;p28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6" name="Google Shape;67696;p28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7" name="Google Shape;67697;p28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8" name="Google Shape;67698;p28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9" name="Google Shape;67699;p28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0" name="Google Shape;67700;p28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1" name="Google Shape;67701;p28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2" name="Google Shape;67702;p28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3" name="Google Shape;67703;p28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4" name="Google Shape;67704;p28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5" name="Google Shape;67705;p28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6" name="Google Shape;67706;p28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7" name="Google Shape;67707;p28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8" name="Google Shape;67708;p28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9" name="Google Shape;67709;p28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0" name="Google Shape;67710;p28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1" name="Google Shape;67711;p28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2" name="Google Shape;67712;p28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3" name="Google Shape;67713;p28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4" name="Google Shape;67714;p28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5" name="Google Shape;67715;p28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6" name="Google Shape;67716;p28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7" name="Google Shape;67717;p28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8" name="Google Shape;67718;p28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9" name="Google Shape;67719;p28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0" name="Google Shape;67720;p28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1" name="Google Shape;67721;p28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2" name="Google Shape;67722;p28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3" name="Google Shape;67723;p28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4" name="Google Shape;67724;p28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5" name="Google Shape;67725;p28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6" name="Google Shape;67726;p28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7" name="Google Shape;67727;p28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8" name="Google Shape;67728;p28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9" name="Google Shape;67729;p28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0" name="Google Shape;67730;p28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1" name="Google Shape;67731;p28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2" name="Google Shape;67732;p28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3" name="Google Shape;67733;p28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4" name="Google Shape;67734;p28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5" name="Google Shape;67735;p28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6" name="Google Shape;67736;p28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7" name="Google Shape;67737;p28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8" name="Google Shape;67738;p28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9" name="Google Shape;67739;p28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0" name="Google Shape;67740;p28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1" name="Google Shape;67741;p28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2" name="Google Shape;67742;p28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3" name="Google Shape;67743;p28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4" name="Google Shape;67744;p28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5" name="Google Shape;67745;p28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6" name="Google Shape;67746;p28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7" name="Google Shape;67747;p28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8" name="Google Shape;67748;p28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9" name="Google Shape;67749;p28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0" name="Google Shape;67750;p28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1" name="Google Shape;67751;p28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2" name="Google Shape;67752;p28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3" name="Google Shape;67753;p28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4" name="Google Shape;67754;p28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5" name="Google Shape;67755;p28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6" name="Google Shape;67756;p28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7" name="Google Shape;67757;p28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8" name="Google Shape;67758;p28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9" name="Google Shape;67759;p28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0" name="Google Shape;67760;p28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1" name="Google Shape;67761;p28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2" name="Google Shape;67762;p28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3" name="Google Shape;67763;p28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4" name="Google Shape;67764;p28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5" name="Google Shape;67765;p28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6" name="Google Shape;67766;p28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7" name="Google Shape;67767;p28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8" name="Google Shape;67768;p28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9" name="Google Shape;67769;p28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0" name="Google Shape;67770;p28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1" name="Google Shape;67771;p28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2" name="Google Shape;67772;p28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3" name="Google Shape;67773;p28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4" name="Google Shape;67774;p28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5" name="Google Shape;67775;p28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6" name="Google Shape;67776;p28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7" name="Google Shape;67777;p28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8" name="Google Shape;67778;p28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9" name="Google Shape;67779;p28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0" name="Google Shape;67780;p28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1" name="Google Shape;67781;p28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2" name="Google Shape;67782;p28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3" name="Google Shape;67783;p28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4" name="Google Shape;67784;p28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5" name="Google Shape;67785;p28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6" name="Google Shape;67786;p28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7" name="Google Shape;67787;p28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8" name="Google Shape;67788;p28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9" name="Google Shape;67789;p28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0" name="Google Shape;67790;p28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1" name="Google Shape;67791;p28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2" name="Google Shape;67792;p28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3" name="Google Shape;67793;p28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4" name="Google Shape;67794;p28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5" name="Google Shape;67795;p28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6" name="Google Shape;67796;p28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7" name="Google Shape;67797;p28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8" name="Google Shape;67798;p28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9" name="Google Shape;67799;p28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0" name="Google Shape;67800;p28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1" name="Google Shape;67801;p28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2" name="Google Shape;67802;p28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3" name="Google Shape;67803;p28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4" name="Google Shape;67804;p28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5" name="Google Shape;67805;p28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6" name="Google Shape;67806;p28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7" name="Google Shape;67807;p28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8" name="Google Shape;67808;p28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9" name="Google Shape;67809;p28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0" name="Google Shape;67810;p28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1" name="Google Shape;67811;p28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2" name="Google Shape;67812;p28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3" name="Google Shape;67813;p28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4" name="Google Shape;67814;p28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5" name="Google Shape;67815;p28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6" name="Google Shape;67816;p28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7" name="Google Shape;67817;p28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8" name="Google Shape;67818;p28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9" name="Google Shape;67819;p28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0" name="Google Shape;67820;p28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1" name="Google Shape;67821;p28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2" name="Google Shape;67822;p28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3" name="Google Shape;67823;p28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4" name="Google Shape;67824;p28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5" name="Google Shape;67825;p28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6" name="Google Shape;67826;p28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7" name="Google Shape;67827;p28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8" name="Google Shape;67828;p28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9" name="Google Shape;67829;p28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0" name="Google Shape;67830;p28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1" name="Google Shape;67831;p28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2" name="Google Shape;67832;p28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3" name="Google Shape;67833;p28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4" name="Google Shape;67834;p28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5" name="Google Shape;67835;p28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6" name="Google Shape;67836;p28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7" name="Google Shape;67837;p28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8" name="Google Shape;67838;p28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9" name="Google Shape;67839;p28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0" name="Google Shape;67840;p28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1" name="Google Shape;67841;p28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2" name="Google Shape;67842;p28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3" name="Google Shape;67843;p28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4" name="Google Shape;67844;p28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5" name="Google Shape;67845;p28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6" name="Google Shape;67846;p28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7" name="Google Shape;67847;p28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8" name="Google Shape;67848;p28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9" name="Google Shape;67849;p28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0" name="Google Shape;67850;p28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1" name="Google Shape;67851;p28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2" name="Google Shape;67852;p28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3" name="Google Shape;67853;p28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4" name="Google Shape;67854;p28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5" name="Google Shape;67855;p28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6" name="Google Shape;67856;p28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7" name="Google Shape;67857;p28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8" name="Google Shape;67858;p28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9" name="Google Shape;67859;p28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0" name="Google Shape;67860;p28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1" name="Google Shape;67861;p28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2" name="Google Shape;67862;p28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3" name="Google Shape;67863;p28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4" name="Google Shape;67864;p28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5" name="Google Shape;67865;p28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6" name="Google Shape;67866;p28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7" name="Google Shape;67867;p28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8" name="Google Shape;67868;p28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9" name="Google Shape;67869;p28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0" name="Google Shape;67870;p28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1" name="Google Shape;67871;p28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2" name="Google Shape;67872;p28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3" name="Google Shape;67873;p28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4" name="Google Shape;67874;p28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5" name="Google Shape;67875;p28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6" name="Google Shape;67876;p28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7" name="Google Shape;67877;p28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8" name="Google Shape;67878;p28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9" name="Google Shape;67879;p28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0" name="Google Shape;67880;p28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1" name="Google Shape;67881;p28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2" name="Google Shape;67882;p28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3" name="Google Shape;67883;p28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4" name="Google Shape;67884;p28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5" name="Google Shape;67885;p28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6" name="Google Shape;67886;p28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7" name="Google Shape;67887;p28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8" name="Google Shape;67888;p28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9" name="Google Shape;67889;p28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0" name="Google Shape;67890;p28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1" name="Google Shape;67891;p28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2" name="Google Shape;67892;p28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3" name="Google Shape;67893;p28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4" name="Google Shape;67894;p28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5" name="Google Shape;67895;p28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6" name="Google Shape;67896;p28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7" name="Google Shape;67897;p28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8" name="Google Shape;67898;p28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9" name="Google Shape;67899;p28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0" name="Google Shape;67900;p28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1" name="Google Shape;67901;p28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2" name="Google Shape;67902;p28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3" name="Google Shape;67903;p28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4" name="Google Shape;67904;p28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5" name="Google Shape;67905;p28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6" name="Google Shape;67906;p28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7" name="Google Shape;67907;p28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8" name="Google Shape;67908;p28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9" name="Google Shape;67909;p28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0" name="Google Shape;67910;p28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1" name="Google Shape;67911;p28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2" name="Google Shape;67912;p28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3" name="Google Shape;67913;p28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4" name="Google Shape;67914;p28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5" name="Google Shape;67915;p28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6" name="Google Shape;67916;p28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7" name="Google Shape;67917;p28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8" name="Google Shape;67918;p28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9" name="Google Shape;67919;p28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0" name="Google Shape;67920;p28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1" name="Google Shape;67921;p28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2" name="Google Shape;67922;p28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3" name="Google Shape;67923;p28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4" name="Google Shape;67924;p28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5" name="Google Shape;67925;p28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6" name="Google Shape;67926;p28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7" name="Google Shape;67927;p28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8" name="Google Shape;67928;p28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9" name="Google Shape;67929;p28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0" name="Google Shape;67930;p28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1" name="Google Shape;67931;p28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2" name="Google Shape;67932;p28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3" name="Google Shape;67933;p28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4" name="Google Shape;67934;p28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5" name="Google Shape;67935;p28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6" name="Google Shape;67936;p28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7" name="Google Shape;67937;p28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8" name="Google Shape;67938;p28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9" name="Google Shape;67939;p28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0" name="Google Shape;67940;p28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1" name="Google Shape;67941;p28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2" name="Google Shape;67942;p28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3" name="Google Shape;67943;p28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4" name="Google Shape;67944;p28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5" name="Google Shape;67945;p28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6" name="Google Shape;67946;p28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7" name="Google Shape;67947;p28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8" name="Google Shape;67948;p28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9" name="Google Shape;67949;p28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0" name="Google Shape;67950;p28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1" name="Google Shape;67951;p28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2" name="Google Shape;67952;p28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3" name="Google Shape;67953;p28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4" name="Google Shape;67954;p28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5" name="Google Shape;67955;p28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6" name="Google Shape;67956;p28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7" name="Google Shape;67957;p28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8" name="Google Shape;67958;p28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9" name="Google Shape;67959;p28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0" name="Google Shape;67960;p28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1" name="Google Shape;67961;p28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2" name="Google Shape;67962;p28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3" name="Google Shape;67963;p28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4" name="Google Shape;67964;p28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5" name="Google Shape;67965;p28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6" name="Google Shape;67966;p28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7" name="Google Shape;67967;p28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8" name="Google Shape;67968;p28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9" name="Google Shape;67969;p28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0" name="Google Shape;67970;p28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1" name="Google Shape;67971;p28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2" name="Google Shape;67972;p28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3" name="Google Shape;67973;p28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4" name="Google Shape;67974;p28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5" name="Google Shape;67975;p28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6" name="Google Shape;67976;p28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7" name="Google Shape;67977;p28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8" name="Google Shape;67978;p28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9" name="Google Shape;67979;p28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0" name="Google Shape;67980;p28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1" name="Google Shape;67981;p28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2" name="Google Shape;67982;p28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3" name="Google Shape;67983;p28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4" name="Google Shape;67984;p28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5" name="Google Shape;67985;p28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6" name="Google Shape;67986;p28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7" name="Google Shape;67987;p28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8" name="Google Shape;67988;p28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9" name="Google Shape;67989;p28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0" name="Google Shape;67990;p28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1" name="Google Shape;67991;p28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2" name="Google Shape;67992;p28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3" name="Google Shape;67993;p28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4" name="Google Shape;67994;p28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5" name="Google Shape;67995;p28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6" name="Google Shape;67996;p28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7" name="Google Shape;67997;p28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8" name="Google Shape;67998;p28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9" name="Google Shape;67999;p28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0" name="Google Shape;68000;p28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1" name="Google Shape;68001;p28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2" name="Google Shape;68002;p28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3" name="Google Shape;68003;p28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4" name="Google Shape;68004;p28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5" name="Google Shape;68005;p28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6" name="Google Shape;68006;p28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7" name="Google Shape;68007;p28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8" name="Google Shape;68008;p28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9" name="Google Shape;68009;p28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0" name="Google Shape;68010;p28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1" name="Google Shape;68011;p28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2" name="Google Shape;68012;p28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3" name="Google Shape;68013;p28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4" name="Google Shape;68014;p28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5" name="Google Shape;68015;p28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6" name="Google Shape;68016;p28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7" name="Google Shape;68017;p28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8" name="Google Shape;68018;p28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9" name="Google Shape;68019;p28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0" name="Google Shape;68020;p28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1" name="Google Shape;68021;p28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2" name="Google Shape;68022;p28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3" name="Google Shape;68023;p28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4" name="Google Shape;68024;p28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5" name="Google Shape;68025;p28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6" name="Google Shape;68026;p28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7" name="Google Shape;68027;p28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8" name="Google Shape;68028;p28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9" name="Google Shape;68029;p28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0" name="Google Shape;68030;p28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1" name="Google Shape;68031;p28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2" name="Google Shape;68032;p28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3" name="Google Shape;68033;p28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4" name="Google Shape;68034;p28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5" name="Google Shape;68035;p28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6" name="Google Shape;68036;p28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7" name="Google Shape;68037;p28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8" name="Google Shape;68038;p28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9" name="Google Shape;68039;p28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0" name="Google Shape;68040;p28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1" name="Google Shape;68041;p28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2" name="Google Shape;68042;p28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3" name="Google Shape;68043;p28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4" name="Google Shape;68044;p28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5" name="Google Shape;68045;p28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6" name="Google Shape;68046;p28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7" name="Google Shape;68047;p28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8" name="Google Shape;68048;p28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9" name="Google Shape;68049;p28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0" name="Google Shape;68050;p28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1" name="Google Shape;68051;p28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2" name="Google Shape;68052;p28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3" name="Google Shape;68053;p28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4" name="Google Shape;68054;p28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5" name="Google Shape;68055;p28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6" name="Google Shape;68056;p28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7" name="Google Shape;68057;p28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8" name="Google Shape;68058;p28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9" name="Google Shape;68059;p28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0" name="Google Shape;68060;p28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1" name="Google Shape;68061;p28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2" name="Google Shape;68062;p28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3" name="Google Shape;68063;p28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4" name="Google Shape;68064;p28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5" name="Google Shape;68065;p28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6" name="Google Shape;68066;p28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7" name="Google Shape;68067;p28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8" name="Google Shape;68068;p28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9" name="Google Shape;68069;p28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0" name="Google Shape;68070;p28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1" name="Google Shape;68071;p28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2" name="Google Shape;68072;p28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3" name="Google Shape;68073;p28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4" name="Google Shape;68074;p28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5" name="Google Shape;68075;p28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6" name="Google Shape;68076;p28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7" name="Google Shape;68077;p28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8" name="Google Shape;68078;p28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9" name="Google Shape;68079;p28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0" name="Google Shape;68080;p28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1" name="Google Shape;68081;p28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2" name="Google Shape;68082;p28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3" name="Google Shape;68083;p28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4" name="Google Shape;68084;p28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5" name="Google Shape;68085;p28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6" name="Google Shape;68086;p28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7" name="Google Shape;68087;p28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8" name="Google Shape;68088;p28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9" name="Google Shape;68089;p28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0" name="Google Shape;68090;p28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1" name="Google Shape;68091;p28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2" name="Google Shape;68092;p28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3" name="Google Shape;68093;p28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4" name="Google Shape;68094;p28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5" name="Google Shape;68095;p28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6" name="Google Shape;68096;p28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7" name="Google Shape;68097;p28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8" name="Google Shape;68098;p28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9" name="Google Shape;68099;p28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0" name="Google Shape;68100;p28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1" name="Google Shape;68101;p28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2" name="Google Shape;68102;p28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3" name="Google Shape;68103;p28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4" name="Google Shape;68104;p28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5" name="Google Shape;68105;p28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6" name="Google Shape;68106;p28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7" name="Google Shape;68107;p28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8" name="Google Shape;68108;p28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9" name="Google Shape;68109;p28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0" name="Google Shape;68110;p28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1" name="Google Shape;68111;p28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2" name="Google Shape;68112;p28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3" name="Google Shape;68113;p28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4" name="Google Shape;68114;p28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5" name="Google Shape;68115;p28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6" name="Google Shape;68116;p28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7" name="Google Shape;68117;p28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8" name="Google Shape;68118;p28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9" name="Google Shape;68119;p28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0" name="Google Shape;68120;p28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1" name="Google Shape;68121;p28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2" name="Google Shape;68122;p28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3" name="Google Shape;68123;p28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4" name="Google Shape;68124;p28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5" name="Google Shape;68125;p28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6" name="Google Shape;68126;p28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7" name="Google Shape;68127;p28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8" name="Google Shape;68128;p28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9" name="Google Shape;68129;p28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0" name="Google Shape;68130;p28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1" name="Google Shape;68131;p28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2" name="Google Shape;68132;p28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3" name="Google Shape;68133;p28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4" name="Google Shape;68134;p28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5" name="Google Shape;68135;p28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6" name="Google Shape;68136;p28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7" name="Google Shape;68137;p28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8" name="Google Shape;68138;p28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9" name="Google Shape;68139;p28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0" name="Google Shape;68140;p28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1" name="Google Shape;68141;p28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2" name="Google Shape;68142;p28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3" name="Google Shape;68143;p28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4" name="Google Shape;68144;p28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5" name="Google Shape;68145;p28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6" name="Google Shape;68146;p28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7" name="Google Shape;68147;p28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8" name="Google Shape;68148;p28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9" name="Google Shape;68149;p28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0" name="Google Shape;68150;p28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1" name="Google Shape;68151;p28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2" name="Google Shape;68152;p28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3" name="Google Shape;68153;p28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4" name="Google Shape;68154;p28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5" name="Google Shape;68155;p28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6" name="Google Shape;68156;p28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7" name="Google Shape;68157;p28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8" name="Google Shape;68158;p28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9" name="Google Shape;68159;p28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0" name="Google Shape;68160;p28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1" name="Google Shape;68161;p28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2" name="Google Shape;68162;p28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3" name="Google Shape;68163;p28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4" name="Google Shape;68164;p28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5" name="Google Shape;68165;p28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6" name="Google Shape;68166;p28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7" name="Google Shape;68167;p28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8" name="Google Shape;68168;p28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9" name="Google Shape;68169;p28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0" name="Google Shape;68170;p28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1" name="Google Shape;68171;p28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2" name="Google Shape;68172;p28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3" name="Google Shape;68173;p28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4" name="Google Shape;68174;p28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5" name="Google Shape;68175;p28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6" name="Google Shape;68176;p28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7" name="Google Shape;68177;p28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8" name="Google Shape;68178;p28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9" name="Google Shape;68179;p28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0" name="Google Shape;68180;p28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1" name="Google Shape;68181;p28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2" name="Google Shape;68182;p28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3" name="Google Shape;68183;p28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4" name="Google Shape;68184;p28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5" name="Google Shape;68185;p28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6" name="Google Shape;68186;p28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7" name="Google Shape;68187;p28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8" name="Google Shape;68188;p28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9" name="Google Shape;68189;p28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0" name="Google Shape;68190;p28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1" name="Google Shape;68191;p28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2" name="Google Shape;68192;p28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3" name="Google Shape;68193;p28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4" name="Google Shape;68194;p28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5" name="Google Shape;68195;p28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6" name="Google Shape;68196;p28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7" name="Google Shape;68197;p28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8" name="Google Shape;68198;p28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9" name="Google Shape;68199;p28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0" name="Google Shape;68200;p28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1" name="Google Shape;68201;p28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2" name="Google Shape;68202;p28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3" name="Google Shape;68203;p28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4" name="Google Shape;68204;p28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5" name="Google Shape;68205;p28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6" name="Google Shape;68206;p28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7" name="Google Shape;68207;p28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8" name="Google Shape;68208;p28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9" name="Google Shape;68209;p28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0" name="Google Shape;68210;p28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1" name="Google Shape;68211;p28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2" name="Google Shape;68212;p28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3" name="Google Shape;68213;p28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4" name="Google Shape;68214;p28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5" name="Google Shape;68215;p28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6" name="Google Shape;68216;p28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7" name="Google Shape;68217;p28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8" name="Google Shape;68218;p28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9" name="Google Shape;68219;p28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0" name="Google Shape;68220;p28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1" name="Google Shape;68221;p28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2" name="Google Shape;68222;p28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3" name="Google Shape;68223;p28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4" name="Google Shape;68224;p28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5" name="Google Shape;68225;p28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6" name="Google Shape;68226;p28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7" name="Google Shape;68227;p28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8" name="Google Shape;68228;p28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9" name="Google Shape;68229;p28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0" name="Google Shape;68230;p28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1" name="Google Shape;68231;p28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2" name="Google Shape;68232;p28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3" name="Google Shape;68233;p28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4" name="Google Shape;68234;p28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5" name="Google Shape;68235;p28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6" name="Google Shape;68236;p28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7" name="Google Shape;68237;p28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8" name="Google Shape;68238;p28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9" name="Google Shape;68239;p28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0" name="Google Shape;68240;p28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1" name="Google Shape;68241;p28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2" name="Google Shape;68242;p28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3" name="Google Shape;68243;p28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4" name="Google Shape;68244;p28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5" name="Google Shape;68245;p28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6" name="Google Shape;68246;p28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7" name="Google Shape;68247;p28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8" name="Google Shape;68248;p28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9" name="Google Shape;68249;p28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0" name="Google Shape;68250;p28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1" name="Google Shape;68251;p28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2" name="Google Shape;68252;p28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3" name="Google Shape;68253;p28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4" name="Google Shape;68254;p28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5" name="Google Shape;68255;p28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6" name="Google Shape;68256;p28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7" name="Google Shape;68257;p28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8" name="Google Shape;68258;p28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9" name="Google Shape;68259;p28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0" name="Google Shape;68260;p28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1" name="Google Shape;68261;p28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2" name="Google Shape;68262;p28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3" name="Google Shape;68263;p28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4" name="Google Shape;68264;p28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5" name="Google Shape;68265;p28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6" name="Google Shape;68266;p28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7" name="Google Shape;68267;p28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8" name="Google Shape;68268;p28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9" name="Google Shape;68269;p28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0" name="Google Shape;68270;p28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1" name="Google Shape;68271;p28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2" name="Google Shape;68272;p28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3" name="Google Shape;68273;p28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4" name="Google Shape;68274;p28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5" name="Google Shape;68275;p28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6" name="Google Shape;68276;p28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7" name="Google Shape;68277;p28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8" name="Google Shape;68278;p28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9" name="Google Shape;68279;p28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0" name="Google Shape;68280;p28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1" name="Google Shape;68281;p28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2" name="Google Shape;68282;p28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3" name="Google Shape;68283;p28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4" name="Google Shape;68284;p28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5" name="Google Shape;68285;p28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6" name="Google Shape;68286;p28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7" name="Google Shape;68287;p28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8" name="Google Shape;68288;p28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9" name="Google Shape;68289;p28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0" name="Google Shape;68290;p28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1" name="Google Shape;68291;p28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2" name="Google Shape;68292;p28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3" name="Google Shape;68293;p28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4" name="Google Shape;68294;p28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5" name="Google Shape;68295;p28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6" name="Google Shape;68296;p28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7" name="Google Shape;68297;p28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8" name="Google Shape;68298;p28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9" name="Google Shape;68299;p28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0" name="Google Shape;68300;p28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1" name="Google Shape;68301;p28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2" name="Google Shape;68302;p28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3" name="Google Shape;68303;p28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4" name="Google Shape;68304;p28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5" name="Google Shape;68305;p28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6" name="Google Shape;68306;p28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7" name="Google Shape;68307;p28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8" name="Google Shape;68308;p28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9" name="Google Shape;68309;p28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0" name="Google Shape;68310;p28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1" name="Google Shape;68311;p28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2" name="Google Shape;68312;p28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3" name="Google Shape;68313;p28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4" name="Google Shape;68314;p28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5" name="Google Shape;68315;p28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6" name="Google Shape;68316;p28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7" name="Google Shape;68317;p28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8" name="Google Shape;68318;p28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9" name="Google Shape;68319;p28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0" name="Google Shape;68320;p28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1" name="Google Shape;68321;p28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2" name="Google Shape;68322;p28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3" name="Google Shape;68323;p28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4" name="Google Shape;68324;p28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5" name="Google Shape;68325;p28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6" name="Google Shape;68326;p28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7" name="Google Shape;68327;p28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8" name="Google Shape;68328;p28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9" name="Google Shape;68329;p28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0" name="Google Shape;68330;p28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1" name="Google Shape;68331;p28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2" name="Google Shape;68332;p28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3" name="Google Shape;68333;p28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4" name="Google Shape;68334;p28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5" name="Google Shape;68335;p28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6" name="Google Shape;68336;p28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7" name="Google Shape;68337;p28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8" name="Google Shape;68338;p28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9" name="Google Shape;68339;p28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0" name="Google Shape;68340;p28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1" name="Google Shape;68341;p28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2" name="Google Shape;68342;p28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3" name="Google Shape;68343;p28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4" name="Google Shape;68344;p28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5" name="Google Shape;68345;p28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6" name="Google Shape;68346;p28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7" name="Google Shape;68347;p28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8" name="Google Shape;68348;p28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9" name="Google Shape;68349;p28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0" name="Google Shape;68350;p28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1" name="Google Shape;68351;p28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2" name="Google Shape;68352;p28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3" name="Google Shape;68353;p28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4" name="Google Shape;68354;p28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5" name="Google Shape;68355;p28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6" name="Google Shape;68356;p28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7" name="Google Shape;68357;p28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8" name="Google Shape;68358;p28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9" name="Google Shape;68359;p28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0" name="Google Shape;68360;p28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1" name="Google Shape;68361;p28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2" name="Google Shape;68362;p28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3" name="Google Shape;68363;p28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4" name="Google Shape;68364;p28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5" name="Google Shape;68365;p28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6" name="Google Shape;68366;p28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7" name="Google Shape;68367;p28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8" name="Google Shape;68368;p28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9" name="Google Shape;68369;p28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0" name="Google Shape;68370;p28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1" name="Google Shape;68371;p28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2" name="Google Shape;68372;p28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3" name="Google Shape;68373;p28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4" name="Google Shape;68374;p28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5" name="Google Shape;68375;p28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6" name="Google Shape;68376;p28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7" name="Google Shape;68377;p28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8" name="Google Shape;68378;p28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9" name="Google Shape;68379;p28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0" name="Google Shape;68380;p28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1" name="Google Shape;68381;p28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2" name="Google Shape;68382;p28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3" name="Google Shape;68383;p28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4" name="Google Shape;68384;p28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5" name="Google Shape;68385;p28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6" name="Google Shape;68386;p28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7" name="Google Shape;68387;p28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8" name="Google Shape;68388;p28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9" name="Google Shape;68389;p28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0" name="Google Shape;68390;p28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1" name="Google Shape;68391;p28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2" name="Google Shape;68392;p28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3" name="Google Shape;68393;p28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4" name="Google Shape;68394;p28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5" name="Google Shape;68395;p28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6" name="Google Shape;68396;p28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7" name="Google Shape;68397;p28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8" name="Google Shape;68398;p28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9" name="Google Shape;68399;p28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0" name="Google Shape;68400;p28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1" name="Google Shape;68401;p28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2" name="Google Shape;68402;p28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3" name="Google Shape;68403;p28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4" name="Google Shape;68404;p28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5" name="Google Shape;68405;p28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6" name="Google Shape;68406;p28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7" name="Google Shape;68407;p28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8" name="Google Shape;68408;p28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9" name="Google Shape;68409;p28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0" name="Google Shape;68410;p28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1" name="Google Shape;68411;p28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2" name="Google Shape;68412;p28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3" name="Google Shape;68413;p28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4" name="Google Shape;68414;p28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5" name="Google Shape;68415;p28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6" name="Google Shape;68416;p28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7" name="Google Shape;68417;p28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8" name="Google Shape;68418;p28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9" name="Google Shape;68419;p28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0" name="Google Shape;68420;p28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1" name="Google Shape;68421;p28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2" name="Google Shape;68422;p28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3" name="Google Shape;68423;p28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4" name="Google Shape;68424;p28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5" name="Google Shape;68425;p28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6" name="Google Shape;68426;p28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7" name="Google Shape;68427;p28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8" name="Google Shape;68428;p28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9" name="Google Shape;68429;p28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0" name="Google Shape;68430;p28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1" name="Google Shape;68431;p28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2" name="Google Shape;68432;p28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3" name="Google Shape;68433;p28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4" name="Google Shape;68434;p28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5" name="Google Shape;68435;p28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6" name="Google Shape;68436;p28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7" name="Google Shape;68437;p28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8" name="Google Shape;68438;p28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9" name="Google Shape;68439;p28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0" name="Google Shape;68440;p28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1" name="Google Shape;68441;p28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2" name="Google Shape;68442;p28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3" name="Google Shape;68443;p28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4" name="Google Shape;68444;p28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5" name="Google Shape;68445;p28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6" name="Google Shape;68446;p28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7" name="Google Shape;68447;p28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8" name="Google Shape;68448;p28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9" name="Google Shape;68449;p28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0" name="Google Shape;68450;p28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1" name="Google Shape;68451;p28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2" name="Google Shape;68452;p28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3" name="Google Shape;68453;p28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4" name="Google Shape;68454;p28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5" name="Google Shape;68455;p28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6" name="Google Shape;68456;p28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7" name="Google Shape;68457;p28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8" name="Google Shape;68458;p28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9" name="Google Shape;68459;p28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0" name="Google Shape;68460;p28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1" name="Google Shape;68461;p28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2" name="Google Shape;68462;p28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3" name="Google Shape;68463;p28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4" name="Google Shape;68464;p28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5" name="Google Shape;68465;p28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6" name="Google Shape;68466;p28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7" name="Google Shape;68467;p28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8" name="Google Shape;68468;p28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9" name="Google Shape;68469;p28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0" name="Google Shape;68470;p28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1" name="Google Shape;68471;p28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2" name="Google Shape;68472;p28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3" name="Google Shape;68473;p28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4" name="Google Shape;68474;p28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5" name="Google Shape;68475;p28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6" name="Google Shape;68476;p28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7" name="Google Shape;68477;p28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8" name="Google Shape;68478;p28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9" name="Google Shape;68479;p28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0" name="Google Shape;68480;p28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1" name="Google Shape;68481;p28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2" name="Google Shape;68482;p28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3" name="Google Shape;68483;p28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4" name="Google Shape;68484;p28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5" name="Google Shape;68485;p28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6" name="Google Shape;68486;p28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7" name="Google Shape;68487;p28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8" name="Google Shape;68488;p28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9" name="Google Shape;68489;p28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0" name="Google Shape;68490;p28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1" name="Google Shape;68491;p28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2" name="Google Shape;68492;p28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3" name="Google Shape;68493;p28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4" name="Google Shape;68494;p28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5" name="Google Shape;68495;p28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6" name="Google Shape;68496;p28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7" name="Google Shape;68497;p28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8" name="Google Shape;68498;p28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9" name="Google Shape;68499;p28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0" name="Google Shape;68500;p28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1" name="Google Shape;68501;p28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2" name="Google Shape;68502;p28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3" name="Google Shape;68503;p28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4" name="Google Shape;68504;p28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5" name="Google Shape;68505;p28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6" name="Google Shape;68506;p28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7" name="Google Shape;68507;p28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8" name="Google Shape;68508;p28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9" name="Google Shape;68509;p28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0" name="Google Shape;68510;p28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1" name="Google Shape;68511;p28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2" name="Google Shape;68512;p28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3" name="Google Shape;68513;p28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4" name="Google Shape;68514;p28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5" name="Google Shape;68515;p28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6" name="Google Shape;68516;p28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7" name="Google Shape;68517;p28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8" name="Google Shape;68518;p28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9" name="Google Shape;68519;p28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0" name="Google Shape;68520;p28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1" name="Google Shape;68521;p28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2" name="Google Shape;68522;p28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3" name="Google Shape;68523;p28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4" name="Google Shape;68524;p28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5" name="Google Shape;68525;p28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6" name="Google Shape;68526;p28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7" name="Google Shape;68527;p28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8" name="Google Shape;68528;p28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9" name="Google Shape;68529;p28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0" name="Google Shape;68530;p28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1" name="Google Shape;68531;p28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2" name="Google Shape;68532;p28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3" name="Google Shape;68533;p28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4" name="Google Shape;68534;p28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5" name="Google Shape;68535;p28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6" name="Google Shape;68536;p28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7" name="Google Shape;68537;p28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8" name="Google Shape;68538;p28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9" name="Google Shape;68539;p28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0" name="Google Shape;68540;p28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1" name="Google Shape;68541;p28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2" name="Google Shape;68542;p28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3" name="Google Shape;68543;p28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4" name="Google Shape;68544;p28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5" name="Google Shape;68545;p28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6" name="Google Shape;68546;p28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7" name="Google Shape;68547;p28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8" name="Google Shape;68548;p28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9" name="Google Shape;68549;p28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0" name="Google Shape;68550;p28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1" name="Google Shape;68551;p28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2" name="Google Shape;68552;p28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3" name="Google Shape;68553;p28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4" name="Google Shape;68554;p28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5" name="Google Shape;68555;p28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6" name="Google Shape;68556;p28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7" name="Google Shape;68557;p28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8" name="Google Shape;68558;p28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9" name="Google Shape;68559;p28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0" name="Google Shape;68560;p28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1" name="Google Shape;68561;p28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2" name="Google Shape;68562;p28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3" name="Google Shape;68563;p28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4" name="Google Shape;68564;p28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5" name="Google Shape;68565;p28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6" name="Google Shape;68566;p28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7" name="Google Shape;68567;p28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8" name="Google Shape;68568;p28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9" name="Google Shape;68569;p28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0" name="Google Shape;68570;p28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1" name="Google Shape;68571;p28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2" name="Google Shape;68572;p28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3" name="Google Shape;68573;p28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4" name="Google Shape;68574;p28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5" name="Google Shape;68575;p28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6" name="Google Shape;68576;p28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7" name="Google Shape;68577;p28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8" name="Google Shape;68578;p28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9" name="Google Shape;68579;p28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0" name="Google Shape;68580;p28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1" name="Google Shape;68581;p28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2" name="Google Shape;68582;p28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3" name="Google Shape;68583;p28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4" name="Google Shape;68584;p28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5" name="Google Shape;68585;p28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6" name="Google Shape;68586;p28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7" name="Google Shape;68587;p28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8" name="Google Shape;68588;p28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9" name="Google Shape;68589;p28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0" name="Google Shape;68590;p28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1" name="Google Shape;68591;p28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2" name="Google Shape;68592;p28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3" name="Google Shape;68593;p28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4" name="Google Shape;68594;p28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5" name="Google Shape;68595;p28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6" name="Google Shape;68596;p28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7" name="Google Shape;68597;p28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8" name="Google Shape;68598;p28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9" name="Google Shape;68599;p28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0" name="Google Shape;68600;p28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1" name="Google Shape;68601;p28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2" name="Google Shape;68602;p28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3" name="Google Shape;68603;p28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4" name="Google Shape;68604;p28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5" name="Google Shape;68605;p28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6" name="Google Shape;68606;p28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7" name="Google Shape;68607;p28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8" name="Google Shape;68608;p28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9" name="Google Shape;68609;p28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0" name="Google Shape;68610;p28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1" name="Google Shape;68611;p28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2" name="Google Shape;68612;p28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3" name="Google Shape;68613;p28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4" name="Google Shape;68614;p28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5" name="Google Shape;68615;p28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6" name="Google Shape;68616;p28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7" name="Google Shape;68617;p28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8" name="Google Shape;68618;p28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9" name="Google Shape;68619;p28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0" name="Google Shape;68620;p28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1" name="Google Shape;68621;p28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2" name="Google Shape;68622;p28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3" name="Google Shape;68623;p28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4" name="Google Shape;68624;p28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5" name="Google Shape;68625;p28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6" name="Google Shape;68626;p28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7" name="Google Shape;68627;p28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8" name="Google Shape;68628;p28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9" name="Google Shape;68629;p28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0" name="Google Shape;68630;p28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1" name="Google Shape;68631;p28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2" name="Google Shape;68632;p28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3" name="Google Shape;68633;p28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4" name="Google Shape;68634;p28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5" name="Google Shape;68635;p28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6" name="Google Shape;68636;p28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7" name="Google Shape;68637;p28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8" name="Google Shape;68638;p28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9" name="Google Shape;68639;p28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0" name="Google Shape;68640;p28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1" name="Google Shape;68641;p28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2" name="Google Shape;68642;p28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3" name="Google Shape;68643;p28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4" name="Google Shape;68644;p28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5" name="Google Shape;68645;p28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6" name="Google Shape;68646;p28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7" name="Google Shape;68647;p28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8" name="Google Shape;68648;p28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9" name="Google Shape;68649;p28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0" name="Google Shape;68650;p28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1" name="Google Shape;68651;p28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2" name="Google Shape;68652;p28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3" name="Google Shape;68653;p28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4" name="Google Shape;68654;p28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5" name="Google Shape;68655;p28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6" name="Google Shape;68656;p28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7" name="Google Shape;68657;p28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8" name="Google Shape;68658;p28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9" name="Google Shape;68659;p28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0" name="Google Shape;68660;p28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1" name="Google Shape;68661;p28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2" name="Google Shape;68662;p28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3" name="Google Shape;68663;p28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4" name="Google Shape;68664;p28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5" name="Google Shape;68665;p28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6" name="Google Shape;68666;p28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7" name="Google Shape;68667;p28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8" name="Google Shape;68668;p28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9" name="Google Shape;68669;p28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0" name="Google Shape;68670;p28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1" name="Google Shape;68671;p28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2" name="Google Shape;68672;p28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3" name="Google Shape;68673;p28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4" name="Google Shape;68674;p28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5" name="Google Shape;68675;p28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6" name="Google Shape;68676;p28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7" name="Google Shape;68677;p28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8" name="Google Shape;68678;p28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9" name="Google Shape;68679;p28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0" name="Google Shape;68680;p28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1" name="Google Shape;68681;p28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2" name="Google Shape;68682;p28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3" name="Google Shape;68683;p28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4" name="Google Shape;68684;p28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5" name="Google Shape;68685;p28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6" name="Google Shape;68686;p28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7" name="Google Shape;68687;p28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8" name="Google Shape;68688;p28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9" name="Google Shape;68689;p28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0" name="Google Shape;68690;p28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1" name="Google Shape;68691;p28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2" name="Google Shape;68692;p28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3" name="Google Shape;68693;p28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4" name="Google Shape;68694;p28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5" name="Google Shape;68695;p28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6" name="Google Shape;68696;p28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7" name="Google Shape;68697;p28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8" name="Google Shape;68698;p28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9" name="Google Shape;68699;p28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0" name="Google Shape;68700;p28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1" name="Google Shape;68701;p28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2" name="Google Shape;68702;p28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3" name="Google Shape;68703;p28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4" name="Google Shape;68704;p28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5" name="Google Shape;68705;p28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6" name="Google Shape;68706;p28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7" name="Google Shape;68707;p28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8" name="Google Shape;68708;p28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9" name="Google Shape;68709;p28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0" name="Google Shape;68710;p28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1" name="Google Shape;68711;p28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2" name="Google Shape;68712;p28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3" name="Google Shape;68713;p28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4" name="Google Shape;68714;p28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5" name="Google Shape;68715;p28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6" name="Google Shape;68716;p28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7" name="Google Shape;68717;p28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8" name="Google Shape;68718;p28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9" name="Google Shape;68719;p28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0" name="Google Shape;68720;p28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1" name="Google Shape;68721;p28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2" name="Google Shape;68722;p28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3" name="Google Shape;68723;p28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4" name="Google Shape;68724;p28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5" name="Google Shape;68725;p28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6" name="Google Shape;68726;p28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7" name="Google Shape;68727;p28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8" name="Google Shape;68728;p28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9" name="Google Shape;68729;p28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0" name="Google Shape;68730;p28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1" name="Google Shape;68731;p28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2" name="Google Shape;68732;p28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3" name="Google Shape;68733;p28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4" name="Google Shape;68734;p28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5" name="Google Shape;68735;p28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6" name="Google Shape;68736;p28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7" name="Google Shape;68737;p28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8" name="Google Shape;68738;p28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9" name="Google Shape;68739;p28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0" name="Google Shape;68740;p28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1" name="Google Shape;68741;p28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2" name="Google Shape;68742;p28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3" name="Google Shape;68743;p28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4" name="Google Shape;68744;p28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5" name="Google Shape;68745;p28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6" name="Google Shape;68746;p28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7" name="Google Shape;68747;p28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8" name="Google Shape;68748;p28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9" name="Google Shape;68749;p28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0" name="Google Shape;68750;p28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1" name="Google Shape;68751;p28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2" name="Google Shape;68752;p28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3" name="Google Shape;68753;p28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4" name="Google Shape;68754;p28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5" name="Google Shape;68755;p28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6" name="Google Shape;68756;p28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7" name="Google Shape;68757;p28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8" name="Google Shape;68758;p28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9" name="Google Shape;68759;p28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0" name="Google Shape;68760;p28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1" name="Google Shape;68761;p28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2" name="Google Shape;68762;p28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3" name="Google Shape;68763;p28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4" name="Google Shape;68764;p28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5" name="Google Shape;68765;p28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6" name="Google Shape;68766;p28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7" name="Google Shape;68767;p28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8" name="Google Shape;68768;p28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9" name="Google Shape;68769;p28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0" name="Google Shape;68770;p28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1" name="Google Shape;68771;p28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2" name="Google Shape;68772;p28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3" name="Google Shape;68773;p28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4" name="Google Shape;68774;p28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5" name="Google Shape;68775;p28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6" name="Google Shape;68776;p28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7" name="Google Shape;68777;p28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8" name="Google Shape;68778;p28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9" name="Google Shape;68779;p28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0" name="Google Shape;68780;p28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1" name="Google Shape;68781;p28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2" name="Google Shape;68782;p28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3" name="Google Shape;68783;p28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4" name="Google Shape;68784;p28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5" name="Google Shape;68785;p28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6" name="Google Shape;68786;p28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7" name="Google Shape;68787;p28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8" name="Google Shape;68788;p28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9" name="Google Shape;68789;p28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0" name="Google Shape;68790;p28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1" name="Google Shape;68791;p28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2" name="Google Shape;68792;p28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3" name="Google Shape;68793;p28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4" name="Google Shape;68794;p28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5" name="Google Shape;68795;p28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6" name="Google Shape;68796;p28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7" name="Google Shape;68797;p28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8" name="Google Shape;68798;p28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9" name="Google Shape;68799;p28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0" name="Google Shape;68800;p28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1" name="Google Shape;68801;p28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2" name="Google Shape;68802;p28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3" name="Google Shape;68803;p28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4" name="Google Shape;68804;p28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5" name="Google Shape;68805;p28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6" name="Google Shape;68806;p28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7" name="Google Shape;68807;p28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8" name="Google Shape;68808;p28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9" name="Google Shape;68809;p28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0" name="Google Shape;68810;p28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1" name="Google Shape;68811;p28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2" name="Google Shape;68812;p28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3" name="Google Shape;68813;p28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4" name="Google Shape;68814;p28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5" name="Google Shape;68815;p28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6" name="Google Shape;68816;p28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7" name="Google Shape;68817;p28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8" name="Google Shape;68818;p28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9" name="Google Shape;68819;p28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0" name="Google Shape;68820;p28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1" name="Google Shape;68821;p28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2" name="Google Shape;68822;p28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3" name="Google Shape;68823;p28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4" name="Google Shape;68824;p28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5" name="Google Shape;68825;p28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6" name="Google Shape;68826;p28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7" name="Google Shape;68827;p28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8" name="Google Shape;68828;p28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9" name="Google Shape;68829;p28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0" name="Google Shape;68830;p28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1" name="Google Shape;68831;p28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2" name="Google Shape;68832;p28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3" name="Google Shape;68833;p28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4" name="Google Shape;68834;p28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5" name="Google Shape;68835;p28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6" name="Google Shape;68836;p28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7" name="Google Shape;68837;p28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8" name="Google Shape;68838;p28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9" name="Google Shape;68839;p28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0" name="Google Shape;68840;p28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1" name="Google Shape;68841;p28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2" name="Google Shape;68842;p28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3" name="Google Shape;68843;p28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4" name="Google Shape;68844;p28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5" name="Google Shape;68845;p28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6" name="Google Shape;68846;p28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7" name="Google Shape;68847;p28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8" name="Google Shape;68848;p28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9" name="Google Shape;68849;p28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0" name="Google Shape;68850;p28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1" name="Google Shape;68851;p28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2" name="Google Shape;68852;p28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3" name="Google Shape;68853;p28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4" name="Google Shape;68854;p28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5" name="Google Shape;68855;p28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6" name="Google Shape;68856;p28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7" name="Google Shape;68857;p28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8" name="Google Shape;68858;p28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9" name="Google Shape;68859;p28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0" name="Google Shape;68860;p28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1" name="Google Shape;68861;p28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2" name="Google Shape;68862;p28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3" name="Google Shape;68863;p28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4" name="Google Shape;68864;p28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5" name="Google Shape;68865;p28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6" name="Google Shape;68866;p28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7" name="Google Shape;68867;p28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8" name="Google Shape;68868;p28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9" name="Google Shape;68869;p28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0" name="Google Shape;68870;p28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1" name="Google Shape;68871;p28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2" name="Google Shape;68872;p28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3" name="Google Shape;68873;p28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4" name="Google Shape;68874;p28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5" name="Google Shape;68875;p28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6" name="Google Shape;68876;p28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7" name="Google Shape;68877;p28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8" name="Google Shape;68878;p28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9" name="Google Shape;68879;p28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0" name="Google Shape;68880;p28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1" name="Google Shape;68881;p28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2" name="Google Shape;68882;p28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3" name="Google Shape;68883;p28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4" name="Google Shape;68884;p28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5" name="Google Shape;68885;p28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6" name="Google Shape;68886;p28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7" name="Google Shape;68887;p28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8" name="Google Shape;68888;p28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9" name="Google Shape;68889;p28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0" name="Google Shape;68890;p28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1" name="Google Shape;68891;p28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2" name="Google Shape;68892;p28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3" name="Google Shape;68893;p28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4" name="Google Shape;68894;p28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5" name="Google Shape;68895;p28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6" name="Google Shape;68896;p28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7" name="Google Shape;68897;p28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8" name="Google Shape;68898;p28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9" name="Google Shape;68899;p28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0" name="Google Shape;68900;p28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1" name="Google Shape;68901;p28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2" name="Google Shape;68902;p28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3" name="Google Shape;68903;p28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4" name="Google Shape;68904;p28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5" name="Google Shape;68905;p28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6" name="Google Shape;68906;p28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7" name="Google Shape;68907;p28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8" name="Google Shape;68908;p28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9" name="Google Shape;68909;p28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0" name="Google Shape;68910;p28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1" name="Google Shape;68911;p28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2" name="Google Shape;68912;p28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3" name="Google Shape;68913;p28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4" name="Google Shape;68914;p28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5" name="Google Shape;68915;p28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6" name="Google Shape;68916;p28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7" name="Google Shape;68917;p28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8" name="Google Shape;68918;p28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9" name="Google Shape;68919;p28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0" name="Google Shape;68920;p28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1" name="Google Shape;68921;p28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2" name="Google Shape;68922;p28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3" name="Google Shape;68923;p28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4" name="Google Shape;68924;p28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5" name="Google Shape;68925;p28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6" name="Google Shape;68926;p28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7" name="Google Shape;68927;p28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8" name="Google Shape;68928;p28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9" name="Google Shape;68929;p28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0" name="Google Shape;68930;p28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1" name="Google Shape;68931;p28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2" name="Google Shape;68932;p28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3" name="Google Shape;68933;p28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4" name="Google Shape;68934;p28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5" name="Google Shape;68935;p28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6" name="Google Shape;68936;p28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7" name="Google Shape;68937;p28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8" name="Google Shape;68938;p28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9" name="Google Shape;68939;p28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0" name="Google Shape;68940;p28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1" name="Google Shape;68941;p28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2" name="Google Shape;68942;p28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3" name="Google Shape;68943;p28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4" name="Google Shape;68944;p28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5" name="Google Shape;68945;p28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6" name="Google Shape;68946;p28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7" name="Google Shape;68947;p28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8" name="Google Shape;68948;p28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9" name="Google Shape;68949;p28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0" name="Google Shape;68950;p28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1" name="Google Shape;68951;p28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2" name="Google Shape;68952;p28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3" name="Google Shape;68953;p28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4" name="Google Shape;68954;p28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5" name="Google Shape;68955;p28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6" name="Google Shape;68956;p28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7" name="Google Shape;68957;p28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8" name="Google Shape;68958;p28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9" name="Google Shape;68959;p28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0" name="Google Shape;68960;p28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1" name="Google Shape;68961;p28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2" name="Google Shape;68962;p28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3" name="Google Shape;68963;p28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4" name="Google Shape;68964;p28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5" name="Google Shape;68965;p28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6" name="Google Shape;68966;p28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7" name="Google Shape;68967;p28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8" name="Google Shape;68968;p28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9" name="Google Shape;68969;p28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0" name="Google Shape;68970;p28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1" name="Google Shape;68971;p28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2" name="Google Shape;68972;p28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3" name="Google Shape;68973;p28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4" name="Google Shape;68974;p28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5" name="Google Shape;68975;p28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6" name="Google Shape;68976;p28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7" name="Google Shape;68977;p28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8" name="Google Shape;68978;p28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9" name="Google Shape;68979;p28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0" name="Google Shape;68980;p28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1" name="Google Shape;68981;p28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2" name="Google Shape;68982;p28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3" name="Google Shape;68983;p28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4" name="Google Shape;68984;p28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5" name="Google Shape;68985;p28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6" name="Google Shape;68986;p28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7" name="Google Shape;68987;p28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8" name="Google Shape;68988;p28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9" name="Google Shape;68989;p28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0" name="Google Shape;68990;p28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1" name="Google Shape;68991;p28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2" name="Google Shape;68992;p28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3" name="Google Shape;68993;p28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4" name="Google Shape;68994;p28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5" name="Google Shape;68995;p28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6" name="Google Shape;68996;p28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7" name="Google Shape;68997;p28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8" name="Google Shape;68998;p28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9" name="Google Shape;68999;p28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0" name="Google Shape;69000;p28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1" name="Google Shape;69001;p28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2" name="Google Shape;69002;p28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3" name="Google Shape;69003;p28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4" name="Google Shape;69004;p28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5" name="Google Shape;69005;p28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6" name="Google Shape;69006;p28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7" name="Google Shape;69007;p28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8" name="Google Shape;69008;p28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9" name="Google Shape;69009;p28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0" name="Google Shape;69010;p28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1" name="Google Shape;69011;p28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2" name="Google Shape;69012;p28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3" name="Google Shape;69013;p28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4" name="Google Shape;69014;p28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5" name="Google Shape;69015;p28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6" name="Google Shape;69016;p28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7" name="Google Shape;69017;p28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8" name="Google Shape;69018;p28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9" name="Google Shape;69019;p28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0" name="Google Shape;69020;p28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1" name="Google Shape;69021;p28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2" name="Google Shape;69022;p28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3" name="Google Shape;69023;p28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4" name="Google Shape;69024;p28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5" name="Google Shape;69025;p28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6" name="Google Shape;69026;p28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7" name="Google Shape;69027;p28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8" name="Google Shape;69028;p28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9" name="Google Shape;69029;p28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0" name="Google Shape;69030;p28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1" name="Google Shape;69031;p28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2" name="Google Shape;69032;p28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3" name="Google Shape;69033;p28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4" name="Google Shape;69034;p28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5" name="Google Shape;69035;p28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6" name="Google Shape;69036;p28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7" name="Google Shape;69037;p28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8" name="Google Shape;69038;p28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9" name="Google Shape;69039;p28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0" name="Google Shape;69040;p28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1" name="Google Shape;69041;p28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2" name="Google Shape;69042;p28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3" name="Google Shape;69043;p28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4" name="Google Shape;69044;p28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5" name="Google Shape;69045;p28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6" name="Google Shape;69046;p28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7" name="Google Shape;69047;p28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8" name="Google Shape;69048;p28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9" name="Google Shape;69049;p28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0" name="Google Shape;69050;p28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1" name="Google Shape;69051;p28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2" name="Google Shape;69052;p28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3" name="Google Shape;69053;p28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4" name="Google Shape;69054;p28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5" name="Google Shape;69055;p28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6" name="Google Shape;69056;p28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7" name="Google Shape;69057;p28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8" name="Google Shape;69058;p28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9" name="Google Shape;69059;p28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0" name="Google Shape;69060;p28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1" name="Google Shape;69061;p28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2" name="Google Shape;69062;p28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3" name="Google Shape;69063;p28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4" name="Google Shape;69064;p28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5" name="Google Shape;69065;p28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6" name="Google Shape;69066;p28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7" name="Google Shape;69067;p28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8" name="Google Shape;69068;p28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9" name="Google Shape;69069;p28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0" name="Google Shape;69070;p28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1" name="Google Shape;69071;p28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2" name="Google Shape;69072;p28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3" name="Google Shape;69073;p28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4" name="Google Shape;69074;p28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5" name="Google Shape;69075;p28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6" name="Google Shape;69076;p28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7" name="Google Shape;69077;p28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8" name="Google Shape;69078;p28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9" name="Google Shape;69079;p28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0" name="Google Shape;69080;p28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1" name="Google Shape;69081;p28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2" name="Google Shape;69082;p28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3" name="Google Shape;69083;p28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4" name="Google Shape;69084;p28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5" name="Google Shape;69085;p28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6" name="Google Shape;69086;p28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7" name="Google Shape;69087;p28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8" name="Google Shape;69088;p28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9" name="Google Shape;69089;p28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0" name="Google Shape;69090;p28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1" name="Google Shape;69091;p28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2" name="Google Shape;69092;p28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3" name="Google Shape;69093;p28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4" name="Google Shape;69094;p28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5" name="Google Shape;69095;p28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6" name="Google Shape;69096;p28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7" name="Google Shape;69097;p28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8" name="Google Shape;69098;p28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9" name="Google Shape;69099;p28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0" name="Google Shape;69100;p28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1" name="Google Shape;69101;p28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2" name="Google Shape;69102;p28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3" name="Google Shape;69103;p28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4" name="Google Shape;69104;p28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5" name="Google Shape;69105;p28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6" name="Google Shape;69106;p28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7" name="Google Shape;69107;p28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8" name="Google Shape;69108;p28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9" name="Google Shape;69109;p28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0" name="Google Shape;69110;p28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1" name="Google Shape;69111;p28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2" name="Google Shape;69112;p28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3" name="Google Shape;69113;p28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4" name="Google Shape;69114;p28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5" name="Google Shape;69115;p28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6" name="Google Shape;69116;p28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7" name="Google Shape;69117;p28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8" name="Google Shape;69118;p28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9" name="Google Shape;69119;p28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0" name="Google Shape;69120;p28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1" name="Google Shape;69121;p28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2" name="Google Shape;69122;p28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3" name="Google Shape;69123;p28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4" name="Google Shape;69124;p28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5" name="Google Shape;69125;p28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6" name="Google Shape;69126;p28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7" name="Google Shape;69127;p28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8" name="Google Shape;69128;p28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9" name="Google Shape;69129;p28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0" name="Google Shape;69130;p28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1" name="Google Shape;69131;p28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2" name="Google Shape;69132;p28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3" name="Google Shape;69133;p28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4" name="Google Shape;69134;p28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5" name="Google Shape;69135;p28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6" name="Google Shape;69136;p28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7" name="Google Shape;69137;p28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8" name="Google Shape;69138;p28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9" name="Google Shape;69139;p28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0" name="Google Shape;69140;p28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1" name="Google Shape;69141;p28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2" name="Google Shape;69142;p28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3" name="Google Shape;69143;p28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4" name="Google Shape;69144;p28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5" name="Google Shape;69145;p28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6" name="Google Shape;69146;p28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7" name="Google Shape;69147;p28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8" name="Google Shape;69148;p28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9" name="Google Shape;69149;p28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0" name="Google Shape;69150;p28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1" name="Google Shape;69151;p28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2" name="Google Shape;69152;p28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3" name="Google Shape;69153;p28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4" name="Google Shape;69154;p28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5" name="Google Shape;69155;p28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6" name="Google Shape;69156;p28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7" name="Google Shape;69157;p28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8" name="Google Shape;69158;p28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9" name="Google Shape;69159;p28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0" name="Google Shape;69160;p28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1" name="Google Shape;69161;p28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2" name="Google Shape;69162;p28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3" name="Google Shape;69163;p28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4" name="Google Shape;69164;p28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5" name="Google Shape;69165;p28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6" name="Google Shape;69166;p28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7" name="Google Shape;69167;p28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8" name="Google Shape;69168;p28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9" name="Google Shape;69169;p28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0" name="Google Shape;69170;p28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1" name="Google Shape;69171;p28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2" name="Google Shape;69172;p28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3" name="Google Shape;69173;p28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4" name="Google Shape;69174;p28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5" name="Google Shape;69175;p28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6" name="Google Shape;69176;p28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7" name="Google Shape;69177;p28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8" name="Google Shape;69178;p28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9" name="Google Shape;69179;p28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0" name="Google Shape;69180;p28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1" name="Google Shape;69181;p28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2" name="Google Shape;69182;p28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3" name="Google Shape;69183;p28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4" name="Google Shape;69184;p28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5" name="Google Shape;69185;p28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6" name="Google Shape;69186;p28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7" name="Google Shape;69187;p28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8" name="Google Shape;69188;p28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9" name="Google Shape;69189;p28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0" name="Google Shape;69190;p28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1" name="Google Shape;69191;p28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2" name="Google Shape;69192;p28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3" name="Google Shape;69193;p28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4" name="Google Shape;69194;p28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5" name="Google Shape;69195;p28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6" name="Google Shape;69196;p28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7" name="Google Shape;69197;p28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8" name="Google Shape;69198;p28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9" name="Google Shape;69199;p28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0" name="Google Shape;69200;p28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1" name="Google Shape;69201;p28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2" name="Google Shape;69202;p28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3" name="Google Shape;69203;p28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4" name="Google Shape;69204;p28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5" name="Google Shape;69205;p28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6" name="Google Shape;69206;p28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7" name="Google Shape;69207;p28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8" name="Google Shape;69208;p28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9" name="Google Shape;69209;p28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0" name="Google Shape;69210;p28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1" name="Google Shape;69211;p28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2" name="Google Shape;69212;p28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3" name="Google Shape;69213;p28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4" name="Google Shape;69214;p28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5" name="Google Shape;69215;p28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6" name="Google Shape;69216;p28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7" name="Google Shape;69217;p28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8" name="Google Shape;69218;p28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9" name="Google Shape;69219;p28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0" name="Google Shape;69220;p28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1" name="Google Shape;69221;p28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2" name="Google Shape;69222;p28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3" name="Google Shape;69223;p28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4" name="Google Shape;69224;p28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5" name="Google Shape;69225;p28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6" name="Google Shape;69226;p28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7" name="Google Shape;69227;p28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8" name="Google Shape;69228;p28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9" name="Google Shape;69229;p28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0" name="Google Shape;69230;p28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1" name="Google Shape;69231;p28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2" name="Google Shape;69232;p28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3" name="Google Shape;69233;p28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4" name="Google Shape;69234;p28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5" name="Google Shape;69235;p28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6" name="Google Shape;69236;p28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7" name="Google Shape;69237;p28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8" name="Google Shape;69238;p28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9" name="Google Shape;69239;p28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0" name="Google Shape;69240;p28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1" name="Google Shape;69241;p28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2" name="Google Shape;69242;p28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3" name="Google Shape;69243;p28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4" name="Google Shape;69244;p28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5" name="Google Shape;69245;p28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6" name="Google Shape;69246;p28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7" name="Google Shape;69247;p28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8" name="Google Shape;69248;p28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9" name="Google Shape;69249;p28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0" name="Google Shape;69250;p28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1" name="Google Shape;69251;p28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2" name="Google Shape;69252;p28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3" name="Google Shape;69253;p28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4" name="Google Shape;69254;p28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5" name="Google Shape;69255;p28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6" name="Google Shape;69256;p28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7" name="Google Shape;69257;p28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8" name="Google Shape;69258;p28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9" name="Google Shape;69259;p28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0" name="Google Shape;69260;p28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1" name="Google Shape;69261;p28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2" name="Google Shape;69262;p28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3" name="Google Shape;69263;p28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4" name="Google Shape;69264;p28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5" name="Google Shape;69265;p28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6" name="Google Shape;69266;p28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7" name="Google Shape;69267;p28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8" name="Google Shape;69268;p28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9" name="Google Shape;69269;p28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0" name="Google Shape;69270;p28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1" name="Google Shape;69271;p28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2" name="Google Shape;69272;p28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3" name="Google Shape;69273;p28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4" name="Google Shape;69274;p28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5" name="Google Shape;69275;p28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6" name="Google Shape;69276;p28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7" name="Google Shape;69277;p28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8" name="Google Shape;69278;p28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9" name="Google Shape;69279;p28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0" name="Google Shape;69280;p28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1" name="Google Shape;69281;p28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2" name="Google Shape;69282;p28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3" name="Google Shape;69283;p28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4" name="Google Shape;69284;p28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5" name="Google Shape;69285;p28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6" name="Google Shape;69286;p28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7" name="Google Shape;69287;p28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8" name="Google Shape;69288;p28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9" name="Google Shape;69289;p28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0" name="Google Shape;69290;p28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1" name="Google Shape;69291;p28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2" name="Google Shape;69292;p28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3" name="Google Shape;69293;p28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4" name="Google Shape;69294;p28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5" name="Google Shape;69295;p28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6" name="Google Shape;69296;p28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7" name="Google Shape;69297;p28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8" name="Google Shape;69298;p28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9" name="Google Shape;69299;p28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0" name="Google Shape;69300;p28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1" name="Google Shape;69301;p28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2" name="Google Shape;69302;p28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3" name="Google Shape;69303;p28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4" name="Google Shape;69304;p28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5" name="Google Shape;69305;p28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6" name="Google Shape;69306;p28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7" name="Google Shape;69307;p28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8" name="Google Shape;69308;p28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9" name="Google Shape;69309;p28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0" name="Google Shape;69310;p28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1" name="Google Shape;69311;p28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2" name="Google Shape;69312;p28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3" name="Google Shape;69313;p28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4" name="Google Shape;69314;p28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5" name="Google Shape;69315;p28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6" name="Google Shape;69316;p28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7" name="Google Shape;69317;p28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8" name="Google Shape;69318;p28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9" name="Google Shape;69319;p28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0" name="Google Shape;69320;p28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1" name="Google Shape;69321;p28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2" name="Google Shape;69322;p28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3" name="Google Shape;69323;p28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4" name="Google Shape;69324;p28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5" name="Google Shape;69325;p28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6" name="Google Shape;69326;p28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7" name="Google Shape;69327;p28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8" name="Google Shape;69328;p28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9" name="Google Shape;69329;p28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0" name="Google Shape;69330;p28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1" name="Google Shape;69331;p28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2" name="Google Shape;69332;p28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3" name="Google Shape;69333;p28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4" name="Google Shape;69334;p28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5" name="Google Shape;69335;p28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6" name="Google Shape;69336;p28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7" name="Google Shape;69337;p28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8" name="Google Shape;69338;p28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9" name="Google Shape;69339;p28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0" name="Google Shape;69340;p28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1" name="Google Shape;69341;p28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2" name="Google Shape;69342;p28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3" name="Google Shape;69343;p28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4" name="Google Shape;69344;p28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5" name="Google Shape;69345;p28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6" name="Google Shape;69346;p28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7" name="Google Shape;69347;p28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8" name="Google Shape;69348;p28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9" name="Google Shape;69349;p28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0" name="Google Shape;69350;p28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1" name="Google Shape;69351;p28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2" name="Google Shape;69352;p28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3" name="Google Shape;69353;p28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4" name="Google Shape;69354;p28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5" name="Google Shape;69355;p28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6" name="Google Shape;69356;p28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7" name="Google Shape;69357;p28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8" name="Google Shape;69358;p28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9" name="Google Shape;69359;p28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0" name="Google Shape;69360;p28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1" name="Google Shape;69361;p28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2" name="Google Shape;69362;p28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3" name="Google Shape;69363;p28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4" name="Google Shape;69364;p28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5" name="Google Shape;69365;p28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6" name="Google Shape;69366;p28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7" name="Google Shape;69367;p28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8" name="Google Shape;69368;p28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9" name="Google Shape;69369;p28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0" name="Google Shape;69370;p28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1" name="Google Shape;69371;p28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2" name="Google Shape;69372;p28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3" name="Google Shape;69373;p28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4" name="Google Shape;69374;p28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5" name="Google Shape;69375;p28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6" name="Google Shape;69376;p28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7" name="Google Shape;69377;p28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8" name="Google Shape;69378;p28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9" name="Google Shape;69379;p28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0" name="Google Shape;69380;p28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1" name="Google Shape;69381;p28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2" name="Google Shape;69382;p28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3" name="Google Shape;69383;p28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4" name="Google Shape;69384;p28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5" name="Google Shape;69385;p28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6" name="Google Shape;69386;p28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7" name="Google Shape;69387;p28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8" name="Google Shape;69388;p28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9" name="Google Shape;69389;p28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0" name="Google Shape;69390;p28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1" name="Google Shape;69391;p28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2" name="Google Shape;69392;p28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3" name="Google Shape;69393;p28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4" name="Google Shape;69394;p28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5" name="Google Shape;69395;p28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6" name="Google Shape;69396;p28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7" name="Google Shape;69397;p28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8" name="Google Shape;69398;p28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9" name="Google Shape;69399;p28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0" name="Google Shape;69400;p28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1" name="Google Shape;69401;p28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2" name="Google Shape;69402;p28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3" name="Google Shape;69403;p28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4" name="Google Shape;69404;p28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5" name="Google Shape;69405;p28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6" name="Google Shape;69406;p28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7" name="Google Shape;69407;p28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8" name="Google Shape;69408;p28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9" name="Google Shape;69409;p28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0" name="Google Shape;69410;p28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1" name="Google Shape;69411;p28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2" name="Google Shape;69412;p28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3" name="Google Shape;69413;p28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4" name="Google Shape;69414;p28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5" name="Google Shape;69415;p28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6" name="Google Shape;69416;p28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7" name="Google Shape;69417;p28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8" name="Google Shape;69418;p28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9" name="Google Shape;69419;p28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0" name="Google Shape;69420;p28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1" name="Google Shape;69421;p28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2" name="Google Shape;69422;p28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3" name="Google Shape;69423;p28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4" name="Google Shape;69424;p28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5" name="Google Shape;69425;p28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6" name="Google Shape;69426;p28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7" name="Google Shape;69427;p28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8" name="Google Shape;69428;p28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9" name="Google Shape;69429;p28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0" name="Google Shape;69430;p28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1" name="Google Shape;69431;p28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2" name="Google Shape;69432;p28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3" name="Google Shape;69433;p28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4" name="Google Shape;69434;p28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5" name="Google Shape;69435;p28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6" name="Google Shape;69436;p28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7" name="Google Shape;69437;p28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8" name="Google Shape;69438;p28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9" name="Google Shape;69439;p28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0" name="Google Shape;69440;p28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1" name="Google Shape;69441;p28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2" name="Google Shape;69442;p28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3" name="Google Shape;69443;p28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4" name="Google Shape;69444;p28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5" name="Google Shape;69445;p28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6" name="Google Shape;69446;p28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7" name="Google Shape;69447;p28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8" name="Google Shape;69448;p28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9" name="Google Shape;69449;p28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0" name="Google Shape;69450;p28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1" name="Google Shape;69451;p28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2" name="Google Shape;69452;p28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3" name="Google Shape;69453;p28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4" name="Google Shape;69454;p28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5" name="Google Shape;69455;p28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6" name="Google Shape;69456;p28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7" name="Google Shape;69457;p28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8" name="Google Shape;69458;p28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9" name="Google Shape;69459;p28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0" name="Google Shape;69460;p28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1" name="Google Shape;69461;p28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2" name="Google Shape;69462;p28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3" name="Google Shape;69463;p28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4" name="Google Shape;69464;p28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5" name="Google Shape;69465;p28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6" name="Google Shape;69466;p28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7" name="Google Shape;69467;p28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8" name="Google Shape;69468;p28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9" name="Google Shape;69469;p28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0" name="Google Shape;69470;p28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1" name="Google Shape;69471;p28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2" name="Google Shape;69472;p28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3" name="Google Shape;69473;p28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4" name="Google Shape;69474;p28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5" name="Google Shape;69475;p28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6" name="Google Shape;69476;p28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7" name="Google Shape;69477;p28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8" name="Google Shape;69478;p28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9" name="Google Shape;69479;p28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0" name="Google Shape;69480;p28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1" name="Google Shape;69481;p28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2" name="Google Shape;69482;p28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3" name="Google Shape;69483;p28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4" name="Google Shape;69484;p28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5" name="Google Shape;69485;p28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6" name="Google Shape;69486;p28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7" name="Google Shape;69487;p28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8" name="Google Shape;69488;p28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9" name="Google Shape;69489;p28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0" name="Google Shape;69490;p28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1" name="Google Shape;69491;p28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2" name="Google Shape;69492;p28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3" name="Google Shape;69493;p28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4" name="Google Shape;69494;p28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5" name="Google Shape;69495;p28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6" name="Google Shape;69496;p28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7" name="Google Shape;69497;p28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8" name="Google Shape;69498;p28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9" name="Google Shape;69499;p28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0" name="Google Shape;69500;p28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1" name="Google Shape;69501;p28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2" name="Google Shape;69502;p28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3" name="Google Shape;69503;p28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4" name="Google Shape;69504;p28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5" name="Google Shape;69505;p28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6" name="Google Shape;69506;p28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7" name="Google Shape;69507;p28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8" name="Google Shape;69508;p28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9" name="Google Shape;69509;p28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0" name="Google Shape;69510;p28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1" name="Google Shape;69511;p28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2" name="Google Shape;69512;p28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3" name="Google Shape;69513;p28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4" name="Google Shape;69514;p28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5" name="Google Shape;69515;p28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6" name="Google Shape;69516;p28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7" name="Google Shape;69517;p28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8" name="Google Shape;69518;p28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9" name="Google Shape;69519;p28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0" name="Google Shape;69520;p28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1" name="Google Shape;69521;p28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2" name="Google Shape;69522;p28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3" name="Google Shape;69523;p28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4" name="Google Shape;69524;p28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5" name="Google Shape;69525;p28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6" name="Google Shape;69526;p28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7" name="Google Shape;69527;p28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8" name="Google Shape;69528;p28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9" name="Google Shape;69529;p28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0" name="Google Shape;69530;p28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1" name="Google Shape;69531;p28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2" name="Google Shape;69532;p28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3" name="Google Shape;69533;p28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4" name="Google Shape;69534;p28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5" name="Google Shape;69535;p28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6" name="Google Shape;69536;p28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7" name="Google Shape;69537;p28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8" name="Google Shape;69538;p28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9" name="Google Shape;69539;p28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0" name="Google Shape;69540;p28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1" name="Google Shape;69541;p28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2" name="Google Shape;69542;p28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3" name="Google Shape;69543;p28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4" name="Google Shape;69544;p28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5" name="Google Shape;69545;p28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6" name="Google Shape;69546;p28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7" name="Google Shape;69547;p28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8" name="Google Shape;69548;p28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9" name="Google Shape;69549;p28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0" name="Google Shape;69550;p28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1" name="Google Shape;69551;p28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2" name="Google Shape;69552;p28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3" name="Google Shape;69553;p28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4" name="Google Shape;69554;p28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5" name="Google Shape;69555;p28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6" name="Google Shape;69556;p28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7" name="Google Shape;69557;p28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8" name="Google Shape;69558;p28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9" name="Google Shape;69559;p28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0" name="Google Shape;69560;p28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1" name="Google Shape;69561;p28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2" name="Google Shape;69562;p28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3" name="Google Shape;69563;p28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4" name="Google Shape;69564;p28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5" name="Google Shape;69565;p28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6" name="Google Shape;69566;p28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7" name="Google Shape;69567;p28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8" name="Google Shape;69568;p28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9" name="Google Shape;69569;p28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0" name="Google Shape;69570;p28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1" name="Google Shape;69571;p28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2" name="Google Shape;69572;p28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3" name="Google Shape;69573;p28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4" name="Google Shape;69574;p28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5" name="Google Shape;69575;p28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6" name="Google Shape;69576;p28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7" name="Google Shape;69577;p28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8" name="Google Shape;69578;p28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9" name="Google Shape;69579;p28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0" name="Google Shape;69580;p28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1" name="Google Shape;69581;p28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2" name="Google Shape;69582;p28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3" name="Google Shape;69583;p28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4" name="Google Shape;69584;p28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5" name="Google Shape;69585;p28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6" name="Google Shape;69586;p28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7" name="Google Shape;69587;p28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8" name="Google Shape;69588;p28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9" name="Google Shape;69589;p28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0" name="Google Shape;69590;p28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1" name="Google Shape;69591;p28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2" name="Google Shape;69592;p28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3" name="Google Shape;69593;p28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4" name="Google Shape;69594;p28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5" name="Google Shape;69595;p28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6" name="Google Shape;69596;p28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7" name="Google Shape;69597;p28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8" name="Google Shape;69598;p28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9" name="Google Shape;69599;p28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0" name="Google Shape;69600;p28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1" name="Google Shape;69601;p28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2" name="Google Shape;69602;p28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3" name="Google Shape;69603;p28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4" name="Google Shape;69604;p28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5" name="Google Shape;69605;p28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6" name="Google Shape;69606;p28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7" name="Google Shape;69607;p28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8" name="Google Shape;69608;p28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9" name="Google Shape;69609;p28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0" name="Google Shape;69610;p28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1" name="Google Shape;69611;p28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2" name="Google Shape;69612;p28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3" name="Google Shape;69613;p28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4" name="Google Shape;69614;p28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5" name="Google Shape;69615;p28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6" name="Google Shape;69616;p28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7" name="Google Shape;69617;p28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8" name="Google Shape;69618;p28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9" name="Google Shape;69619;p28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0" name="Google Shape;69620;p28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1" name="Google Shape;69621;p28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2" name="Google Shape;69622;p28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3" name="Google Shape;69623;p28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4" name="Google Shape;69624;p28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5" name="Google Shape;69625;p28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6" name="Google Shape;69626;p28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7" name="Google Shape;69627;p28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8" name="Google Shape;69628;p28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9" name="Google Shape;69629;p28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0" name="Google Shape;69630;p28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1" name="Google Shape;69631;p28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2" name="Google Shape;69632;p28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3" name="Google Shape;69633;p28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4" name="Google Shape;69634;p28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5" name="Google Shape;69635;p28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6" name="Google Shape;69636;p28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7" name="Google Shape;69637;p28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8" name="Google Shape;69638;p28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9" name="Google Shape;69639;p28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0" name="Google Shape;69640;p28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1" name="Google Shape;69641;p28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2" name="Google Shape;69642;p28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3" name="Google Shape;69643;p28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4" name="Google Shape;69644;p28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5" name="Google Shape;69645;p28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6" name="Google Shape;69646;p28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7" name="Google Shape;69647;p28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8" name="Google Shape;69648;p28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9" name="Google Shape;69649;p28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0" name="Google Shape;69650;p28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1" name="Google Shape;69651;p28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2" name="Google Shape;69652;p28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3" name="Google Shape;69653;p28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4" name="Google Shape;69654;p28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5" name="Google Shape;69655;p28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6" name="Google Shape;69656;p28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7" name="Google Shape;69657;p28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8" name="Google Shape;69658;p28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9" name="Google Shape;69659;p28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0" name="Google Shape;69660;p28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1" name="Google Shape;69661;p28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2" name="Google Shape;69662;p28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3" name="Google Shape;69663;p28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4" name="Google Shape;69664;p28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5" name="Google Shape;69665;p28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6" name="Google Shape;69666;p28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7" name="Google Shape;69667;p28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8" name="Google Shape;69668;p28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9" name="Google Shape;69669;p28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0" name="Google Shape;69670;p28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1" name="Google Shape;69671;p28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2" name="Google Shape;69672;p28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3" name="Google Shape;69673;p28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4" name="Google Shape;69674;p28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5" name="Google Shape;69675;p28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6" name="Google Shape;69676;p28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7" name="Google Shape;69677;p28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8" name="Google Shape;69678;p28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9" name="Google Shape;69679;p28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0" name="Google Shape;69680;p28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1" name="Google Shape;69681;p28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2" name="Google Shape;69682;p28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3" name="Google Shape;69683;p28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4" name="Google Shape;69684;p28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5" name="Google Shape;69685;p28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6" name="Google Shape;69686;p28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7" name="Google Shape;69687;p28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8" name="Google Shape;69688;p28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9" name="Google Shape;69689;p28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0" name="Google Shape;69690;p28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1" name="Google Shape;69691;p28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2" name="Google Shape;69692;p28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3" name="Google Shape;69693;p28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4" name="Google Shape;69694;p28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5" name="Google Shape;69695;p28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6" name="Google Shape;69696;p28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7" name="Google Shape;69697;p28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8" name="Google Shape;69698;p28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9" name="Google Shape;69699;p28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0" name="Google Shape;69700;p28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1" name="Google Shape;69701;p28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2" name="Google Shape;69702;p28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3" name="Google Shape;69703;p28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4" name="Google Shape;69704;p28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5" name="Google Shape;69705;p28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6" name="Google Shape;69706;p28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7" name="Google Shape;69707;p28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8" name="Google Shape;69708;p28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9" name="Google Shape;69709;p28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0" name="Google Shape;69710;p28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1" name="Google Shape;69711;p28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2" name="Google Shape;69712;p28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3" name="Google Shape;69713;p28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4" name="Google Shape;69714;p28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5" name="Google Shape;69715;p28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6" name="Google Shape;69716;p28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7" name="Google Shape;69717;p28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8" name="Google Shape;69718;p28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9" name="Google Shape;69719;p28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0" name="Google Shape;69720;p28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1" name="Google Shape;69721;p28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2" name="Google Shape;69722;p28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3" name="Google Shape;69723;p28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4" name="Google Shape;69724;p28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5" name="Google Shape;69725;p28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6" name="Google Shape;69726;p28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7" name="Google Shape;69727;p28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8" name="Google Shape;69728;p28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9" name="Google Shape;69729;p28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0" name="Google Shape;69730;p28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1" name="Google Shape;69731;p28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2" name="Google Shape;69732;p28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3" name="Google Shape;69733;p28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4" name="Google Shape;69734;p28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5" name="Google Shape;69735;p28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6" name="Google Shape;69736;p28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7" name="Google Shape;69737;p28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8" name="Google Shape;69738;p28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9" name="Google Shape;69739;p28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0" name="Google Shape;69740;p28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1" name="Google Shape;69741;p28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2" name="Google Shape;69742;p28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3" name="Google Shape;69743;p28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4" name="Google Shape;69744;p28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5" name="Google Shape;69745;p28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6" name="Google Shape;69746;p28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7" name="Google Shape;69747;p28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8" name="Google Shape;69748;p28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9" name="Google Shape;69749;p28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0" name="Google Shape;69750;p28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1" name="Google Shape;69751;p28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2" name="Google Shape;69752;p28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3" name="Google Shape;69753;p28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4" name="Google Shape;69754;p28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5" name="Google Shape;69755;p28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6" name="Google Shape;69756;p28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7" name="Google Shape;69757;p28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8" name="Google Shape;69758;p28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9" name="Google Shape;69759;p28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0" name="Google Shape;69760;p28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1" name="Google Shape;69761;p28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2" name="Google Shape;69762;p28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3" name="Google Shape;69763;p28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4" name="Google Shape;69764;p28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5" name="Google Shape;69765;p28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6" name="Google Shape;69766;p28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7" name="Google Shape;69767;p28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8" name="Google Shape;69768;p28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9" name="Google Shape;69769;p28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0" name="Google Shape;69770;p28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1" name="Google Shape;69771;p28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2" name="Google Shape;69772;p28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3" name="Google Shape;69773;p28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4" name="Google Shape;69774;p28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5" name="Google Shape;69775;p28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6" name="Google Shape;69776;p28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7" name="Google Shape;69777;p28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8" name="Google Shape;69778;p28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9" name="Google Shape;69779;p28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0" name="Google Shape;69780;p28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1" name="Google Shape;69781;p28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2" name="Google Shape;69782;p28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3" name="Google Shape;69783;p28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4" name="Google Shape;69784;p28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5" name="Google Shape;69785;p28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6" name="Google Shape;69786;p28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7" name="Google Shape;69787;p28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8" name="Google Shape;69788;p28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9" name="Google Shape;69789;p28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0" name="Google Shape;69790;p28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1" name="Google Shape;69791;p28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2" name="Google Shape;69792;p28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3" name="Google Shape;69793;p28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4" name="Google Shape;69794;p28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5" name="Google Shape;69795;p28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6" name="Google Shape;69796;p28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7" name="Google Shape;69797;p28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8" name="Google Shape;69798;p28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9" name="Google Shape;69799;p28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0" name="Google Shape;69800;p28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1" name="Google Shape;69801;p28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2" name="Google Shape;69802;p28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3" name="Google Shape;69803;p28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4" name="Google Shape;69804;p28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5" name="Google Shape;69805;p28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6" name="Google Shape;69806;p28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7" name="Google Shape;69807;p28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8" name="Google Shape;69808;p28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9" name="Google Shape;69809;p28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0" name="Google Shape;69810;p28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1" name="Google Shape;69811;p28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2" name="Google Shape;69812;p28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3" name="Google Shape;69813;p28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4" name="Google Shape;69814;p28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5" name="Google Shape;69815;p28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6" name="Google Shape;69816;p28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7" name="Google Shape;69817;p28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8" name="Google Shape;69818;p28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9" name="Google Shape;69819;p28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0" name="Google Shape;69820;p28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1" name="Google Shape;69821;p28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2" name="Google Shape;69822;p28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3" name="Google Shape;69823;p28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4" name="Google Shape;69824;p28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5" name="Google Shape;69825;p28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6" name="Google Shape;69826;p28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7" name="Google Shape;69827;p28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8" name="Google Shape;69828;p28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9" name="Google Shape;69829;p28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0" name="Google Shape;69830;p28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1" name="Google Shape;69831;p28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2" name="Google Shape;69832;p28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3" name="Google Shape;69833;p28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4" name="Google Shape;69834;p28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5" name="Google Shape;69835;p28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6" name="Google Shape;69836;p28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7" name="Google Shape;69837;p28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8" name="Google Shape;69838;p28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9" name="Google Shape;69839;p28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0" name="Google Shape;69840;p28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1" name="Google Shape;69841;p28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2" name="Google Shape;69842;p28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3" name="Google Shape;69843;p28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4" name="Google Shape;69844;p28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5" name="Google Shape;69845;p28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6" name="Google Shape;69846;p28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7" name="Google Shape;69847;p28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8" name="Google Shape;69848;p28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9" name="Google Shape;69849;p28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0" name="Google Shape;69850;p28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1" name="Google Shape;69851;p28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2" name="Google Shape;69852;p28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3" name="Google Shape;69853;p28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4" name="Google Shape;69854;p28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5" name="Google Shape;69855;p28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6" name="Google Shape;69856;p28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7" name="Google Shape;69857;p28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8" name="Google Shape;69858;p28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9" name="Google Shape;69859;p28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0" name="Google Shape;69860;p28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1" name="Google Shape;69861;p28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2" name="Google Shape;69862;p28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3" name="Google Shape;69863;p28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4" name="Google Shape;69864;p28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5" name="Google Shape;69865;p28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6" name="Google Shape;69866;p28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7" name="Google Shape;69867;p28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8" name="Google Shape;69868;p28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9" name="Google Shape;69869;p28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0" name="Google Shape;69870;p28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1" name="Google Shape;69871;p28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2" name="Google Shape;69872;p28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3" name="Google Shape;69873;p28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4" name="Google Shape;69874;p28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5" name="Google Shape;69875;p28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6" name="Google Shape;69876;p28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7" name="Google Shape;69877;p28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8" name="Google Shape;69878;p28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9" name="Google Shape;69879;p28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0" name="Google Shape;69880;p28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1" name="Google Shape;69881;p28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2" name="Google Shape;69882;p28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3" name="Google Shape;69883;p28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4" name="Google Shape;69884;p28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5" name="Google Shape;69885;p28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6" name="Google Shape;69886;p28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7" name="Google Shape;69887;p28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8" name="Google Shape;69888;p28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9" name="Google Shape;69889;p28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0" name="Google Shape;69890;p28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1" name="Google Shape;69891;p28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2" name="Google Shape;69892;p28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3" name="Google Shape;69893;p28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4" name="Google Shape;69894;p28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5" name="Google Shape;69895;p28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6" name="Google Shape;69896;p28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7" name="Google Shape;69897;p28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8" name="Google Shape;69898;p28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9" name="Google Shape;69899;p28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0" name="Google Shape;69900;p28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1" name="Google Shape;69901;p28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2" name="Google Shape;69902;p28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3" name="Google Shape;69903;p28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4" name="Google Shape;69904;p28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5" name="Google Shape;69905;p28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6" name="Google Shape;69906;p28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7" name="Google Shape;69907;p28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8" name="Google Shape;69908;p28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9" name="Google Shape;69909;p28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0" name="Google Shape;69910;p28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1" name="Google Shape;69911;p28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2" name="Google Shape;69912;p28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3" name="Google Shape;69913;p28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4" name="Google Shape;69914;p28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5" name="Google Shape;69915;p28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6" name="Google Shape;69916;p28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7" name="Google Shape;69917;p28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8" name="Google Shape;69918;p28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9" name="Google Shape;69919;p28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0" name="Google Shape;69920;p28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1" name="Google Shape;69921;p28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2" name="Google Shape;69922;p28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3" name="Google Shape;69923;p28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4" name="Google Shape;69924;p28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5" name="Google Shape;69925;p28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6" name="Google Shape;69926;p28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7" name="Google Shape;69927;p28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8" name="Google Shape;69928;p28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9" name="Google Shape;69929;p28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0" name="Google Shape;69930;p28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1" name="Google Shape;69931;p28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2" name="Google Shape;69932;p28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3" name="Google Shape;69933;p28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4" name="Google Shape;69934;p28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5" name="Google Shape;69935;p28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6" name="Google Shape;69936;p28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7" name="Google Shape;69937;p28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8" name="Google Shape;69938;p28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9" name="Google Shape;69939;p28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0" name="Google Shape;69940;p28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1" name="Google Shape;69941;p28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2" name="Google Shape;69942;p28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3" name="Google Shape;69943;p28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4" name="Google Shape;69944;p28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5" name="Google Shape;69945;p28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6" name="Google Shape;69946;p28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7" name="Google Shape;69947;p28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8" name="Google Shape;69948;p28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9" name="Google Shape;69949;p28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0" name="Google Shape;69950;p28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1" name="Google Shape;69951;p28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2" name="Google Shape;69952;p28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3" name="Google Shape;69953;p28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4" name="Google Shape;69954;p28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5" name="Google Shape;69955;p28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6" name="Google Shape;69956;p28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7" name="Google Shape;69957;p28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8" name="Google Shape;69958;p28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9" name="Google Shape;69959;p28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0" name="Google Shape;69960;p28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1" name="Google Shape;69961;p28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2" name="Google Shape;69962;p28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3" name="Google Shape;69963;p28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4" name="Google Shape;69964;p28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5" name="Google Shape;69965;p28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6" name="Google Shape;69966;p28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7" name="Google Shape;69967;p28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8" name="Google Shape;69968;p28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9" name="Google Shape;69969;p28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0" name="Google Shape;69970;p28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1" name="Google Shape;69971;p28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2" name="Google Shape;69972;p28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3" name="Google Shape;69973;p28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4" name="Google Shape;69974;p28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5" name="Google Shape;69975;p28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6" name="Google Shape;69976;p28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7" name="Google Shape;69977;p28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8" name="Google Shape;69978;p28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9" name="Google Shape;69979;p28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0" name="Google Shape;69980;p28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1" name="Google Shape;69981;p28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2" name="Google Shape;69982;p28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3" name="Google Shape;69983;p28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4" name="Google Shape;69984;p28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5" name="Google Shape;69985;p28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6" name="Google Shape;69986;p28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7" name="Google Shape;69987;p28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8" name="Google Shape;69988;p28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9" name="Google Shape;69989;p28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0" name="Google Shape;69990;p28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1" name="Google Shape;69991;p28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2" name="Google Shape;69992;p28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3" name="Google Shape;69993;p28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4" name="Google Shape;69994;p28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5" name="Google Shape;69995;p28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6" name="Google Shape;69996;p28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7" name="Google Shape;69997;p28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8" name="Google Shape;69998;p28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9" name="Google Shape;69999;p28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0" name="Google Shape;70000;p28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1" name="Google Shape;70001;p28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2" name="Google Shape;70002;p28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3" name="Google Shape;70003;p28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4" name="Google Shape;70004;p28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5" name="Google Shape;70005;p28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6" name="Google Shape;70006;p28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7" name="Google Shape;70007;p28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8" name="Google Shape;70008;p28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9" name="Google Shape;70009;p28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0" name="Google Shape;70010;p28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1" name="Google Shape;70011;p28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2" name="Google Shape;70012;p28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3" name="Google Shape;70013;p28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4" name="Google Shape;70014;p28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5" name="Google Shape;70015;p28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6" name="Google Shape;70016;p28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7" name="Google Shape;70017;p28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8" name="Google Shape;70018;p28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9" name="Google Shape;70019;p28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0" name="Google Shape;70020;p28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1" name="Google Shape;70021;p28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2" name="Google Shape;70022;p28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3" name="Google Shape;70023;p28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4" name="Google Shape;70024;p28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5" name="Google Shape;70025;p28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6" name="Google Shape;70026;p28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7" name="Google Shape;70027;p28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8" name="Google Shape;70028;p28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9" name="Google Shape;70029;p28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0" name="Google Shape;70030;p28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1" name="Google Shape;70031;p28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2" name="Google Shape;70032;p28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3" name="Google Shape;70033;p28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4" name="Google Shape;70034;p28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5" name="Google Shape;70035;p28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6" name="Google Shape;70036;p28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7" name="Google Shape;70037;p28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8" name="Google Shape;70038;p28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9" name="Google Shape;70039;p28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0" name="Google Shape;70040;p28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1" name="Google Shape;70041;p28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2" name="Google Shape;70042;p28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3" name="Google Shape;70043;p28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4" name="Google Shape;70044;p28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5" name="Google Shape;70045;p28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6" name="Google Shape;70046;p28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7" name="Google Shape;70047;p28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8" name="Google Shape;70048;p28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9" name="Google Shape;70049;p28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0" name="Google Shape;70050;p28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1" name="Google Shape;70051;p28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2" name="Google Shape;70052;p28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3" name="Google Shape;70053;p28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4" name="Google Shape;70054;p28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5" name="Google Shape;70055;p28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6" name="Google Shape;70056;p28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7" name="Google Shape;70057;p28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8" name="Google Shape;70058;p28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9" name="Google Shape;70059;p28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0" name="Google Shape;70060;p28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1" name="Google Shape;70061;p28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2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01" name="Google Shape;2701;p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2702" name="Google Shape;2702;p3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3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3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3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3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3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3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3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3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3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3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3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3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3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3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3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3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3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3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3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3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3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3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3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3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3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3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3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3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3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3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3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3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3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3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3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3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3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3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3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3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3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3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3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3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3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3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3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3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3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3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3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3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3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3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3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3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3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3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3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3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3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3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3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3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3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3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3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3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3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3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3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3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3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3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3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3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3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3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3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3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3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3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3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3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3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3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3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3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3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3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3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3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3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3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3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3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3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3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3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3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3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3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3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3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3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3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3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3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3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3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3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3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3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3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3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3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3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3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3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3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3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3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3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3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3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3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3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3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3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3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3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3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3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3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3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3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3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3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3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3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3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3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3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3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3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3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3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3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3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3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3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3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3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3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3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3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3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3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3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3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3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3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3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3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3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3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3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3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3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3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3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3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3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3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3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3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3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3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3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3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3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3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3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3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3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3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3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3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3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3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3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3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3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3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3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3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3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3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3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3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3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3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3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3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3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3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3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3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3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3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3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3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3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3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3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3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3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3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3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3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3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3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3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3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3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3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3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3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3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3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3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3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3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3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3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3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3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3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3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3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3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3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3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3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3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3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3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3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3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3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3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3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3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3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3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3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3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3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3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3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3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3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3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3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3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3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3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3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3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3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3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3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3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3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3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3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3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3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3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3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3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3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3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3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3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3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3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3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3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3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3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3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3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3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3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3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3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3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3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3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3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3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3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3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3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3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3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3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3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3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3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3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3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3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3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3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3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3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3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3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3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3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3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3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3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3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3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3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3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3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3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3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3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3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3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3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3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3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3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3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3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3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3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3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3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3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3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3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3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3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3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3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3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3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3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3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3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3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3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3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3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3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3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3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3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3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3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3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3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3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3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3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3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3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3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3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3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3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3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3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3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3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3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3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3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3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3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3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3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3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3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3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3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3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3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3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3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3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3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3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3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3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3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3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3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3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3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3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3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3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3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3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3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3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3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3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3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3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3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3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3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3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3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3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3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3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3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3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3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3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3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3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3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3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3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3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3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3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3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3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3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3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3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3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3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3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3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3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3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3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3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3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3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3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3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3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3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3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3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3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3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3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3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3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3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3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3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3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3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3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3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3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3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3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3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3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3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3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3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3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3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3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3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3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3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3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3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3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3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3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3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3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3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3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3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3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3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3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3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3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3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3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3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3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3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3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3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3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3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3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3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3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3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3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3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3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3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3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3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3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3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3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3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3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3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3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3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3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3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3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3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3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3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3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3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3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3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3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3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3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3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3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3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3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3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3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3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3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3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3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3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3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3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3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3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3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3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3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3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3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3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3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3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3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3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3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3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3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3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3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3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3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3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3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3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3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3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3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3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3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3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3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3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3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3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3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3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3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3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3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3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3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3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3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3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3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3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3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3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3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3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3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3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3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3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3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3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3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3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3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3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3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3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3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3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3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3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3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3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3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3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3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3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3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3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3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3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3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3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3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3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3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3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3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3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3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3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3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3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3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3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3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3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3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3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3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3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3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3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3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3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3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3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3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3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3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3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3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3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3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3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3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3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3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3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3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3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3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3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3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3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3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3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3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3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3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3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3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3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3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3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3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3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3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3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3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3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3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3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3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3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3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3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3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3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3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3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3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3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3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3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3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3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3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3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3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3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3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3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3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3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3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3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3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3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3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3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3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3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3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3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3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3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3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3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3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3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3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3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3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3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3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3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3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3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3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3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3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3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3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3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3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3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3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3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3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3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3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3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3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3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3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3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3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3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3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3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3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3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3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3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3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3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3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3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3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3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3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3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3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3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3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3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3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3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3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3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3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3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3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3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3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3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3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3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3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3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3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3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3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3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3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3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3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3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3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3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3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3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3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3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3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3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3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3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3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3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3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3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3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3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3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3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3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3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3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3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3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3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3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3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3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3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3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3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3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3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3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3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3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3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3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3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3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3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3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3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3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3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3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3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3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3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3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3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3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3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3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3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3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3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3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3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3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3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3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3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3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3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3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3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3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3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3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3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3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3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3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3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3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3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3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3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3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3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3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3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3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3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3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3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3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3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3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3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3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3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3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3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3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3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3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3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3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3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3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3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3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3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3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3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3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3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3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3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3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3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3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3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3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3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3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3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3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3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3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3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3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3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3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3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3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3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3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3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3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3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3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3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3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3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3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3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3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3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3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3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3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3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3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3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3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3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3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3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3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3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3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3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3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3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3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3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3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3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3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3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3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3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3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3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3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3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3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3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3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3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3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3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3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3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3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3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3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3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3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3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3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3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3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3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3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3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3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3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3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3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3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3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3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3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3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3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3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3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3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3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3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3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3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3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3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3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3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3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3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3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3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3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3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3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3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3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3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3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3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3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3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3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3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3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3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3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3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3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3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3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3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3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3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3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3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3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3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3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3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3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3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3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3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3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3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3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3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3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3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3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3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3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3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3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3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3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3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3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3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3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3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3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3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3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3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3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3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3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3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3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3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3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3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3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3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3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3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3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3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3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3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3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3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3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3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3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3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3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3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3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3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3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3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3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3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3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3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3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3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3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3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3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3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3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3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3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3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3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3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3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3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3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3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3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3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3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3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3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3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3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3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3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3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3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3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3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3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3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3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3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3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3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3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3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3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3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3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3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3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3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3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3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3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3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3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3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3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3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3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3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3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3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3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3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3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3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3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3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3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3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3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3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3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3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3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3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3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3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3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3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3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3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3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3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3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3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3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3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3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3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3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3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3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3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3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3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3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3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3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3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3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3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3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3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3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3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3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3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3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3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3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3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3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3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3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3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3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3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3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3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3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3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3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3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3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3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3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3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3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3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3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3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3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3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3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3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3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3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3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3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3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3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3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3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3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3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3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3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3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3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3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3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3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3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3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3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3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3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3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3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3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3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3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3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3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3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3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3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3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3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3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3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3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3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3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3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3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3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3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3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3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3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3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3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3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3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3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3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3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3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3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3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3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3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3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3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3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3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3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3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3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3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3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3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3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3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3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3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3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3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3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3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3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3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3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3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3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3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3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3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3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3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3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3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3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3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3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3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3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3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3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3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3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3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3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3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3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3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3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3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3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3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3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3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3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3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3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3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3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3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3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3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3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3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3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3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3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3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3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3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3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3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3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3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3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3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3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3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3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3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3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3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3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3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3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3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3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3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3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3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3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3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3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3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3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3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3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3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3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3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3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3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3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3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3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3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3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3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3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3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3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3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3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3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3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3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3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3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3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3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3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3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3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3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3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3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3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3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3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3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3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3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3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3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3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3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3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3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3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3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3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3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3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3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3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3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3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3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3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3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3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3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3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3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3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3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3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3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3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3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3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3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3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3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3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3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3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3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3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3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3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3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3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3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3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3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3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3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3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3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3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3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3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3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3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3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3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3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3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3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3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3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3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3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3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3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3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3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3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3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3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3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3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3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3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3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3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3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3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3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3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3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3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3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3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3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3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3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3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3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3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3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3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3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3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3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3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3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3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3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3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3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3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3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3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3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3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3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3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3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3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3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3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3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3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3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3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3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3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3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3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3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3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3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3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3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3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3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3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3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3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3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3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3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3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3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3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3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3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3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3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3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3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3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3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3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3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3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3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3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3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3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3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3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3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3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3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3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3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3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3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3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3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3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3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3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3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3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3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3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3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3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3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3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3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3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3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3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3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3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3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3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3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3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3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3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3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3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3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3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3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3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3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3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3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3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3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3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3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3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3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3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3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3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3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3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3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3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3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3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3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3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3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3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3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3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3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3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3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3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3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3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3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3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3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3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3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3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3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3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3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3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3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3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3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3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3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3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3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3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3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3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3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3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3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3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3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3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3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3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3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3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3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3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3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3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3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3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3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3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3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3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3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3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3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3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3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3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3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3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3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3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3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3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3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3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3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3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3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3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3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3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3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3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3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3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3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3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3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3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3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3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3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3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3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3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3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3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3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3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3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3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3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3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3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3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3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3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3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3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3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3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3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3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3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3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3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3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3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3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3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3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3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3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3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3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3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3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3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3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3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3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3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3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3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3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3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3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3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3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3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3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3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3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3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3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3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3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3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3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3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3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3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3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3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3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3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3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3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3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3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3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3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3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3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3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3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3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3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3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3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3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3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3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3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3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3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3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3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3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3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3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3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3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3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3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3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3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3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3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3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3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3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3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3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3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3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3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3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3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3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3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3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3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3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3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3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3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3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3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3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3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3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3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3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3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3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3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3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3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3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3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3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3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3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3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3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3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3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3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3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3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3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3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3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3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3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3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3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3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3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3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3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3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3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3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3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3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3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3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3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3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3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3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3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3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3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3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3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3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3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3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3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3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3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3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3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3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3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3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3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3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3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3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3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3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3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3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3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3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3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3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3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3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3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3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3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3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3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3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3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3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3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3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3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3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3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3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3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3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3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3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3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3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3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3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3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3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3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3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3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3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3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3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3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3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3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3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3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3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3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3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3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3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3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3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3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3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3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3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3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3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3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3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3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3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3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3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3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3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3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3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3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3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3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3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3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3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3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3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3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3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3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3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3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3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3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3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3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3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3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3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3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3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3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3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3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3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3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3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3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3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3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3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3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3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3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3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3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3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3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3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3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3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3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3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3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3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3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3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3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3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3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3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3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3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3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3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3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3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3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3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3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3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3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3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3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3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3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3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3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3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3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3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3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3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3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3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3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3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3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3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3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3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3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3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3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3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3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3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3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3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3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3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3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3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3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3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3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3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3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3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3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3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3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3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3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3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3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3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3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3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3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3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3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3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3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3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3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3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3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3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3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3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3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3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3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3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3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3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3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3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3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3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3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3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3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3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3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3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3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3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3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3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3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3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3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3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3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3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3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3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3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3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3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3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3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3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3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3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3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3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3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3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3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3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3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3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3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3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3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3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3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3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3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3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3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3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3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3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3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3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3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3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3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3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3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3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3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3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3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3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3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3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3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3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3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3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3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3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3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3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3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3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3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3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3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3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3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3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3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3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3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3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3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3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3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3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3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3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3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3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3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3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3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3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3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3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3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3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3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3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3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3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3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3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3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3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3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3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3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3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3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3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3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3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3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3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3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3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3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3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3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3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3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3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3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3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3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3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3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3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3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3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3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3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3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3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3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3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3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3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3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3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3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3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3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3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3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3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3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3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3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3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3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3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3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3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3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3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3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3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3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3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3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3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3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3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3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3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3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3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3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3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3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3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3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3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3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3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3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3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3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3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3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3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3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3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3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3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3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3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3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3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3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3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3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3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3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90" name="Google Shape;5390;p3"/>
          <p:cNvSpPr txBox="1">
            <a:spLocks noGrp="1"/>
          </p:cNvSpPr>
          <p:nvPr>
            <p:ph type="title"/>
          </p:nvPr>
        </p:nvSpPr>
        <p:spPr>
          <a:xfrm>
            <a:off x="2091750" y="2329300"/>
            <a:ext cx="4960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391" name="Google Shape;5391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75" y="804100"/>
            <a:ext cx="3150900" cy="16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1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392" name="Google Shape;5392;p3"/>
          <p:cNvSpPr txBox="1">
            <a:spLocks noGrp="1"/>
          </p:cNvSpPr>
          <p:nvPr>
            <p:ph type="subTitle" idx="1"/>
          </p:nvPr>
        </p:nvSpPr>
        <p:spPr>
          <a:xfrm>
            <a:off x="2391925" y="3510500"/>
            <a:ext cx="4360200" cy="443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94" name="Google Shape;5394;p4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5395" name="Google Shape;5395;p4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4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4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4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4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4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4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4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4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4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4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4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4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4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4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4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4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4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4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4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4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4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4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4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4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4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4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4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4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4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4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4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4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4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4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4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4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4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4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4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4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4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4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4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4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4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4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4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4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4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4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4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4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4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4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4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4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4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4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4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4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4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4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4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4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4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4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4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4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4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4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4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4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4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4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4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4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4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4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4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4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4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4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4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4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4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4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4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4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4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4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4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4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4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4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4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4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4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4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4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4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4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4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4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4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4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4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4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4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4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4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4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4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4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4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4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4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4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4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4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4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4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4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4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4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4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4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4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4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4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4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4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4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4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4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4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4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4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4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4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4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4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4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4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4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4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4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4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4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4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4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4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4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4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4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4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4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4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4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4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4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4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4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4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4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4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4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4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4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4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4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4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4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4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4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4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4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4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4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4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4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4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4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4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4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4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4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4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4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4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4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4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4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4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4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4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4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4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4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4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4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4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4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4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4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4"/>
            <p:cNvSpPr/>
            <p:nvPr/>
          </p:nvSpPr>
          <p:spPr>
            <a:xfrm>
              <a:off x="1111765" y="186974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4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4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4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4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4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4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4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4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4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4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4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4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4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4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4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4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4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4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4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4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4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4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4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4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4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4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4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4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4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4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4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4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4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4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4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4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4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4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4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4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4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4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4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4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4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4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4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4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4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4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4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4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4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4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4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4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4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4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4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4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4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4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4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4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4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4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4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4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4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4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4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4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4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4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4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4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4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4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4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4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4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4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4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4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4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4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4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4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4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4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4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4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4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4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4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4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4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4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4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4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4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4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4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4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4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4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4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4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4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4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4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4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4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4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4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4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4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4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4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4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4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4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4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4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4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4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4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4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4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4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4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4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4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4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4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4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4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4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4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4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4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4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4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4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4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4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4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4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4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4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4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4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4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4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4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4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4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4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4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4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4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4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4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4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4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4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4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4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4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4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4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4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4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4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4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4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4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4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4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4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4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4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4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4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4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4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4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4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4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4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4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4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4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4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4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4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4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4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4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4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4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4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4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4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4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4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4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4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4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4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4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4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4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4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4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4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4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4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4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4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4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4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4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4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4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4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4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4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4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4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4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4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4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4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4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4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4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4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4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4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4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4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4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4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4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4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4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4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4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4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4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4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4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4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4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4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4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4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4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4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4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4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4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4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4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4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4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4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4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4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4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4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4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4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4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4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4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4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4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4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4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4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4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4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4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4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4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4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4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4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4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4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4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4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4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4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4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4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4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4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4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4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4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4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4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4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4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4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4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4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4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4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4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4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4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4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4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4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4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4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4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4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4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4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4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4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4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4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4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4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4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4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4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4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4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4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4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4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4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4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4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4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4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4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4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4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4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4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4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4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4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4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4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4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4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4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4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4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4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4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4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4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4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4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4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4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4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4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4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4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4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4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4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4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4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4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4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4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4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4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4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4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4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4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4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4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4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4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4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4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4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4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4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4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4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4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4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4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4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4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4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4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4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4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4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4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4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4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4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4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4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4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4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4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4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4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4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4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4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4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4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4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4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4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4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4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4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4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4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4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4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4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4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4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4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4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4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4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4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4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4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4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4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4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4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4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4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4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4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4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4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4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4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4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4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4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4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4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4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4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4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4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4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4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4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4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4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4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4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4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4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4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4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4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4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4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4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4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4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4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4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4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4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4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4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4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4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4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4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4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4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4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4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4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4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4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4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4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4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4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4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4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4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4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4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4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4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4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4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4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4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4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4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4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4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4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4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4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4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4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4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4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4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4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4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4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4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4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4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4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4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4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4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4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4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4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4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4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4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4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4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4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4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4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4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4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4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4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4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4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4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4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4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4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4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4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4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4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4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4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4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4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4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4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4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4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4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4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4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4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4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4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4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4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4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4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4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4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4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4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4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4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4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4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4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4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4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4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4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4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4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4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4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4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4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4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4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4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4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4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4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4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4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4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4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4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4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4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4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4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4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4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4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4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4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4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4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4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4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4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4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4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4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4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4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4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4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4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4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4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4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4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4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4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4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4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4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4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4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4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4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4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4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4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4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4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4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4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4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4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4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4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4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4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4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4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4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4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4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4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4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4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4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4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4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4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4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4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4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4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4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4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4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4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4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4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4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4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4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4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4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4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4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4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4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4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4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4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4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4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4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4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4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4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4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4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4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4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4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4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4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4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4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4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4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4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4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4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4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4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4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4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4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4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4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4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4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4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4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4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4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4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4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4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4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4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4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4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4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4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4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4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4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4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4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4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4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4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4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4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4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4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4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4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4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4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4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4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4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4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4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4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4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4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4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4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4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4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4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4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4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4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4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4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4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4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4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4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4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4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4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4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4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4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4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4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4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4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4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4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4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4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4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4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4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4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4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4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4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4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4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4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4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4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4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4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4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4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4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4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4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4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4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4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4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4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4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4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4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4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4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4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4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4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4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4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4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4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4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4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4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4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4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4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4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4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4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4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4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4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4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4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4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4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4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4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4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4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4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4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4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4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4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4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4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4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4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4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4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4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4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4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4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4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4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4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4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4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4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4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4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4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4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4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4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4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4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4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4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4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4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4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4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4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4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4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4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4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4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4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4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4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4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4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4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4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4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4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4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4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4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4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4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4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4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4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4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4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4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4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4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4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4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4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4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4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4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4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4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4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4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4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4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4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4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4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4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4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4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4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4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4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4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4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4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4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4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4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4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4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4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4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4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4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4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4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4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4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4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4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4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4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4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4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4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4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4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4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4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4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4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4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4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4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4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4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4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4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4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4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4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4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4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4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4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4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4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4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4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4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4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4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4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4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4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4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4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4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4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4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4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4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4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4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4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4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4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4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4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4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4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4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4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4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4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4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4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4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4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4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4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4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4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4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4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4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4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4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4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4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4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4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4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4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4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4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4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4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4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4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4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4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4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4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4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4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4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4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4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4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4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4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4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4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4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4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4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4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4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4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4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4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4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4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4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4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4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4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4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4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4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4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4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4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4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4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4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4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4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4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4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4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4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4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4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4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4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4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4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4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4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4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4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4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4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4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4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4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4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4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4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4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4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4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4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4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4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4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4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4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4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4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4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4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4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4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4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4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4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4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4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4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4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4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4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4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4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4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4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4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4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4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4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4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4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4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4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4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4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4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4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4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4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4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4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4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4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4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4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4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4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4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4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4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4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4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4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4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4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4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4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4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4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4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4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4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4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4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4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4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4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4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4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4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4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4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4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4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4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4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4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4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4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4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4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4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4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4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4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4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4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4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4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4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4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4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4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4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4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4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4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4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4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4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4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4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4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4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4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4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4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4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4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4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4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4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4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4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4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4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4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4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4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4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4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4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4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4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4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4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4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4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4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4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4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4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4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4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4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4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4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4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4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4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4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4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4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4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4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4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4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4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4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4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4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4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4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4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4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4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4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4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4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4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4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4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4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4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4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4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4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4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4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4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4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4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4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4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4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4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4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4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4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4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4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4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4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4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4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4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4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4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4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4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4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4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4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4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4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4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4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4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4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4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4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4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4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4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4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4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4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4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4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4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4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4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4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4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4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4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4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4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4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4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4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4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4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4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4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4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4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4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4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4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4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4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4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4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4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4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4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4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4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4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4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4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4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4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4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4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4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4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4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4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4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4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4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4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4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4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4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4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4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4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4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4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4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4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4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4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4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4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4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4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4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4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4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4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4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4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4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4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4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4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4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4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4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4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4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4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4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4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4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4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4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4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4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4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4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4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4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4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4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4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4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4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4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4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4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4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4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4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4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4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4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4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4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4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4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4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4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4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4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4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4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4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4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4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4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4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4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4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4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4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4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4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4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4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4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4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4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4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4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4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4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4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4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4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4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4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4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4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4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4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4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4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4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4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4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4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4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4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4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4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4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4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4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4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4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4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4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4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4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4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4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4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4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4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4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4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4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4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4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4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4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4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4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4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4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4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4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4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4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4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4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4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4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4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4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4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4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4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4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4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4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4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4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4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4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4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4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4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4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4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4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4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4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4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4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4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4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4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4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4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4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4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4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4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4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4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4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4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4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4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4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4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4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4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4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4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4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4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4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4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4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4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4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4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4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4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4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4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4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4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4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4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4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4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4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4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4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4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4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4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4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4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4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4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4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4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4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4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4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4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4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4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4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4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4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4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4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4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4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4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4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4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4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4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4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4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4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4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4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4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4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4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4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4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4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4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4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4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4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4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4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4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4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4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4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4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4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4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4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4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4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4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4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4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4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4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4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4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4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4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4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4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4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4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4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4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4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4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4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4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4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4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4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4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4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4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4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4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4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4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4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4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4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4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4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4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4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4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4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4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4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4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4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4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4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4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4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4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4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4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4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4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4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4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4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4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4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4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4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4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4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4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4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4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4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4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4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4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4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4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4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4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4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4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4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4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4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4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4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4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4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4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4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4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4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4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4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4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4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4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4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4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4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4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4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4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4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4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4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4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5" name="Google Shape;7725;p4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4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4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4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9" name="Google Shape;7729;p4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0" name="Google Shape;7730;p4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4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4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4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4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4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4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4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4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4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4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4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4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4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4" name="Google Shape;7744;p4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5" name="Google Shape;7745;p4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4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4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4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4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4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4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4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4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4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4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4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4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4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4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4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4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4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4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4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4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4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4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4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4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4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4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4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4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4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4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4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4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4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4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4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4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2" name="Google Shape;7782;p4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4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4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4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4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4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4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4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4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4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4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4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4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4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4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4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4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4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4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4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4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4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4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4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4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4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4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4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4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4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4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4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4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4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4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4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4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4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4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4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4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4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4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4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4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4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4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4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4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4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4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4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4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4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4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4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4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4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4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4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4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4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4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4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4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4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4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4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4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4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4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4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4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4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4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4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4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4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4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4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4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4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4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4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4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4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4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4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4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4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4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4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4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4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4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4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4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4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4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4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4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4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4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4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4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4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4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4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4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4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4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4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4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4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4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4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4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4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4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4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4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4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4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4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4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4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4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4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4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4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4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4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4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4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4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4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4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4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4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4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4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4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4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4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4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4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4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4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4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4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4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4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4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4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4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4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4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4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4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4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4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4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4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4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4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4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4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4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4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4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4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4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4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4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4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4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4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4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4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4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4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4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4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4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4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4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4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4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4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4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4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4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4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4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4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4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4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4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4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4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4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4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4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4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4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4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4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4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4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4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4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4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4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4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4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4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4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4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4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4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4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4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4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4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4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4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4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4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4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4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4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4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4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4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4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4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4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4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4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4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4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4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4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4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4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4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4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4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4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4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4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4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4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4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4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4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4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4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4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4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4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4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4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4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4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4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4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4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4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4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4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4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4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4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4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4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4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4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4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4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4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4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4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4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4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4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4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4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4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4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4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4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4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4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4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4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4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4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4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4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4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3" name="Google Shape;8083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84" name="Google Shape;8084;p4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Kirang Haerang"/>
              <a:buAutoNum type="arabicPeriod"/>
              <a:defRPr sz="1050"/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cxnSp>
        <p:nvCxnSpPr>
          <p:cNvPr id="8085" name="Google Shape;8085;p4"/>
          <p:cNvCxnSpPr/>
          <p:nvPr/>
        </p:nvCxnSpPr>
        <p:spPr>
          <a:xfrm>
            <a:off x="820875" y="1154950"/>
            <a:ext cx="5283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84" name="Google Shape;10784;p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785" name="Google Shape;10785;p6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7" name="Google Shape;10787;p6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8" name="Google Shape;10788;p6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9" name="Google Shape;10789;p6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3" name="Google Shape;10793;p6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4" name="Google Shape;10794;p6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7" name="Google Shape;10807;p6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8" name="Google Shape;10808;p6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2" name="Google Shape;10812;p6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3" name="Google Shape;10813;p6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4" name="Google Shape;10814;p6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1" name="Google Shape;10831;p6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2" name="Google Shape;10832;p6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5" name="Google Shape;10835;p6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6" name="Google Shape;10836;p6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9" name="Google Shape;10839;p6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0" name="Google Shape;10840;p6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1" name="Google Shape;10841;p6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5" name="Google Shape;10845;p6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6" name="Google Shape;10846;p6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8" name="Google Shape;10848;p6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9" name="Google Shape;10849;p6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8" name="Google Shape;10858;p6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9" name="Google Shape;10859;p6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0" name="Google Shape;10860;p6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5" name="Google Shape;10865;p6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6" name="Google Shape;10866;p6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3" name="Google Shape;10873;p6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4" name="Google Shape;10874;p6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7" name="Google Shape;10887;p6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8" name="Google Shape;10888;p6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9" name="Google Shape;10889;p6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2" name="Google Shape;10892;p6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3" name="Google Shape;10893;p6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9" name="Google Shape;10899;p6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0" name="Google Shape;10900;p6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3" name="Google Shape;10903;p6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4" name="Google Shape;10904;p6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0" name="Google Shape;10910;p6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1" name="Google Shape;10911;p6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3" name="Google Shape;10913;p6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4" name="Google Shape;10914;p6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8" name="Google Shape;10918;p6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9" name="Google Shape;10919;p6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1" name="Google Shape;10921;p6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2" name="Google Shape;10922;p6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9" name="Google Shape;10929;p6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0" name="Google Shape;10930;p6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3" name="Google Shape;10933;p6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4" name="Google Shape;10934;p6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3" name="Google Shape;10943;p6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4" name="Google Shape;10944;p6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2" name="Google Shape;10952;p6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3" name="Google Shape;10953;p6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9" name="Google Shape;10969;p6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0" name="Google Shape;10970;p6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5" name="Google Shape;10975;p6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6" name="Google Shape;10976;p6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6" name="Google Shape;10996;p6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7" name="Google Shape;10997;p6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2" name="Google Shape;11002;p6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3" name="Google Shape;11003;p6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4" name="Google Shape;11014;p6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5" name="Google Shape;11015;p6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7" name="Google Shape;11027;p6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8" name="Google Shape;11028;p6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1" name="Google Shape;11031;p6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2" name="Google Shape;11032;p6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0" name="Google Shape;11040;p6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1" name="Google Shape;11041;p6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5" name="Google Shape;11045;p6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6" name="Google Shape;11046;p6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7" name="Google Shape;11047;p6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5" name="Google Shape;11055;p6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6" name="Google Shape;11056;p6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9" name="Google Shape;11059;p6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0" name="Google Shape;11060;p6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2" name="Google Shape;11062;p6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3" name="Google Shape;11063;p6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8" name="Google Shape;11068;p6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9" name="Google Shape;11069;p6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2" name="Google Shape;11072;p6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3" name="Google Shape;11073;p6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0" name="Google Shape;11080;p6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1" name="Google Shape;11081;p6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5" name="Google Shape;11085;p6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6" name="Google Shape;11086;p6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4" name="Google Shape;11094;p6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5" name="Google Shape;11095;p6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4" name="Google Shape;11104;p6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5" name="Google Shape;11105;p6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1" name="Google Shape;11111;p6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2" name="Google Shape;11112;p6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7" name="Google Shape;11117;p6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8" name="Google Shape;11118;p6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2" name="Google Shape;11122;p6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3" name="Google Shape;11123;p6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8" name="Google Shape;11128;p6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9" name="Google Shape;11129;p6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4" name="Google Shape;11134;p6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5" name="Google Shape;11135;p6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6" name="Google Shape;11136;p6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7" name="Google Shape;11137;p6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8" name="Google Shape;11138;p6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9" name="Google Shape;11139;p6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0" name="Google Shape;11140;p6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1" name="Google Shape;11141;p6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1" name="Google Shape;11151;p6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2" name="Google Shape;11152;p6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5" name="Google Shape;11165;p6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6" name="Google Shape;11166;p6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2" name="Google Shape;11172;p6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3" name="Google Shape;11173;p6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9" name="Google Shape;11179;p6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0" name="Google Shape;11180;p6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4" name="Google Shape;11184;p6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5" name="Google Shape;11185;p6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6" name="Google Shape;11196;p6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7" name="Google Shape;11197;p6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1" name="Google Shape;11201;p6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2" name="Google Shape;11202;p6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4" name="Google Shape;11204;p6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5" name="Google Shape;11205;p6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0" name="Google Shape;11210;p6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1" name="Google Shape;11211;p6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4" name="Google Shape;11214;p6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5" name="Google Shape;11215;p6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6" name="Google Shape;11216;p6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8" name="Google Shape;11218;p6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9" name="Google Shape;11219;p6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3" name="Google Shape;11223;p6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4" name="Google Shape;11224;p6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5" name="Google Shape;11235;p6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6" name="Google Shape;11236;p6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0" name="Google Shape;11240;p6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1" name="Google Shape;11241;p6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0" name="Google Shape;11250;p6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1" name="Google Shape;11251;p6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9" name="Google Shape;11259;p6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0" name="Google Shape;11260;p6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2" name="Google Shape;11262;p6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3" name="Google Shape;11263;p6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7" name="Google Shape;11267;p6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8" name="Google Shape;11268;p6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8" name="Google Shape;11278;p6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9" name="Google Shape;11279;p6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4" name="Google Shape;11284;p6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5" name="Google Shape;11285;p6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7" name="Google Shape;11287;p6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8" name="Google Shape;11288;p6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5" name="Google Shape;11295;p6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6" name="Google Shape;11296;p6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4" name="Google Shape;11314;p6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5" name="Google Shape;11315;p6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6" name="Google Shape;11316;p6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0" name="Google Shape;11320;p6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1" name="Google Shape;11321;p6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1" name="Google Shape;11331;p6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2" name="Google Shape;11332;p6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3" name="Google Shape;11333;p6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5" name="Google Shape;11335;p6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6" name="Google Shape;11336;p6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2" name="Google Shape;11342;p6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3" name="Google Shape;11343;p6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5" name="Google Shape;11345;p6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6" name="Google Shape;11346;p6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7" name="Google Shape;11347;p6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3" name="Google Shape;11353;p6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4" name="Google Shape;11354;p6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2" name="Google Shape;11372;p6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3" name="Google Shape;11373;p6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4" name="Google Shape;11374;p6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6" name="Google Shape;11376;p6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7" name="Google Shape;11377;p6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1" name="Google Shape;11381;p6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2" name="Google Shape;11382;p6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7" name="Google Shape;11387;p6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8" name="Google Shape;11388;p6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2" name="Google Shape;11392;p6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3" name="Google Shape;11393;p6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5" name="Google Shape;11395;p6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6" name="Google Shape;11396;p6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3" name="Google Shape;11413;p6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4" name="Google Shape;11414;p6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5" name="Google Shape;11415;p6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6" name="Google Shape;11416;p6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7" name="Google Shape;11417;p6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8" name="Google Shape;11418;p6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9" name="Google Shape;11419;p6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0" name="Google Shape;11420;p6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7" name="Google Shape;11427;p6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8" name="Google Shape;11428;p6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1" name="Google Shape;11431;p6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2" name="Google Shape;11432;p6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7" name="Google Shape;11437;p6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8" name="Google Shape;11438;p6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0" name="Google Shape;11440;p6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1" name="Google Shape;11441;p6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6" name="Google Shape;11446;p6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7" name="Google Shape;11447;p6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4" name="Google Shape;11454;p6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5" name="Google Shape;11455;p6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3" name="Google Shape;11463;p6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4" name="Google Shape;11464;p6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7" name="Google Shape;11467;p6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8" name="Google Shape;11468;p6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5" name="Google Shape;11475;p6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6" name="Google Shape;11476;p6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3" name="Google Shape;11483;p6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4" name="Google Shape;11484;p6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5" name="Google Shape;11485;p6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8" name="Google Shape;11488;p6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9" name="Google Shape;11489;p6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4" name="Google Shape;11494;p6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5" name="Google Shape;11495;p6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1" name="Google Shape;11501;p6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2" name="Google Shape;11502;p6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9" name="Google Shape;11509;p6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0" name="Google Shape;11510;p6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7" name="Google Shape;11517;p6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8" name="Google Shape;11518;p6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4" name="Google Shape;11524;p6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5" name="Google Shape;11525;p6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9" name="Google Shape;11529;p6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0" name="Google Shape;11530;p6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6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6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6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6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6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6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6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6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6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6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6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6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6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6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6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6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6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6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6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6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6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6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6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6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6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6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6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6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6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6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6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6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6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6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6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6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6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6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6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6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6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6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6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6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6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6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6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6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6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6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6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6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6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6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6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6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6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6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6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6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6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6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6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6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6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6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6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6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6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6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6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6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6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6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6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6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6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6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6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6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6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1" name="Google Shape;11821;p6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9" name="Google Shape;11829;p6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0" name="Google Shape;11830;p6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9" name="Google Shape;11839;p6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0" name="Google Shape;11840;p6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1" name="Google Shape;11841;p6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5" name="Google Shape;11845;p6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6" name="Google Shape;11846;p6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7" name="Google Shape;11847;p6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5" name="Google Shape;11855;p6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6" name="Google Shape;11856;p6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1" name="Google Shape;11861;p6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2" name="Google Shape;11862;p6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8" name="Google Shape;11868;p6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9" name="Google Shape;11869;p6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9" name="Google Shape;11879;p6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0" name="Google Shape;11880;p6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6" name="Google Shape;11886;p6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7" name="Google Shape;11887;p6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5" name="Google Shape;11895;p6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6" name="Google Shape;11896;p6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3" name="Google Shape;11903;p6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4" name="Google Shape;11904;p6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0" name="Google Shape;11910;p6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1" name="Google Shape;11911;p6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6" name="Google Shape;11916;p6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7" name="Google Shape;11917;p6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3" name="Google Shape;11923;p6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4" name="Google Shape;11924;p6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2" name="Google Shape;11932;p6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3" name="Google Shape;11933;p6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7" name="Google Shape;11937;p6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8" name="Google Shape;11938;p6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3" name="Google Shape;11943;p6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4" name="Google Shape;11944;p6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9" name="Google Shape;11949;p6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0" name="Google Shape;11950;p6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7" name="Google Shape;11957;p6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8" name="Google Shape;11958;p6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6" name="Google Shape;11966;p6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7" name="Google Shape;11967;p6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5" name="Google Shape;11975;p6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6" name="Google Shape;11976;p6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9" name="Google Shape;11979;p6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0" name="Google Shape;11980;p6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4" name="Google Shape;11984;p6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5" name="Google Shape;11985;p6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1" name="Google Shape;11991;p6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2" name="Google Shape;11992;p6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9" name="Google Shape;11999;p6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0" name="Google Shape;12000;p6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7" name="Google Shape;12007;p6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8" name="Google Shape;12008;p6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4" name="Google Shape;12014;p6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5" name="Google Shape;12015;p6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8" name="Google Shape;12028;p6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9" name="Google Shape;12029;p6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3" name="Google Shape;12033;p6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4" name="Google Shape;12034;p6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7" name="Google Shape;12047;p6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8" name="Google Shape;12048;p6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9" name="Google Shape;12049;p6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8" name="Google Shape;12058;p6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9" name="Google Shape;12059;p6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4" name="Google Shape;12064;p6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5" name="Google Shape;12065;p6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9" name="Google Shape;12069;p6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0" name="Google Shape;12070;p6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5" name="Google Shape;12075;p6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6" name="Google Shape;12076;p6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6" name="Google Shape;12086;p6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7" name="Google Shape;12087;p6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8" name="Google Shape;12098;p6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6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6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6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6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6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6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6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6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6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6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6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6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6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6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6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6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6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6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6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6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6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6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6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6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6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6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6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6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6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6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6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6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6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6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6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6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6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6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6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6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6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6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6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6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6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6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6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6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6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6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6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6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6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6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6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6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6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6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6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6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6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6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6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6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6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6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6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6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6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6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6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6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6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6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6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6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6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6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6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6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6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6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6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6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6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6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6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6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6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6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6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6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6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6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6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6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6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6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6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6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6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6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6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6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6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6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6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6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6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6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6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6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6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6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6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6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6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6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6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6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6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6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6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6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6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6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6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6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6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6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6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6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6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6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6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6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6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6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6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6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6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6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6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6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6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6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6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6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6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6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6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6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6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6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6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6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6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6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6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6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6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6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6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6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6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6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6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6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6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6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6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6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6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6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6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6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6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6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6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6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6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6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6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6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6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6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6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6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6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6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6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6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6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6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6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6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6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6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6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6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6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6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6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6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6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6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6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6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6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6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6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6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6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6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6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6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6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6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6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6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6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6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6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6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6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6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6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6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6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6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6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6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6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6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6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6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6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6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6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6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6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6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6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6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6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6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6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6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6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6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6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6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6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6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6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6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6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6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6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6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6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6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6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6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6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6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6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6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6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6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6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6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6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6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6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6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6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6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6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6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6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6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6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6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6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6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6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6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6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6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6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6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6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6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6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6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6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6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6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6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6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6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6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0" name="Google Shape;13020;p6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1" name="Google Shape;13021;p6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4" name="Google Shape;13024;p6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5" name="Google Shape;13025;p6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2" name="Google Shape;13032;p6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3" name="Google Shape;13033;p6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8" name="Google Shape;13038;p6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9" name="Google Shape;13039;p6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1" name="Google Shape;13051;p6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2" name="Google Shape;13052;p6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8" name="Google Shape;13058;p6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9" name="Google Shape;13059;p6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4" name="Google Shape;13064;p6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5" name="Google Shape;13065;p6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1" name="Google Shape;13071;p6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2" name="Google Shape;13072;p6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3" name="Google Shape;13073;p6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4" name="Google Shape;13074;p6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5" name="Google Shape;13075;p6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6" name="Google Shape;13076;p6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7" name="Google Shape;13077;p6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3" name="Google Shape;13093;p6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4" name="Google Shape;13094;p6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5" name="Google Shape;13095;p6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6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6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6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6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6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6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6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6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6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6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6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6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6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6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6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6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6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6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9" name="Google Shape;13149;p6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0" name="Google Shape;13150;p6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1" name="Google Shape;13151;p6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2" name="Google Shape;13152;p6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3" name="Google Shape;13153;p6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4" name="Google Shape;13154;p6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5" name="Google Shape;13155;p6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6" name="Google Shape;13156;p6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0" name="Google Shape;13160;p6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1" name="Google Shape;13161;p6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5" name="Google Shape;13165;p6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6" name="Google Shape;13166;p6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9" name="Google Shape;13169;p6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0" name="Google Shape;13170;p6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3" name="Google Shape;13173;p6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4" name="Google Shape;13174;p6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6" name="Google Shape;13176;p6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7" name="Google Shape;13177;p6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0" name="Google Shape;13180;p6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1" name="Google Shape;13181;p6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4" name="Google Shape;13184;p6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5" name="Google Shape;13185;p6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1" name="Google Shape;13191;p6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2" name="Google Shape;13192;p6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8" name="Google Shape;13198;p6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9" name="Google Shape;13199;p6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0" name="Google Shape;13210;p6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1" name="Google Shape;13211;p6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6" name="Google Shape;13216;p6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7" name="Google Shape;13217;p6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8" name="Google Shape;13218;p6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2" name="Google Shape;13222;p6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3" name="Google Shape;13223;p6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7" name="Google Shape;13237;p6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8" name="Google Shape;13238;p6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8" name="Google Shape;13248;p6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9" name="Google Shape;13249;p6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9" name="Google Shape;13259;p6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0" name="Google Shape;13260;p6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3" name="Google Shape;13263;p6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4" name="Google Shape;13264;p6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6" name="Google Shape;13266;p6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7" name="Google Shape;13267;p6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0" name="Google Shape;13270;p6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1" name="Google Shape;13271;p6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6" name="Google Shape;13276;p6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7" name="Google Shape;13277;p6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9" name="Google Shape;13279;p6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0" name="Google Shape;13280;p6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2" name="Google Shape;13282;p6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3" name="Google Shape;13283;p6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8" name="Google Shape;13288;p6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9" name="Google Shape;13289;p6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2" name="Google Shape;13292;p6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3" name="Google Shape;13293;p6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5" name="Google Shape;13295;p6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6" name="Google Shape;13296;p6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7" name="Google Shape;13297;p6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0" name="Google Shape;13300;p6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1" name="Google Shape;13301;p6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5" name="Google Shape;13305;p6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6" name="Google Shape;13306;p6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1" name="Google Shape;13311;p6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2" name="Google Shape;13312;p6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3" name="Google Shape;13313;p6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9" name="Google Shape;13319;p6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0" name="Google Shape;13320;p6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1" name="Google Shape;13331;p6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2" name="Google Shape;13332;p6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5" name="Google Shape;13345;p6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6" name="Google Shape;13346;p6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0" name="Google Shape;13350;p6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6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6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6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6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6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6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6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6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6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6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6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6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6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6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6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6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6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6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6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6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6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6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6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6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6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6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6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6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6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6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6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73" name="Google Shape;13473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3474" name="Google Shape;13474;p6"/>
          <p:cNvCxnSpPr/>
          <p:nvPr/>
        </p:nvCxnSpPr>
        <p:spPr>
          <a:xfrm>
            <a:off x="820875" y="1154950"/>
            <a:ext cx="5283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6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69" name="Google Shape;16169;p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6170" name="Google Shape;16170;p8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8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8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8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8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8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8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8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8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8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8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8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8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8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8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8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8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8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8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8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8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1" name="Google Shape;16191;p8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8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8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8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8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8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8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8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8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8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8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8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8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8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8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8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8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8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8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8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8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8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8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8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8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8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8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8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8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8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8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8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8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8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8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8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8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8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9" name="Google Shape;16229;p8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0" name="Google Shape;16230;p8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8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8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8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8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8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8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8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8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8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8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8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8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8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8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8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8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8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8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8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8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8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8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8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8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8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8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8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8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8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8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8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2" name="Google Shape;16262;p8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8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8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8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8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8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8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8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8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8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8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8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8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8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8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8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8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8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8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8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8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8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8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8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8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8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8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8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8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8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8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8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8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8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8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8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8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8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8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1" name="Google Shape;16301;p8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8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8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8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8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8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8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8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8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8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8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2" name="Google Shape;16312;p8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3" name="Google Shape;16313;p8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4" name="Google Shape;16314;p8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5" name="Google Shape;16315;p8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6" name="Google Shape;16316;p8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7" name="Google Shape;16317;p8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8" name="Google Shape;16318;p8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9" name="Google Shape;16319;p8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0" name="Google Shape;16320;p8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1" name="Google Shape;16321;p8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2" name="Google Shape;16322;p8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3" name="Google Shape;16323;p8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4" name="Google Shape;16324;p8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5" name="Google Shape;16325;p8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6" name="Google Shape;16326;p8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7" name="Google Shape;16327;p8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8" name="Google Shape;16328;p8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9" name="Google Shape;16329;p8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0" name="Google Shape;16330;p8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1" name="Google Shape;16331;p8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2" name="Google Shape;16332;p8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3" name="Google Shape;16333;p8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4" name="Google Shape;16334;p8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5" name="Google Shape;16335;p8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6" name="Google Shape;16336;p8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7" name="Google Shape;16337;p8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8" name="Google Shape;16338;p8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9" name="Google Shape;16339;p8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0" name="Google Shape;16340;p8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1" name="Google Shape;16341;p8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2" name="Google Shape;16342;p8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3" name="Google Shape;16343;p8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4" name="Google Shape;16344;p8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5" name="Google Shape;16345;p8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6" name="Google Shape;16346;p8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7" name="Google Shape;16347;p8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8" name="Google Shape;16348;p8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9" name="Google Shape;16349;p8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0" name="Google Shape;16350;p8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1" name="Google Shape;16351;p8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2" name="Google Shape;16352;p8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3" name="Google Shape;16353;p8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4" name="Google Shape;16354;p8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5" name="Google Shape;16355;p8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6" name="Google Shape;16356;p8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7" name="Google Shape;16357;p8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8" name="Google Shape;16358;p8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9" name="Google Shape;16359;p8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0" name="Google Shape;16360;p8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1" name="Google Shape;16361;p8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2" name="Google Shape;16362;p8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3" name="Google Shape;16363;p8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4" name="Google Shape;16364;p8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5" name="Google Shape;16365;p8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6" name="Google Shape;16366;p8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7" name="Google Shape;16367;p8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8" name="Google Shape;16368;p8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9" name="Google Shape;16369;p8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0" name="Google Shape;16370;p8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1" name="Google Shape;16371;p8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2" name="Google Shape;16372;p8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3" name="Google Shape;16373;p8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4" name="Google Shape;16374;p8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5" name="Google Shape;16375;p8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6" name="Google Shape;16376;p8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7" name="Google Shape;16377;p8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8" name="Google Shape;16378;p8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9" name="Google Shape;16379;p8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0" name="Google Shape;16380;p8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1" name="Google Shape;16381;p8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2" name="Google Shape;16382;p8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3" name="Google Shape;16383;p8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4" name="Google Shape;16384;p8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5" name="Google Shape;16385;p8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6" name="Google Shape;16386;p8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7" name="Google Shape;16387;p8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8" name="Google Shape;16388;p8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9" name="Google Shape;16389;p8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0" name="Google Shape;16390;p8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1" name="Google Shape;16391;p8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2" name="Google Shape;16392;p8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3" name="Google Shape;16393;p8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4" name="Google Shape;16394;p8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5" name="Google Shape;16395;p8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6" name="Google Shape;16396;p8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7" name="Google Shape;16397;p8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8" name="Google Shape;16398;p8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9" name="Google Shape;16399;p8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0" name="Google Shape;16400;p8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1" name="Google Shape;16401;p8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2" name="Google Shape;16402;p8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3" name="Google Shape;16403;p8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4" name="Google Shape;16404;p8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5" name="Google Shape;16405;p8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6" name="Google Shape;16406;p8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7" name="Google Shape;16407;p8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8" name="Google Shape;16408;p8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9" name="Google Shape;16409;p8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0" name="Google Shape;16410;p8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1" name="Google Shape;16411;p8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2" name="Google Shape;16412;p8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3" name="Google Shape;16413;p8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4" name="Google Shape;16414;p8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5" name="Google Shape;16415;p8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6" name="Google Shape;16416;p8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7" name="Google Shape;16417;p8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8" name="Google Shape;16418;p8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9" name="Google Shape;16419;p8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0" name="Google Shape;16420;p8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1" name="Google Shape;16421;p8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2" name="Google Shape;16422;p8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3" name="Google Shape;16423;p8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4" name="Google Shape;16424;p8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5" name="Google Shape;16425;p8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6" name="Google Shape;16426;p8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7" name="Google Shape;16427;p8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8" name="Google Shape;16428;p8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9" name="Google Shape;16429;p8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0" name="Google Shape;16430;p8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1" name="Google Shape;16431;p8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2" name="Google Shape;16432;p8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3" name="Google Shape;16433;p8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4" name="Google Shape;16434;p8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5" name="Google Shape;16435;p8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6" name="Google Shape;16436;p8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7" name="Google Shape;16437;p8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8" name="Google Shape;16438;p8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9" name="Google Shape;16439;p8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0" name="Google Shape;16440;p8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1" name="Google Shape;16441;p8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2" name="Google Shape;16442;p8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3" name="Google Shape;16443;p8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4" name="Google Shape;16444;p8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5" name="Google Shape;16445;p8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6" name="Google Shape;16446;p8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7" name="Google Shape;16447;p8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8" name="Google Shape;16448;p8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9" name="Google Shape;16449;p8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0" name="Google Shape;16450;p8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1" name="Google Shape;16451;p8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2" name="Google Shape;16452;p8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3" name="Google Shape;16453;p8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4" name="Google Shape;16454;p8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5" name="Google Shape;16455;p8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6" name="Google Shape;16456;p8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7" name="Google Shape;16457;p8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8" name="Google Shape;16458;p8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9" name="Google Shape;16459;p8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0" name="Google Shape;16460;p8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1" name="Google Shape;16461;p8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2" name="Google Shape;16462;p8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3" name="Google Shape;16463;p8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4" name="Google Shape;16464;p8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5" name="Google Shape;16465;p8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6" name="Google Shape;16466;p8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7" name="Google Shape;16467;p8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8" name="Google Shape;16468;p8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9" name="Google Shape;16469;p8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0" name="Google Shape;16470;p8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1" name="Google Shape;16471;p8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2" name="Google Shape;16472;p8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3" name="Google Shape;16473;p8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4" name="Google Shape;16474;p8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5" name="Google Shape;16475;p8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6" name="Google Shape;16476;p8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7" name="Google Shape;16477;p8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8" name="Google Shape;16478;p8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9" name="Google Shape;16479;p8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0" name="Google Shape;16480;p8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1" name="Google Shape;16481;p8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2" name="Google Shape;16482;p8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3" name="Google Shape;16483;p8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4" name="Google Shape;16484;p8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5" name="Google Shape;16485;p8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6" name="Google Shape;16486;p8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7" name="Google Shape;16487;p8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8" name="Google Shape;16488;p8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9" name="Google Shape;16489;p8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0" name="Google Shape;16490;p8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1" name="Google Shape;16491;p8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2" name="Google Shape;16492;p8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3" name="Google Shape;16493;p8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4" name="Google Shape;16494;p8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5" name="Google Shape;16495;p8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6" name="Google Shape;16496;p8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7" name="Google Shape;16497;p8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8" name="Google Shape;16498;p8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9" name="Google Shape;16499;p8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0" name="Google Shape;16500;p8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1" name="Google Shape;16501;p8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2" name="Google Shape;16502;p8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3" name="Google Shape;16503;p8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4" name="Google Shape;16504;p8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5" name="Google Shape;16505;p8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6" name="Google Shape;16506;p8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7" name="Google Shape;16507;p8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8" name="Google Shape;16508;p8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9" name="Google Shape;16509;p8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0" name="Google Shape;16510;p8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1" name="Google Shape;16511;p8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2" name="Google Shape;16512;p8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3" name="Google Shape;16513;p8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4" name="Google Shape;16514;p8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5" name="Google Shape;16515;p8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6" name="Google Shape;16516;p8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7" name="Google Shape;16517;p8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8" name="Google Shape;16518;p8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9" name="Google Shape;16519;p8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0" name="Google Shape;16520;p8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1" name="Google Shape;16521;p8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2" name="Google Shape;16522;p8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3" name="Google Shape;16523;p8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4" name="Google Shape;16524;p8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5" name="Google Shape;16525;p8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6" name="Google Shape;16526;p8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7" name="Google Shape;16527;p8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8" name="Google Shape;16528;p8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9" name="Google Shape;16529;p8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0" name="Google Shape;16530;p8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1" name="Google Shape;16531;p8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2" name="Google Shape;16532;p8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3" name="Google Shape;16533;p8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4" name="Google Shape;16534;p8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5" name="Google Shape;16535;p8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6" name="Google Shape;16536;p8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7" name="Google Shape;16537;p8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8" name="Google Shape;16538;p8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9" name="Google Shape;16539;p8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0" name="Google Shape;16540;p8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1" name="Google Shape;16541;p8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2" name="Google Shape;16542;p8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3" name="Google Shape;16543;p8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4" name="Google Shape;16544;p8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5" name="Google Shape;16545;p8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6" name="Google Shape;16546;p8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7" name="Google Shape;16547;p8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8" name="Google Shape;16548;p8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9" name="Google Shape;16549;p8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0" name="Google Shape;16550;p8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1" name="Google Shape;16551;p8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2" name="Google Shape;16552;p8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3" name="Google Shape;16553;p8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4" name="Google Shape;16554;p8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5" name="Google Shape;16555;p8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6" name="Google Shape;16556;p8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7" name="Google Shape;16557;p8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8" name="Google Shape;16558;p8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9" name="Google Shape;16559;p8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0" name="Google Shape;16560;p8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1" name="Google Shape;16561;p8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2" name="Google Shape;16562;p8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3" name="Google Shape;16563;p8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4" name="Google Shape;16564;p8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5" name="Google Shape;16565;p8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6" name="Google Shape;16566;p8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7" name="Google Shape;16567;p8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8" name="Google Shape;16568;p8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9" name="Google Shape;16569;p8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0" name="Google Shape;16570;p8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1" name="Google Shape;16571;p8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2" name="Google Shape;16572;p8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3" name="Google Shape;16573;p8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4" name="Google Shape;16574;p8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5" name="Google Shape;16575;p8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6" name="Google Shape;16576;p8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7" name="Google Shape;16577;p8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8" name="Google Shape;16578;p8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9" name="Google Shape;16579;p8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0" name="Google Shape;16580;p8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1" name="Google Shape;16581;p8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2" name="Google Shape;16582;p8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3" name="Google Shape;16583;p8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4" name="Google Shape;16584;p8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5" name="Google Shape;16585;p8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6" name="Google Shape;16586;p8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7" name="Google Shape;16587;p8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8" name="Google Shape;16588;p8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9" name="Google Shape;16589;p8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0" name="Google Shape;16590;p8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1" name="Google Shape;16591;p8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2" name="Google Shape;16592;p8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3" name="Google Shape;16593;p8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4" name="Google Shape;16594;p8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5" name="Google Shape;16595;p8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6" name="Google Shape;16596;p8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7" name="Google Shape;16597;p8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8" name="Google Shape;16598;p8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9" name="Google Shape;16599;p8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0" name="Google Shape;16600;p8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1" name="Google Shape;16601;p8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2" name="Google Shape;16602;p8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3" name="Google Shape;16603;p8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4" name="Google Shape;16604;p8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5" name="Google Shape;16605;p8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6" name="Google Shape;16606;p8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7" name="Google Shape;16607;p8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8" name="Google Shape;16608;p8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9" name="Google Shape;16609;p8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0" name="Google Shape;16610;p8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1" name="Google Shape;16611;p8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2" name="Google Shape;16612;p8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3" name="Google Shape;16613;p8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4" name="Google Shape;16614;p8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5" name="Google Shape;16615;p8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6" name="Google Shape;16616;p8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7" name="Google Shape;16617;p8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8" name="Google Shape;16618;p8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9" name="Google Shape;16619;p8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0" name="Google Shape;16620;p8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1" name="Google Shape;16621;p8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2" name="Google Shape;16622;p8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3" name="Google Shape;16623;p8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4" name="Google Shape;16624;p8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5" name="Google Shape;16625;p8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6" name="Google Shape;16626;p8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7" name="Google Shape;16627;p8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8" name="Google Shape;16628;p8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9" name="Google Shape;16629;p8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0" name="Google Shape;16630;p8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1" name="Google Shape;16631;p8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2" name="Google Shape;16632;p8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3" name="Google Shape;16633;p8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4" name="Google Shape;16634;p8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5" name="Google Shape;16635;p8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6" name="Google Shape;16636;p8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7" name="Google Shape;16637;p8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8" name="Google Shape;16638;p8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9" name="Google Shape;16639;p8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0" name="Google Shape;16640;p8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1" name="Google Shape;16641;p8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2" name="Google Shape;16642;p8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3" name="Google Shape;16643;p8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4" name="Google Shape;16644;p8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5" name="Google Shape;16645;p8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6" name="Google Shape;16646;p8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7" name="Google Shape;16647;p8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8" name="Google Shape;16648;p8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9" name="Google Shape;16649;p8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0" name="Google Shape;16650;p8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1" name="Google Shape;16651;p8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2" name="Google Shape;16652;p8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3" name="Google Shape;16653;p8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4" name="Google Shape;16654;p8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5" name="Google Shape;16655;p8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6" name="Google Shape;16656;p8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7" name="Google Shape;16657;p8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8" name="Google Shape;16658;p8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9" name="Google Shape;16659;p8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0" name="Google Shape;16660;p8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1" name="Google Shape;16661;p8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2" name="Google Shape;16662;p8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3" name="Google Shape;16663;p8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4" name="Google Shape;16664;p8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5" name="Google Shape;16665;p8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6" name="Google Shape;16666;p8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7" name="Google Shape;16667;p8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8" name="Google Shape;16668;p8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9" name="Google Shape;16669;p8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0" name="Google Shape;16670;p8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1" name="Google Shape;16671;p8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2" name="Google Shape;16672;p8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3" name="Google Shape;16673;p8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4" name="Google Shape;16674;p8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5" name="Google Shape;16675;p8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6" name="Google Shape;16676;p8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7" name="Google Shape;16677;p8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8" name="Google Shape;16678;p8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9" name="Google Shape;16679;p8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0" name="Google Shape;16680;p8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1" name="Google Shape;16681;p8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2" name="Google Shape;16682;p8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3" name="Google Shape;16683;p8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4" name="Google Shape;16684;p8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5" name="Google Shape;16685;p8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6" name="Google Shape;16686;p8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7" name="Google Shape;16687;p8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8" name="Google Shape;16688;p8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9" name="Google Shape;16689;p8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0" name="Google Shape;16690;p8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1" name="Google Shape;16691;p8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2" name="Google Shape;16692;p8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3" name="Google Shape;16693;p8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4" name="Google Shape;16694;p8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5" name="Google Shape;16695;p8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6" name="Google Shape;16696;p8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7" name="Google Shape;16697;p8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8" name="Google Shape;16698;p8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9" name="Google Shape;16699;p8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0" name="Google Shape;16700;p8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1" name="Google Shape;16701;p8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2" name="Google Shape;16702;p8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3" name="Google Shape;16703;p8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4" name="Google Shape;16704;p8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5" name="Google Shape;16705;p8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6" name="Google Shape;16706;p8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7" name="Google Shape;16707;p8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8" name="Google Shape;16708;p8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9" name="Google Shape;16709;p8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0" name="Google Shape;16710;p8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1" name="Google Shape;16711;p8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2" name="Google Shape;16712;p8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3" name="Google Shape;16713;p8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4" name="Google Shape;16714;p8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5" name="Google Shape;16715;p8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6" name="Google Shape;16716;p8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7" name="Google Shape;16717;p8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8" name="Google Shape;16718;p8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9" name="Google Shape;16719;p8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0" name="Google Shape;16720;p8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1" name="Google Shape;16721;p8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2" name="Google Shape;16722;p8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3" name="Google Shape;16723;p8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4" name="Google Shape;16724;p8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5" name="Google Shape;16725;p8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6" name="Google Shape;16726;p8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7" name="Google Shape;16727;p8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8" name="Google Shape;16728;p8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9" name="Google Shape;16729;p8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0" name="Google Shape;16730;p8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1" name="Google Shape;16731;p8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2" name="Google Shape;16732;p8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3" name="Google Shape;16733;p8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4" name="Google Shape;16734;p8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5" name="Google Shape;16735;p8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6" name="Google Shape;16736;p8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7" name="Google Shape;16737;p8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8" name="Google Shape;16738;p8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9" name="Google Shape;16739;p8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0" name="Google Shape;16740;p8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1" name="Google Shape;16741;p8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2" name="Google Shape;16742;p8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3" name="Google Shape;16743;p8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4" name="Google Shape;16744;p8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5" name="Google Shape;16745;p8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6" name="Google Shape;16746;p8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7" name="Google Shape;16747;p8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8" name="Google Shape;16748;p8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9" name="Google Shape;16749;p8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0" name="Google Shape;16750;p8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1" name="Google Shape;16751;p8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2" name="Google Shape;16752;p8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3" name="Google Shape;16753;p8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4" name="Google Shape;16754;p8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5" name="Google Shape;16755;p8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6" name="Google Shape;16756;p8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7" name="Google Shape;16757;p8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8" name="Google Shape;16758;p8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9" name="Google Shape;16759;p8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0" name="Google Shape;16760;p8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1" name="Google Shape;16761;p8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2" name="Google Shape;16762;p8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3" name="Google Shape;16763;p8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4" name="Google Shape;16764;p8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5" name="Google Shape;16765;p8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6" name="Google Shape;16766;p8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7" name="Google Shape;16767;p8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8" name="Google Shape;16768;p8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9" name="Google Shape;16769;p8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0" name="Google Shape;16770;p8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1" name="Google Shape;16771;p8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2" name="Google Shape;16772;p8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3" name="Google Shape;16773;p8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4" name="Google Shape;16774;p8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5" name="Google Shape;16775;p8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6" name="Google Shape;16776;p8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7" name="Google Shape;16777;p8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8" name="Google Shape;16778;p8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9" name="Google Shape;16779;p8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0" name="Google Shape;16780;p8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1" name="Google Shape;16781;p8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2" name="Google Shape;16782;p8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3" name="Google Shape;16783;p8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4" name="Google Shape;16784;p8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5" name="Google Shape;16785;p8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6" name="Google Shape;16786;p8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7" name="Google Shape;16787;p8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8" name="Google Shape;16788;p8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9" name="Google Shape;16789;p8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0" name="Google Shape;16790;p8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1" name="Google Shape;16791;p8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2" name="Google Shape;16792;p8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3" name="Google Shape;16793;p8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4" name="Google Shape;16794;p8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5" name="Google Shape;16795;p8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6" name="Google Shape;16796;p8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7" name="Google Shape;16797;p8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8" name="Google Shape;16798;p8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9" name="Google Shape;16799;p8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0" name="Google Shape;16800;p8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1" name="Google Shape;16801;p8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2" name="Google Shape;16802;p8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3" name="Google Shape;16803;p8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4" name="Google Shape;16804;p8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5" name="Google Shape;16805;p8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6" name="Google Shape;16806;p8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7" name="Google Shape;16807;p8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8" name="Google Shape;16808;p8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9" name="Google Shape;16809;p8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0" name="Google Shape;16810;p8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1" name="Google Shape;16811;p8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2" name="Google Shape;16812;p8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3" name="Google Shape;16813;p8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4" name="Google Shape;16814;p8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5" name="Google Shape;16815;p8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6" name="Google Shape;16816;p8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7" name="Google Shape;16817;p8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8" name="Google Shape;16818;p8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9" name="Google Shape;16819;p8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0" name="Google Shape;16820;p8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1" name="Google Shape;16821;p8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2" name="Google Shape;16822;p8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3" name="Google Shape;16823;p8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4" name="Google Shape;16824;p8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5" name="Google Shape;16825;p8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6" name="Google Shape;16826;p8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7" name="Google Shape;16827;p8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8" name="Google Shape;16828;p8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9" name="Google Shape;16829;p8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0" name="Google Shape;16830;p8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1" name="Google Shape;16831;p8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2" name="Google Shape;16832;p8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3" name="Google Shape;16833;p8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4" name="Google Shape;16834;p8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5" name="Google Shape;16835;p8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6" name="Google Shape;16836;p8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7" name="Google Shape;16837;p8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8" name="Google Shape;16838;p8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9" name="Google Shape;16839;p8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0" name="Google Shape;16840;p8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1" name="Google Shape;16841;p8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2" name="Google Shape;16842;p8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3" name="Google Shape;16843;p8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4" name="Google Shape;16844;p8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5" name="Google Shape;16845;p8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6" name="Google Shape;16846;p8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7" name="Google Shape;16847;p8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8" name="Google Shape;16848;p8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9" name="Google Shape;16849;p8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0" name="Google Shape;16850;p8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1" name="Google Shape;16851;p8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2" name="Google Shape;16852;p8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3" name="Google Shape;16853;p8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4" name="Google Shape;16854;p8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5" name="Google Shape;16855;p8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6" name="Google Shape;16856;p8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7" name="Google Shape;16857;p8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8" name="Google Shape;16858;p8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9" name="Google Shape;16859;p8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0" name="Google Shape;16860;p8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1" name="Google Shape;16861;p8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2" name="Google Shape;16862;p8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3" name="Google Shape;16863;p8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4" name="Google Shape;16864;p8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5" name="Google Shape;16865;p8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6" name="Google Shape;16866;p8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7" name="Google Shape;16867;p8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8" name="Google Shape;16868;p8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9" name="Google Shape;16869;p8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0" name="Google Shape;16870;p8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1" name="Google Shape;16871;p8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2" name="Google Shape;16872;p8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3" name="Google Shape;16873;p8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4" name="Google Shape;16874;p8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5" name="Google Shape;16875;p8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6" name="Google Shape;16876;p8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7" name="Google Shape;16877;p8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8" name="Google Shape;16878;p8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9" name="Google Shape;16879;p8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0" name="Google Shape;16880;p8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1" name="Google Shape;16881;p8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2" name="Google Shape;16882;p8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3" name="Google Shape;16883;p8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4" name="Google Shape;16884;p8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5" name="Google Shape;16885;p8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6" name="Google Shape;16886;p8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7" name="Google Shape;16887;p8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8" name="Google Shape;16888;p8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9" name="Google Shape;16889;p8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0" name="Google Shape;16890;p8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1" name="Google Shape;16891;p8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2" name="Google Shape;16892;p8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3" name="Google Shape;16893;p8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4" name="Google Shape;16894;p8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5" name="Google Shape;16895;p8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6" name="Google Shape;16896;p8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7" name="Google Shape;16897;p8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8" name="Google Shape;16898;p8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9" name="Google Shape;16899;p8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0" name="Google Shape;16900;p8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1" name="Google Shape;16901;p8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2" name="Google Shape;16902;p8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3" name="Google Shape;16903;p8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4" name="Google Shape;16904;p8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5" name="Google Shape;16905;p8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6" name="Google Shape;16906;p8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7" name="Google Shape;16907;p8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8" name="Google Shape;16908;p8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9" name="Google Shape;16909;p8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0" name="Google Shape;16910;p8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1" name="Google Shape;16911;p8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2" name="Google Shape;16912;p8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3" name="Google Shape;16913;p8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4" name="Google Shape;16914;p8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5" name="Google Shape;16915;p8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6" name="Google Shape;16916;p8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7" name="Google Shape;16917;p8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8" name="Google Shape;16918;p8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9" name="Google Shape;16919;p8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0" name="Google Shape;16920;p8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1" name="Google Shape;16921;p8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2" name="Google Shape;16922;p8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3" name="Google Shape;16923;p8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4" name="Google Shape;16924;p8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5" name="Google Shape;16925;p8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6" name="Google Shape;16926;p8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7" name="Google Shape;16927;p8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8" name="Google Shape;16928;p8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9" name="Google Shape;16929;p8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0" name="Google Shape;16930;p8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1" name="Google Shape;16931;p8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2" name="Google Shape;16932;p8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3" name="Google Shape;16933;p8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4" name="Google Shape;16934;p8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5" name="Google Shape;16935;p8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6" name="Google Shape;16936;p8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7" name="Google Shape;16937;p8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8" name="Google Shape;16938;p8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9" name="Google Shape;16939;p8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0" name="Google Shape;16940;p8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1" name="Google Shape;16941;p8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2" name="Google Shape;16942;p8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3" name="Google Shape;16943;p8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4" name="Google Shape;16944;p8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5" name="Google Shape;16945;p8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6" name="Google Shape;16946;p8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7" name="Google Shape;16947;p8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8" name="Google Shape;16948;p8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9" name="Google Shape;16949;p8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0" name="Google Shape;16950;p8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1" name="Google Shape;16951;p8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2" name="Google Shape;16952;p8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3" name="Google Shape;16953;p8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4" name="Google Shape;16954;p8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5" name="Google Shape;16955;p8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6" name="Google Shape;16956;p8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7" name="Google Shape;16957;p8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8" name="Google Shape;16958;p8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9" name="Google Shape;16959;p8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0" name="Google Shape;16960;p8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1" name="Google Shape;16961;p8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2" name="Google Shape;16962;p8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3" name="Google Shape;16963;p8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4" name="Google Shape;16964;p8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5" name="Google Shape;16965;p8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6" name="Google Shape;16966;p8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7" name="Google Shape;16967;p8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8" name="Google Shape;16968;p8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9" name="Google Shape;16969;p8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0" name="Google Shape;16970;p8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1" name="Google Shape;16971;p8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2" name="Google Shape;16972;p8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3" name="Google Shape;16973;p8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4" name="Google Shape;16974;p8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5" name="Google Shape;16975;p8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6" name="Google Shape;16976;p8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7" name="Google Shape;16977;p8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8" name="Google Shape;16978;p8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9" name="Google Shape;16979;p8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0" name="Google Shape;16980;p8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1" name="Google Shape;16981;p8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2" name="Google Shape;16982;p8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3" name="Google Shape;16983;p8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4" name="Google Shape;16984;p8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5" name="Google Shape;16985;p8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6" name="Google Shape;16986;p8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7" name="Google Shape;16987;p8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8" name="Google Shape;16988;p8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9" name="Google Shape;16989;p8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0" name="Google Shape;16990;p8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1" name="Google Shape;16991;p8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2" name="Google Shape;16992;p8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3" name="Google Shape;16993;p8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4" name="Google Shape;16994;p8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5" name="Google Shape;16995;p8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6" name="Google Shape;16996;p8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7" name="Google Shape;16997;p8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8" name="Google Shape;16998;p8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9" name="Google Shape;16999;p8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0" name="Google Shape;17000;p8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1" name="Google Shape;17001;p8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2" name="Google Shape;17002;p8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3" name="Google Shape;17003;p8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4" name="Google Shape;17004;p8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5" name="Google Shape;17005;p8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6" name="Google Shape;17006;p8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7" name="Google Shape;17007;p8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8" name="Google Shape;17008;p8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9" name="Google Shape;17009;p8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0" name="Google Shape;17010;p8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1" name="Google Shape;17011;p8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2" name="Google Shape;17012;p8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3" name="Google Shape;17013;p8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4" name="Google Shape;17014;p8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5" name="Google Shape;17015;p8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6" name="Google Shape;17016;p8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7" name="Google Shape;17017;p8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8" name="Google Shape;17018;p8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9" name="Google Shape;17019;p8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0" name="Google Shape;17020;p8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1" name="Google Shape;17021;p8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2" name="Google Shape;17022;p8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3" name="Google Shape;17023;p8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4" name="Google Shape;17024;p8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5" name="Google Shape;17025;p8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6" name="Google Shape;17026;p8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7" name="Google Shape;17027;p8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8" name="Google Shape;17028;p8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9" name="Google Shape;17029;p8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0" name="Google Shape;17030;p8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1" name="Google Shape;17031;p8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2" name="Google Shape;17032;p8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3" name="Google Shape;17033;p8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4" name="Google Shape;17034;p8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5" name="Google Shape;17035;p8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6" name="Google Shape;17036;p8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7" name="Google Shape;17037;p8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8" name="Google Shape;17038;p8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9" name="Google Shape;17039;p8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0" name="Google Shape;17040;p8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1" name="Google Shape;17041;p8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2" name="Google Shape;17042;p8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3" name="Google Shape;17043;p8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4" name="Google Shape;17044;p8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5" name="Google Shape;17045;p8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6" name="Google Shape;17046;p8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7" name="Google Shape;17047;p8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8" name="Google Shape;17048;p8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9" name="Google Shape;17049;p8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0" name="Google Shape;17050;p8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1" name="Google Shape;17051;p8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2" name="Google Shape;17052;p8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3" name="Google Shape;17053;p8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4" name="Google Shape;17054;p8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5" name="Google Shape;17055;p8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6" name="Google Shape;17056;p8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7" name="Google Shape;17057;p8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8" name="Google Shape;17058;p8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9" name="Google Shape;17059;p8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0" name="Google Shape;17060;p8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1" name="Google Shape;17061;p8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2" name="Google Shape;17062;p8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3" name="Google Shape;17063;p8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4" name="Google Shape;17064;p8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5" name="Google Shape;17065;p8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6" name="Google Shape;17066;p8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7" name="Google Shape;17067;p8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8" name="Google Shape;17068;p8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9" name="Google Shape;17069;p8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0" name="Google Shape;17070;p8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1" name="Google Shape;17071;p8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2" name="Google Shape;17072;p8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3" name="Google Shape;17073;p8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4" name="Google Shape;17074;p8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5" name="Google Shape;17075;p8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6" name="Google Shape;17076;p8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7" name="Google Shape;17077;p8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8" name="Google Shape;17078;p8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9" name="Google Shape;17079;p8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0" name="Google Shape;17080;p8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1" name="Google Shape;17081;p8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2" name="Google Shape;17082;p8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3" name="Google Shape;17083;p8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4" name="Google Shape;17084;p8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5" name="Google Shape;17085;p8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6" name="Google Shape;17086;p8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7" name="Google Shape;17087;p8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8" name="Google Shape;17088;p8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9" name="Google Shape;17089;p8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0" name="Google Shape;17090;p8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1" name="Google Shape;17091;p8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2" name="Google Shape;17092;p8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3" name="Google Shape;17093;p8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4" name="Google Shape;17094;p8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5" name="Google Shape;17095;p8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6" name="Google Shape;17096;p8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7" name="Google Shape;17097;p8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8" name="Google Shape;17098;p8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9" name="Google Shape;17099;p8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0" name="Google Shape;17100;p8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1" name="Google Shape;17101;p8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2" name="Google Shape;17102;p8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3" name="Google Shape;17103;p8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4" name="Google Shape;17104;p8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5" name="Google Shape;17105;p8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6" name="Google Shape;17106;p8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7" name="Google Shape;17107;p8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8" name="Google Shape;17108;p8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9" name="Google Shape;17109;p8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0" name="Google Shape;17110;p8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1" name="Google Shape;17111;p8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2" name="Google Shape;17112;p8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3" name="Google Shape;17113;p8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4" name="Google Shape;17114;p8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5" name="Google Shape;17115;p8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6" name="Google Shape;17116;p8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7" name="Google Shape;17117;p8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8" name="Google Shape;17118;p8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9" name="Google Shape;17119;p8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0" name="Google Shape;17120;p8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1" name="Google Shape;17121;p8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2" name="Google Shape;17122;p8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3" name="Google Shape;17123;p8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4" name="Google Shape;17124;p8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5" name="Google Shape;17125;p8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6" name="Google Shape;17126;p8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7" name="Google Shape;17127;p8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8" name="Google Shape;17128;p8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9" name="Google Shape;17129;p8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0" name="Google Shape;17130;p8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1" name="Google Shape;17131;p8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2" name="Google Shape;17132;p8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3" name="Google Shape;17133;p8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4" name="Google Shape;17134;p8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5" name="Google Shape;17135;p8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6" name="Google Shape;17136;p8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7" name="Google Shape;17137;p8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8" name="Google Shape;17138;p8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9" name="Google Shape;17139;p8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0" name="Google Shape;17140;p8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1" name="Google Shape;17141;p8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2" name="Google Shape;17142;p8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3" name="Google Shape;17143;p8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4" name="Google Shape;17144;p8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5" name="Google Shape;17145;p8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6" name="Google Shape;17146;p8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7" name="Google Shape;17147;p8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8" name="Google Shape;17148;p8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9" name="Google Shape;17149;p8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0" name="Google Shape;17150;p8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1" name="Google Shape;17151;p8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2" name="Google Shape;17152;p8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3" name="Google Shape;17153;p8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4" name="Google Shape;17154;p8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5" name="Google Shape;17155;p8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6" name="Google Shape;17156;p8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7" name="Google Shape;17157;p8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8" name="Google Shape;17158;p8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9" name="Google Shape;17159;p8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0" name="Google Shape;17160;p8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1" name="Google Shape;17161;p8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2" name="Google Shape;17162;p8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3" name="Google Shape;17163;p8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4" name="Google Shape;17164;p8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5" name="Google Shape;17165;p8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6" name="Google Shape;17166;p8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7" name="Google Shape;17167;p8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8" name="Google Shape;17168;p8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9" name="Google Shape;17169;p8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0" name="Google Shape;17170;p8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1" name="Google Shape;17171;p8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2" name="Google Shape;17172;p8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3" name="Google Shape;17173;p8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4" name="Google Shape;17174;p8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5" name="Google Shape;17175;p8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6" name="Google Shape;17176;p8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8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8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9" name="Google Shape;17179;p8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0" name="Google Shape;17180;p8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8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8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8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8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8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8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7" name="Google Shape;17187;p8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8" name="Google Shape;17188;p8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8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8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8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2" name="Google Shape;17192;p8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8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8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8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8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8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8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8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8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8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2" name="Google Shape;17202;p8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3" name="Google Shape;17203;p8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8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8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6" name="Google Shape;17206;p8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7" name="Google Shape;17207;p8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8" name="Google Shape;17208;p8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8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8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1" name="Google Shape;17211;p8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2" name="Google Shape;17212;p8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8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8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8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8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7" name="Google Shape;17217;p8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8" name="Google Shape;17218;p8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9" name="Google Shape;17219;p8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0" name="Google Shape;17220;p8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1" name="Google Shape;17221;p8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2" name="Google Shape;17222;p8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3" name="Google Shape;17223;p8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4" name="Google Shape;17224;p8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5" name="Google Shape;17225;p8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6" name="Google Shape;17226;p8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7" name="Google Shape;17227;p8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8" name="Google Shape;17228;p8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9" name="Google Shape;17229;p8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8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8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8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8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4" name="Google Shape;17234;p8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5" name="Google Shape;17235;p8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6" name="Google Shape;17236;p8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7" name="Google Shape;17237;p8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8" name="Google Shape;17238;p8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9" name="Google Shape;17239;p8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0" name="Google Shape;17240;p8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1" name="Google Shape;17241;p8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2" name="Google Shape;17242;p8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3" name="Google Shape;17243;p8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4" name="Google Shape;17244;p8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5" name="Google Shape;17245;p8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6" name="Google Shape;17246;p8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7" name="Google Shape;17247;p8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8" name="Google Shape;17248;p8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9" name="Google Shape;17249;p8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0" name="Google Shape;17250;p8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1" name="Google Shape;17251;p8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2" name="Google Shape;17252;p8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3" name="Google Shape;17253;p8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4" name="Google Shape;17254;p8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5" name="Google Shape;17255;p8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6" name="Google Shape;17256;p8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7" name="Google Shape;17257;p8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8" name="Google Shape;17258;p8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9" name="Google Shape;17259;p8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0" name="Google Shape;17260;p8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1" name="Google Shape;17261;p8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2" name="Google Shape;17262;p8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3" name="Google Shape;17263;p8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4" name="Google Shape;17264;p8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5" name="Google Shape;17265;p8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6" name="Google Shape;17266;p8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7" name="Google Shape;17267;p8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8" name="Google Shape;17268;p8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9" name="Google Shape;17269;p8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0" name="Google Shape;17270;p8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1" name="Google Shape;17271;p8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2" name="Google Shape;17272;p8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3" name="Google Shape;17273;p8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4" name="Google Shape;17274;p8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5" name="Google Shape;17275;p8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6" name="Google Shape;17276;p8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7" name="Google Shape;17277;p8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8" name="Google Shape;17278;p8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9" name="Google Shape;17279;p8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0" name="Google Shape;17280;p8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1" name="Google Shape;17281;p8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2" name="Google Shape;17282;p8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3" name="Google Shape;17283;p8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4" name="Google Shape;17284;p8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5" name="Google Shape;17285;p8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6" name="Google Shape;17286;p8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7" name="Google Shape;17287;p8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8" name="Google Shape;17288;p8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9" name="Google Shape;17289;p8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0" name="Google Shape;17290;p8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1" name="Google Shape;17291;p8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2" name="Google Shape;17292;p8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3" name="Google Shape;17293;p8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4" name="Google Shape;17294;p8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5" name="Google Shape;17295;p8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6" name="Google Shape;17296;p8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7" name="Google Shape;17297;p8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8" name="Google Shape;17298;p8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9" name="Google Shape;17299;p8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0" name="Google Shape;17300;p8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1" name="Google Shape;17301;p8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2" name="Google Shape;17302;p8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3" name="Google Shape;17303;p8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4" name="Google Shape;17304;p8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5" name="Google Shape;17305;p8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6" name="Google Shape;17306;p8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7" name="Google Shape;17307;p8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8" name="Google Shape;17308;p8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9" name="Google Shape;17309;p8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0" name="Google Shape;17310;p8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1" name="Google Shape;17311;p8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2" name="Google Shape;17312;p8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3" name="Google Shape;17313;p8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4" name="Google Shape;17314;p8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5" name="Google Shape;17315;p8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6" name="Google Shape;17316;p8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7" name="Google Shape;17317;p8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8" name="Google Shape;17318;p8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9" name="Google Shape;17319;p8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0" name="Google Shape;17320;p8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1" name="Google Shape;17321;p8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2" name="Google Shape;17322;p8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3" name="Google Shape;17323;p8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4" name="Google Shape;17324;p8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5" name="Google Shape;17325;p8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6" name="Google Shape;17326;p8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8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8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8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0" name="Google Shape;17330;p8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1" name="Google Shape;17331;p8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2" name="Google Shape;17332;p8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8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8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8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8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8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8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8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8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8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8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3" name="Google Shape;17343;p8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4" name="Google Shape;17344;p8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8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8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8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8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8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8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8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2" name="Google Shape;17352;p8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8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8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8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8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8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8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9" name="Google Shape;17359;p8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0" name="Google Shape;17360;p8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8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8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8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8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8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8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8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8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8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8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8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8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8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8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8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8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8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8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9" name="Google Shape;17379;p8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8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8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8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8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8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8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6" name="Google Shape;17386;p8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8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8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8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8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8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8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8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8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8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8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8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8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8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8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8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8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8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4" name="Google Shape;17404;p8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5" name="Google Shape;17405;p8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8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8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8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8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8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8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8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8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8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8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8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8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8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8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8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8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2" name="Google Shape;17422;p8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3" name="Google Shape;17423;p8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8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8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8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8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8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8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8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8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8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3" name="Google Shape;17433;p8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4" name="Google Shape;17434;p8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8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8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8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8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8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8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8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8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8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8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8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8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7" name="Google Shape;17447;p8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8" name="Google Shape;17448;p8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8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8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8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8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3" name="Google Shape;17453;p8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4" name="Google Shape;17454;p8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8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8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8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8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8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8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8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8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8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8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8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8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7" name="Google Shape;17467;p8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8" name="Google Shape;17468;p8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9" name="Google Shape;17469;p8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0" name="Google Shape;17470;p8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1" name="Google Shape;17471;p8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2" name="Google Shape;17472;p8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3" name="Google Shape;17473;p8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4" name="Google Shape;17474;p8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5" name="Google Shape;17475;p8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6" name="Google Shape;17476;p8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7" name="Google Shape;17477;p8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8" name="Google Shape;17478;p8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9" name="Google Shape;17479;p8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0" name="Google Shape;17480;p8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1" name="Google Shape;17481;p8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2" name="Google Shape;17482;p8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3" name="Google Shape;17483;p8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4" name="Google Shape;17484;p8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5" name="Google Shape;17485;p8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6" name="Google Shape;17486;p8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7" name="Google Shape;17487;p8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8" name="Google Shape;17488;p8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9" name="Google Shape;17489;p8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0" name="Google Shape;17490;p8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1" name="Google Shape;17491;p8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2" name="Google Shape;17492;p8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3" name="Google Shape;17493;p8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4" name="Google Shape;17494;p8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5" name="Google Shape;17495;p8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6" name="Google Shape;17496;p8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7" name="Google Shape;17497;p8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8" name="Google Shape;17498;p8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9" name="Google Shape;17499;p8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0" name="Google Shape;17500;p8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1" name="Google Shape;17501;p8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2" name="Google Shape;17502;p8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3" name="Google Shape;17503;p8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4" name="Google Shape;17504;p8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5" name="Google Shape;17505;p8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6" name="Google Shape;17506;p8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7" name="Google Shape;17507;p8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8" name="Google Shape;17508;p8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9" name="Google Shape;17509;p8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0" name="Google Shape;17510;p8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1" name="Google Shape;17511;p8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2" name="Google Shape;17512;p8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3" name="Google Shape;17513;p8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4" name="Google Shape;17514;p8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5" name="Google Shape;17515;p8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6" name="Google Shape;17516;p8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7" name="Google Shape;17517;p8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8" name="Google Shape;17518;p8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9" name="Google Shape;17519;p8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0" name="Google Shape;17520;p8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1" name="Google Shape;17521;p8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2" name="Google Shape;17522;p8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3" name="Google Shape;17523;p8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4" name="Google Shape;17524;p8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5" name="Google Shape;17525;p8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6" name="Google Shape;17526;p8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7" name="Google Shape;17527;p8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8" name="Google Shape;17528;p8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9" name="Google Shape;17529;p8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0" name="Google Shape;17530;p8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1" name="Google Shape;17531;p8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2" name="Google Shape;17532;p8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3" name="Google Shape;17533;p8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4" name="Google Shape;17534;p8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5" name="Google Shape;17535;p8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6" name="Google Shape;17536;p8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7" name="Google Shape;17537;p8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8" name="Google Shape;17538;p8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9" name="Google Shape;17539;p8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0" name="Google Shape;17540;p8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1" name="Google Shape;17541;p8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2" name="Google Shape;17542;p8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3" name="Google Shape;17543;p8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4" name="Google Shape;17544;p8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5" name="Google Shape;17545;p8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6" name="Google Shape;17546;p8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7" name="Google Shape;17547;p8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8" name="Google Shape;17548;p8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9" name="Google Shape;17549;p8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0" name="Google Shape;17550;p8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1" name="Google Shape;17551;p8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2" name="Google Shape;17552;p8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3" name="Google Shape;17553;p8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4" name="Google Shape;17554;p8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5" name="Google Shape;17555;p8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6" name="Google Shape;17556;p8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7" name="Google Shape;17557;p8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8" name="Google Shape;17558;p8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9" name="Google Shape;17559;p8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0" name="Google Shape;17560;p8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1" name="Google Shape;17561;p8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2" name="Google Shape;17562;p8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3" name="Google Shape;17563;p8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4" name="Google Shape;17564;p8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5" name="Google Shape;17565;p8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6" name="Google Shape;17566;p8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7" name="Google Shape;17567;p8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8" name="Google Shape;17568;p8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9" name="Google Shape;17569;p8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0" name="Google Shape;17570;p8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1" name="Google Shape;17571;p8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2" name="Google Shape;17572;p8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3" name="Google Shape;17573;p8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4" name="Google Shape;17574;p8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5" name="Google Shape;17575;p8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6" name="Google Shape;17576;p8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7" name="Google Shape;17577;p8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8" name="Google Shape;17578;p8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9" name="Google Shape;17579;p8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0" name="Google Shape;17580;p8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1" name="Google Shape;17581;p8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2" name="Google Shape;17582;p8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3" name="Google Shape;17583;p8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4" name="Google Shape;17584;p8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5" name="Google Shape;17585;p8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6" name="Google Shape;17586;p8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7" name="Google Shape;17587;p8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8" name="Google Shape;17588;p8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9" name="Google Shape;17589;p8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0" name="Google Shape;17590;p8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1" name="Google Shape;17591;p8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2" name="Google Shape;17592;p8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3" name="Google Shape;17593;p8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4" name="Google Shape;17594;p8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5" name="Google Shape;17595;p8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6" name="Google Shape;17596;p8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7" name="Google Shape;17597;p8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8" name="Google Shape;17598;p8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9" name="Google Shape;17599;p8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0" name="Google Shape;17600;p8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8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8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8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8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8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8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8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8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8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8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8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8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8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8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5" name="Google Shape;17615;p8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6" name="Google Shape;17616;p8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8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8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8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0" name="Google Shape;17620;p8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1" name="Google Shape;17621;p8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2" name="Google Shape;17622;p8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8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8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8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8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8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8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8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8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8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2" name="Google Shape;17632;p8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3" name="Google Shape;17633;p8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4" name="Google Shape;17634;p8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5" name="Google Shape;17635;p8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8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7" name="Google Shape;17637;p8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8" name="Google Shape;17638;p8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8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8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8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8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3" name="Google Shape;17643;p8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4" name="Google Shape;17644;p8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8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8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7" name="Google Shape;17647;p8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8" name="Google Shape;17648;p8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8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8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8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2" name="Google Shape;17652;p8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3" name="Google Shape;17653;p8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4" name="Google Shape;17654;p8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5" name="Google Shape;17655;p8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8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8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8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8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8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1" name="Google Shape;17661;p8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2" name="Google Shape;17662;p8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8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8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8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8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8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8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8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8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8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8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8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4" name="Google Shape;17674;p8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5" name="Google Shape;17675;p8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8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7" name="Google Shape;17677;p8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8" name="Google Shape;17678;p8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8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8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8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8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8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8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8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8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8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8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8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8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8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8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8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8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8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8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8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8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9" name="Google Shape;17699;p8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0" name="Google Shape;17700;p8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8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8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8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8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5" name="Google Shape;17705;p8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6" name="Google Shape;17706;p8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8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8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8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8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8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8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8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8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8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8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8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8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8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8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8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8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8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8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8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8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8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8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8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8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8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8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8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8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8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8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8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8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8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8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1" name="Google Shape;17741;p8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2" name="Google Shape;17742;p8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8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8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8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8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8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8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8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8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8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8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8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8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8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8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8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8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8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8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8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8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8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8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8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8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8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8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8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0" name="Google Shape;17770;p8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1" name="Google Shape;17771;p8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8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8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8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8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8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8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8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8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8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8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8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8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8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8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8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8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8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8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8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8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8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8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8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8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8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8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8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8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8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8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8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8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8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8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8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8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8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8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8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8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8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8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8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8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8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8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8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8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8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8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8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8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8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8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8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8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8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8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8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8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8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8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8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8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8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8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8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8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8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8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8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8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8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8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8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8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8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8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8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1" name="Google Shape;17851;p8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2" name="Google Shape;17852;p8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3" name="Google Shape;17853;p8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8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8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6" name="Google Shape;17856;p8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7" name="Google Shape;17857;p8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8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8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8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8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8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8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8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8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8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8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8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9" name="Google Shape;17869;p8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0" name="Google Shape;17870;p8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8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8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8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8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8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8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8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8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8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8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8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8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8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8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8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8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8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8" name="Google Shape;17888;p8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9" name="Google Shape;17889;p8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0" name="Google Shape;17890;p8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1" name="Google Shape;17891;p8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2" name="Google Shape;17892;p8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3" name="Google Shape;17893;p8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4" name="Google Shape;17894;p8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5" name="Google Shape;17895;p8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6" name="Google Shape;17896;p8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7" name="Google Shape;17897;p8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8" name="Google Shape;17898;p8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9" name="Google Shape;17899;p8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0" name="Google Shape;17900;p8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1" name="Google Shape;17901;p8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2" name="Google Shape;17902;p8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3" name="Google Shape;17903;p8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4" name="Google Shape;17904;p8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5" name="Google Shape;17905;p8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6" name="Google Shape;17906;p8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7" name="Google Shape;17907;p8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8" name="Google Shape;17908;p8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9" name="Google Shape;17909;p8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0" name="Google Shape;17910;p8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1" name="Google Shape;17911;p8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2" name="Google Shape;17912;p8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3" name="Google Shape;17913;p8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4" name="Google Shape;17914;p8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5" name="Google Shape;17915;p8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6" name="Google Shape;17916;p8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7" name="Google Shape;17917;p8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8" name="Google Shape;17918;p8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9" name="Google Shape;17919;p8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0" name="Google Shape;17920;p8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1" name="Google Shape;17921;p8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2" name="Google Shape;17922;p8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3" name="Google Shape;17923;p8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4" name="Google Shape;17924;p8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5" name="Google Shape;17925;p8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6" name="Google Shape;17926;p8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7" name="Google Shape;17927;p8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8" name="Google Shape;17928;p8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9" name="Google Shape;17929;p8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0" name="Google Shape;17930;p8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1" name="Google Shape;17931;p8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2" name="Google Shape;17932;p8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3" name="Google Shape;17933;p8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4" name="Google Shape;17934;p8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5" name="Google Shape;17935;p8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6" name="Google Shape;17936;p8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7" name="Google Shape;17937;p8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8" name="Google Shape;17938;p8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9" name="Google Shape;17939;p8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0" name="Google Shape;17940;p8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1" name="Google Shape;17941;p8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2" name="Google Shape;17942;p8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3" name="Google Shape;17943;p8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4" name="Google Shape;17944;p8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5" name="Google Shape;17945;p8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6" name="Google Shape;17946;p8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7" name="Google Shape;17947;p8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8" name="Google Shape;17948;p8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9" name="Google Shape;17949;p8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0" name="Google Shape;17950;p8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1" name="Google Shape;17951;p8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2" name="Google Shape;17952;p8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3" name="Google Shape;17953;p8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4" name="Google Shape;17954;p8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5" name="Google Shape;17955;p8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6" name="Google Shape;17956;p8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7" name="Google Shape;17957;p8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8" name="Google Shape;17958;p8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9" name="Google Shape;17959;p8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0" name="Google Shape;17960;p8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1" name="Google Shape;17961;p8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2" name="Google Shape;17962;p8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3" name="Google Shape;17963;p8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4" name="Google Shape;17964;p8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5" name="Google Shape;17965;p8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6" name="Google Shape;17966;p8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7" name="Google Shape;17967;p8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8" name="Google Shape;17968;p8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9" name="Google Shape;17969;p8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0" name="Google Shape;17970;p8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1" name="Google Shape;17971;p8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2" name="Google Shape;17972;p8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3" name="Google Shape;17973;p8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4" name="Google Shape;17974;p8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5" name="Google Shape;17975;p8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6" name="Google Shape;17976;p8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7" name="Google Shape;17977;p8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8" name="Google Shape;17978;p8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9" name="Google Shape;17979;p8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0" name="Google Shape;17980;p8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1" name="Google Shape;17981;p8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2" name="Google Shape;17982;p8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3" name="Google Shape;17983;p8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4" name="Google Shape;17984;p8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5" name="Google Shape;17985;p8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6" name="Google Shape;17986;p8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7" name="Google Shape;17987;p8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8" name="Google Shape;17988;p8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9" name="Google Shape;17989;p8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0" name="Google Shape;17990;p8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1" name="Google Shape;17991;p8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2" name="Google Shape;17992;p8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3" name="Google Shape;17993;p8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4" name="Google Shape;17994;p8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5" name="Google Shape;17995;p8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6" name="Google Shape;17996;p8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7" name="Google Shape;17997;p8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8" name="Google Shape;17998;p8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9" name="Google Shape;17999;p8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0" name="Google Shape;18000;p8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1" name="Google Shape;18001;p8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2" name="Google Shape;18002;p8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3" name="Google Shape;18003;p8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4" name="Google Shape;18004;p8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5" name="Google Shape;18005;p8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6" name="Google Shape;18006;p8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7" name="Google Shape;18007;p8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8" name="Google Shape;18008;p8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9" name="Google Shape;18009;p8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0" name="Google Shape;18010;p8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1" name="Google Shape;18011;p8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2" name="Google Shape;18012;p8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3" name="Google Shape;18013;p8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4" name="Google Shape;18014;p8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5" name="Google Shape;18015;p8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6" name="Google Shape;18016;p8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7" name="Google Shape;18017;p8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8" name="Google Shape;18018;p8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9" name="Google Shape;18019;p8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0" name="Google Shape;18020;p8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1" name="Google Shape;18021;p8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2" name="Google Shape;18022;p8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3" name="Google Shape;18023;p8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4" name="Google Shape;18024;p8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5" name="Google Shape;18025;p8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6" name="Google Shape;18026;p8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7" name="Google Shape;18027;p8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8" name="Google Shape;18028;p8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9" name="Google Shape;18029;p8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0" name="Google Shape;18030;p8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1" name="Google Shape;18031;p8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2" name="Google Shape;18032;p8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3" name="Google Shape;18033;p8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4" name="Google Shape;18034;p8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5" name="Google Shape;18035;p8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6" name="Google Shape;18036;p8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7" name="Google Shape;18037;p8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8" name="Google Shape;18038;p8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9" name="Google Shape;18039;p8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0" name="Google Shape;18040;p8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1" name="Google Shape;18041;p8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2" name="Google Shape;18042;p8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3" name="Google Shape;18043;p8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4" name="Google Shape;18044;p8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5" name="Google Shape;18045;p8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6" name="Google Shape;18046;p8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7" name="Google Shape;18047;p8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8" name="Google Shape;18048;p8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9" name="Google Shape;18049;p8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0" name="Google Shape;18050;p8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1" name="Google Shape;18051;p8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2" name="Google Shape;18052;p8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3" name="Google Shape;18053;p8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4" name="Google Shape;18054;p8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5" name="Google Shape;18055;p8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6" name="Google Shape;18056;p8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7" name="Google Shape;18057;p8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8" name="Google Shape;18058;p8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9" name="Google Shape;18059;p8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0" name="Google Shape;18060;p8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1" name="Google Shape;18061;p8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2" name="Google Shape;18062;p8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3" name="Google Shape;18063;p8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4" name="Google Shape;18064;p8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5" name="Google Shape;18065;p8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6" name="Google Shape;18066;p8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7" name="Google Shape;18067;p8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8" name="Google Shape;18068;p8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9" name="Google Shape;18069;p8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0" name="Google Shape;18070;p8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1" name="Google Shape;18071;p8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2" name="Google Shape;18072;p8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3" name="Google Shape;18073;p8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4" name="Google Shape;18074;p8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5" name="Google Shape;18075;p8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6" name="Google Shape;18076;p8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7" name="Google Shape;18077;p8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8" name="Google Shape;18078;p8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9" name="Google Shape;18079;p8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0" name="Google Shape;18080;p8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1" name="Google Shape;18081;p8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2" name="Google Shape;18082;p8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3" name="Google Shape;18083;p8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4" name="Google Shape;18084;p8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5" name="Google Shape;18085;p8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6" name="Google Shape;18086;p8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7" name="Google Shape;18087;p8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8" name="Google Shape;18088;p8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9" name="Google Shape;18089;p8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0" name="Google Shape;18090;p8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1" name="Google Shape;18091;p8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2" name="Google Shape;18092;p8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3" name="Google Shape;18093;p8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4" name="Google Shape;18094;p8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5" name="Google Shape;18095;p8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6" name="Google Shape;18096;p8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7" name="Google Shape;18097;p8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8" name="Google Shape;18098;p8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9" name="Google Shape;18099;p8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0" name="Google Shape;18100;p8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1" name="Google Shape;18101;p8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2" name="Google Shape;18102;p8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3" name="Google Shape;18103;p8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4" name="Google Shape;18104;p8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5" name="Google Shape;18105;p8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6" name="Google Shape;18106;p8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7" name="Google Shape;18107;p8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8" name="Google Shape;18108;p8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9" name="Google Shape;18109;p8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0" name="Google Shape;18110;p8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1" name="Google Shape;18111;p8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2" name="Google Shape;18112;p8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3" name="Google Shape;18113;p8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4" name="Google Shape;18114;p8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5" name="Google Shape;18115;p8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6" name="Google Shape;18116;p8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7" name="Google Shape;18117;p8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8" name="Google Shape;18118;p8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9" name="Google Shape;18119;p8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0" name="Google Shape;18120;p8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1" name="Google Shape;18121;p8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2" name="Google Shape;18122;p8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3" name="Google Shape;18123;p8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4" name="Google Shape;18124;p8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5" name="Google Shape;18125;p8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6" name="Google Shape;18126;p8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7" name="Google Shape;18127;p8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8" name="Google Shape;18128;p8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9" name="Google Shape;18129;p8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0" name="Google Shape;18130;p8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1" name="Google Shape;18131;p8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2" name="Google Shape;18132;p8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3" name="Google Shape;18133;p8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4" name="Google Shape;18134;p8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5" name="Google Shape;18135;p8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6" name="Google Shape;18136;p8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7" name="Google Shape;18137;p8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8" name="Google Shape;18138;p8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9" name="Google Shape;18139;p8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0" name="Google Shape;18140;p8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1" name="Google Shape;18141;p8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2" name="Google Shape;18142;p8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3" name="Google Shape;18143;p8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4" name="Google Shape;18144;p8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5" name="Google Shape;18145;p8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6" name="Google Shape;18146;p8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7" name="Google Shape;18147;p8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8" name="Google Shape;18148;p8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9" name="Google Shape;18149;p8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0" name="Google Shape;18150;p8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1" name="Google Shape;18151;p8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2" name="Google Shape;18152;p8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3" name="Google Shape;18153;p8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4" name="Google Shape;18154;p8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5" name="Google Shape;18155;p8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6" name="Google Shape;18156;p8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7" name="Google Shape;18157;p8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8" name="Google Shape;18158;p8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9" name="Google Shape;18159;p8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0" name="Google Shape;18160;p8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1" name="Google Shape;18161;p8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2" name="Google Shape;18162;p8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3" name="Google Shape;18163;p8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4" name="Google Shape;18164;p8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5" name="Google Shape;18165;p8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6" name="Google Shape;18166;p8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7" name="Google Shape;18167;p8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8" name="Google Shape;18168;p8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9" name="Google Shape;18169;p8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0" name="Google Shape;18170;p8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1" name="Google Shape;18171;p8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2" name="Google Shape;18172;p8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3" name="Google Shape;18173;p8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4" name="Google Shape;18174;p8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5" name="Google Shape;18175;p8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6" name="Google Shape;18176;p8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7" name="Google Shape;18177;p8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8" name="Google Shape;18178;p8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9" name="Google Shape;18179;p8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0" name="Google Shape;18180;p8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1" name="Google Shape;18181;p8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2" name="Google Shape;18182;p8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3" name="Google Shape;18183;p8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4" name="Google Shape;18184;p8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5" name="Google Shape;18185;p8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6" name="Google Shape;18186;p8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7" name="Google Shape;18187;p8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8" name="Google Shape;18188;p8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9" name="Google Shape;18189;p8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0" name="Google Shape;18190;p8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1" name="Google Shape;18191;p8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2" name="Google Shape;18192;p8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3" name="Google Shape;18193;p8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4" name="Google Shape;18194;p8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5" name="Google Shape;18195;p8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6" name="Google Shape;18196;p8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7" name="Google Shape;18197;p8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8" name="Google Shape;18198;p8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9" name="Google Shape;18199;p8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0" name="Google Shape;18200;p8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1" name="Google Shape;18201;p8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2" name="Google Shape;18202;p8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3" name="Google Shape;18203;p8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4" name="Google Shape;18204;p8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5" name="Google Shape;18205;p8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6" name="Google Shape;18206;p8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7" name="Google Shape;18207;p8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8" name="Google Shape;18208;p8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9" name="Google Shape;18209;p8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0" name="Google Shape;18210;p8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1" name="Google Shape;18211;p8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2" name="Google Shape;18212;p8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3" name="Google Shape;18213;p8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4" name="Google Shape;18214;p8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5" name="Google Shape;18215;p8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6" name="Google Shape;18216;p8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7" name="Google Shape;18217;p8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8" name="Google Shape;18218;p8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9" name="Google Shape;18219;p8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0" name="Google Shape;18220;p8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1" name="Google Shape;18221;p8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2" name="Google Shape;18222;p8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3" name="Google Shape;18223;p8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4" name="Google Shape;18224;p8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5" name="Google Shape;18225;p8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6" name="Google Shape;18226;p8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7" name="Google Shape;18227;p8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8" name="Google Shape;18228;p8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9" name="Google Shape;18229;p8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0" name="Google Shape;18230;p8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1" name="Google Shape;18231;p8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2" name="Google Shape;18232;p8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3" name="Google Shape;18233;p8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4" name="Google Shape;18234;p8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5" name="Google Shape;18235;p8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6" name="Google Shape;18236;p8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7" name="Google Shape;18237;p8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8" name="Google Shape;18238;p8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9" name="Google Shape;18239;p8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0" name="Google Shape;18240;p8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1" name="Google Shape;18241;p8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2" name="Google Shape;18242;p8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3" name="Google Shape;18243;p8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4" name="Google Shape;18244;p8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5" name="Google Shape;18245;p8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6" name="Google Shape;18246;p8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7" name="Google Shape;18247;p8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8" name="Google Shape;18248;p8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9" name="Google Shape;18249;p8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0" name="Google Shape;18250;p8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1" name="Google Shape;18251;p8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2" name="Google Shape;18252;p8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3" name="Google Shape;18253;p8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4" name="Google Shape;18254;p8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5" name="Google Shape;18255;p8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6" name="Google Shape;18256;p8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7" name="Google Shape;18257;p8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8" name="Google Shape;18258;p8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9" name="Google Shape;18259;p8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0" name="Google Shape;18260;p8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1" name="Google Shape;18261;p8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2" name="Google Shape;18262;p8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3" name="Google Shape;18263;p8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4" name="Google Shape;18264;p8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5" name="Google Shape;18265;p8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6" name="Google Shape;18266;p8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7" name="Google Shape;18267;p8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8" name="Google Shape;18268;p8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9" name="Google Shape;18269;p8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0" name="Google Shape;18270;p8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1" name="Google Shape;18271;p8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2" name="Google Shape;18272;p8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3" name="Google Shape;18273;p8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4" name="Google Shape;18274;p8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5" name="Google Shape;18275;p8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6" name="Google Shape;18276;p8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7" name="Google Shape;18277;p8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8" name="Google Shape;18278;p8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9" name="Google Shape;18279;p8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0" name="Google Shape;18280;p8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1" name="Google Shape;18281;p8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2" name="Google Shape;18282;p8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3" name="Google Shape;18283;p8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4" name="Google Shape;18284;p8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5" name="Google Shape;18285;p8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6" name="Google Shape;18286;p8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7" name="Google Shape;18287;p8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8" name="Google Shape;18288;p8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9" name="Google Shape;18289;p8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0" name="Google Shape;18290;p8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1" name="Google Shape;18291;p8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2" name="Google Shape;18292;p8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3" name="Google Shape;18293;p8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4" name="Google Shape;18294;p8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5" name="Google Shape;18295;p8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6" name="Google Shape;18296;p8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7" name="Google Shape;18297;p8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8" name="Google Shape;18298;p8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9" name="Google Shape;18299;p8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0" name="Google Shape;18300;p8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1" name="Google Shape;18301;p8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2" name="Google Shape;18302;p8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3" name="Google Shape;18303;p8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4" name="Google Shape;18304;p8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5" name="Google Shape;18305;p8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6" name="Google Shape;18306;p8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7" name="Google Shape;18307;p8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8" name="Google Shape;18308;p8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9" name="Google Shape;18309;p8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0" name="Google Shape;18310;p8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1" name="Google Shape;18311;p8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2" name="Google Shape;18312;p8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3" name="Google Shape;18313;p8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4" name="Google Shape;18314;p8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5" name="Google Shape;18315;p8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6" name="Google Shape;18316;p8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7" name="Google Shape;18317;p8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8" name="Google Shape;18318;p8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9" name="Google Shape;18319;p8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0" name="Google Shape;18320;p8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1" name="Google Shape;18321;p8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2" name="Google Shape;18322;p8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3" name="Google Shape;18323;p8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4" name="Google Shape;18324;p8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5" name="Google Shape;18325;p8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6" name="Google Shape;18326;p8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7" name="Google Shape;18327;p8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8" name="Google Shape;18328;p8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9" name="Google Shape;18329;p8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0" name="Google Shape;18330;p8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1" name="Google Shape;18331;p8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2" name="Google Shape;18332;p8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3" name="Google Shape;18333;p8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4" name="Google Shape;18334;p8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5" name="Google Shape;18335;p8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6" name="Google Shape;18336;p8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7" name="Google Shape;18337;p8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8" name="Google Shape;18338;p8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9" name="Google Shape;18339;p8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0" name="Google Shape;18340;p8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1" name="Google Shape;18341;p8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2" name="Google Shape;18342;p8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3" name="Google Shape;18343;p8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4" name="Google Shape;18344;p8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5" name="Google Shape;18345;p8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6" name="Google Shape;18346;p8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7" name="Google Shape;18347;p8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8" name="Google Shape;18348;p8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9" name="Google Shape;18349;p8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0" name="Google Shape;18350;p8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1" name="Google Shape;18351;p8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2" name="Google Shape;18352;p8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3" name="Google Shape;18353;p8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4" name="Google Shape;18354;p8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5" name="Google Shape;18355;p8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6" name="Google Shape;18356;p8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7" name="Google Shape;18357;p8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8" name="Google Shape;18358;p8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9" name="Google Shape;18359;p8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0" name="Google Shape;18360;p8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1" name="Google Shape;18361;p8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2" name="Google Shape;18362;p8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3" name="Google Shape;18363;p8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4" name="Google Shape;18364;p8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5" name="Google Shape;18365;p8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6" name="Google Shape;18366;p8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7" name="Google Shape;18367;p8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8" name="Google Shape;18368;p8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9" name="Google Shape;18369;p8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0" name="Google Shape;18370;p8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1" name="Google Shape;18371;p8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2" name="Google Shape;18372;p8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3" name="Google Shape;18373;p8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4" name="Google Shape;18374;p8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5" name="Google Shape;18375;p8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6" name="Google Shape;18376;p8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7" name="Google Shape;18377;p8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8" name="Google Shape;18378;p8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9" name="Google Shape;18379;p8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0" name="Google Shape;18380;p8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1" name="Google Shape;18381;p8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2" name="Google Shape;18382;p8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3" name="Google Shape;18383;p8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4" name="Google Shape;18384;p8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5" name="Google Shape;18385;p8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6" name="Google Shape;18386;p8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7" name="Google Shape;18387;p8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8" name="Google Shape;18388;p8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9" name="Google Shape;18389;p8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0" name="Google Shape;18390;p8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1" name="Google Shape;18391;p8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2" name="Google Shape;18392;p8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3" name="Google Shape;18393;p8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4" name="Google Shape;18394;p8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5" name="Google Shape;18395;p8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6" name="Google Shape;18396;p8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7" name="Google Shape;18397;p8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8" name="Google Shape;18398;p8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9" name="Google Shape;18399;p8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0" name="Google Shape;18400;p8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1" name="Google Shape;18401;p8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2" name="Google Shape;18402;p8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3" name="Google Shape;18403;p8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4" name="Google Shape;18404;p8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5" name="Google Shape;18405;p8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6" name="Google Shape;18406;p8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7" name="Google Shape;18407;p8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8" name="Google Shape;18408;p8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9" name="Google Shape;18409;p8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0" name="Google Shape;18410;p8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1" name="Google Shape;18411;p8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2" name="Google Shape;18412;p8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3" name="Google Shape;18413;p8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4" name="Google Shape;18414;p8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5" name="Google Shape;18415;p8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6" name="Google Shape;18416;p8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7" name="Google Shape;18417;p8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8" name="Google Shape;18418;p8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9" name="Google Shape;18419;p8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0" name="Google Shape;18420;p8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1" name="Google Shape;18421;p8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2" name="Google Shape;18422;p8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3" name="Google Shape;18423;p8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4" name="Google Shape;18424;p8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5" name="Google Shape;18425;p8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6" name="Google Shape;18426;p8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7" name="Google Shape;18427;p8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8" name="Google Shape;18428;p8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9" name="Google Shape;18429;p8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0" name="Google Shape;18430;p8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1" name="Google Shape;18431;p8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2" name="Google Shape;18432;p8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3" name="Google Shape;18433;p8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4" name="Google Shape;18434;p8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5" name="Google Shape;18435;p8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6" name="Google Shape;18436;p8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7" name="Google Shape;18437;p8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8" name="Google Shape;18438;p8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9" name="Google Shape;18439;p8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0" name="Google Shape;18440;p8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1" name="Google Shape;18441;p8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2" name="Google Shape;18442;p8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3" name="Google Shape;18443;p8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4" name="Google Shape;18444;p8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5" name="Google Shape;18445;p8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6" name="Google Shape;18446;p8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7" name="Google Shape;18447;p8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8" name="Google Shape;18448;p8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9" name="Google Shape;18449;p8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0" name="Google Shape;18450;p8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1" name="Google Shape;18451;p8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2" name="Google Shape;18452;p8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3" name="Google Shape;18453;p8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4" name="Google Shape;18454;p8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5" name="Google Shape;18455;p8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6" name="Google Shape;18456;p8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7" name="Google Shape;18457;p8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8" name="Google Shape;18458;p8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9" name="Google Shape;18459;p8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0" name="Google Shape;18460;p8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1" name="Google Shape;18461;p8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2" name="Google Shape;18462;p8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3" name="Google Shape;18463;p8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4" name="Google Shape;18464;p8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5" name="Google Shape;18465;p8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6" name="Google Shape;18466;p8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7" name="Google Shape;18467;p8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8" name="Google Shape;18468;p8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9" name="Google Shape;18469;p8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0" name="Google Shape;18470;p8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1" name="Google Shape;18471;p8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2" name="Google Shape;18472;p8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3" name="Google Shape;18473;p8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4" name="Google Shape;18474;p8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5" name="Google Shape;18475;p8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6" name="Google Shape;18476;p8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7" name="Google Shape;18477;p8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8" name="Google Shape;18478;p8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9" name="Google Shape;18479;p8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0" name="Google Shape;18480;p8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1" name="Google Shape;18481;p8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2" name="Google Shape;18482;p8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3" name="Google Shape;18483;p8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4" name="Google Shape;18484;p8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5" name="Google Shape;18485;p8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6" name="Google Shape;18486;p8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7" name="Google Shape;18487;p8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8" name="Google Shape;18488;p8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9" name="Google Shape;18489;p8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0" name="Google Shape;18490;p8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1" name="Google Shape;18491;p8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2" name="Google Shape;18492;p8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3" name="Google Shape;18493;p8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4" name="Google Shape;18494;p8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5" name="Google Shape;18495;p8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6" name="Google Shape;18496;p8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7" name="Google Shape;18497;p8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8" name="Google Shape;18498;p8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9" name="Google Shape;18499;p8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0" name="Google Shape;18500;p8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1" name="Google Shape;18501;p8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2" name="Google Shape;18502;p8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3" name="Google Shape;18503;p8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4" name="Google Shape;18504;p8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5" name="Google Shape;18505;p8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6" name="Google Shape;18506;p8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7" name="Google Shape;18507;p8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8" name="Google Shape;18508;p8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9" name="Google Shape;18509;p8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0" name="Google Shape;18510;p8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1" name="Google Shape;18511;p8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2" name="Google Shape;18512;p8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3" name="Google Shape;18513;p8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4" name="Google Shape;18514;p8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5" name="Google Shape;18515;p8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6" name="Google Shape;18516;p8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7" name="Google Shape;18517;p8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8" name="Google Shape;18518;p8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9" name="Google Shape;18519;p8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0" name="Google Shape;18520;p8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1" name="Google Shape;18521;p8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2" name="Google Shape;18522;p8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3" name="Google Shape;18523;p8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4" name="Google Shape;18524;p8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5" name="Google Shape;18525;p8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6" name="Google Shape;18526;p8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7" name="Google Shape;18527;p8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8" name="Google Shape;18528;p8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9" name="Google Shape;18529;p8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0" name="Google Shape;18530;p8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1" name="Google Shape;18531;p8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2" name="Google Shape;18532;p8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3" name="Google Shape;18533;p8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4" name="Google Shape;18534;p8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5" name="Google Shape;18535;p8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6" name="Google Shape;18536;p8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7" name="Google Shape;18537;p8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8" name="Google Shape;18538;p8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9" name="Google Shape;18539;p8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0" name="Google Shape;18540;p8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1" name="Google Shape;18541;p8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2" name="Google Shape;18542;p8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3" name="Google Shape;18543;p8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4" name="Google Shape;18544;p8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5" name="Google Shape;18545;p8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6" name="Google Shape;18546;p8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7" name="Google Shape;18547;p8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8" name="Google Shape;18548;p8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9" name="Google Shape;18549;p8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0" name="Google Shape;18550;p8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1" name="Google Shape;18551;p8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2" name="Google Shape;18552;p8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3" name="Google Shape;18553;p8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4" name="Google Shape;18554;p8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5" name="Google Shape;18555;p8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6" name="Google Shape;18556;p8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7" name="Google Shape;18557;p8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8" name="Google Shape;18558;p8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9" name="Google Shape;18559;p8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0" name="Google Shape;18560;p8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1" name="Google Shape;18561;p8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2" name="Google Shape;18562;p8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3" name="Google Shape;18563;p8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4" name="Google Shape;18564;p8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5" name="Google Shape;18565;p8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6" name="Google Shape;18566;p8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7" name="Google Shape;18567;p8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8" name="Google Shape;18568;p8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9" name="Google Shape;18569;p8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0" name="Google Shape;18570;p8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1" name="Google Shape;18571;p8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2" name="Google Shape;18572;p8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3" name="Google Shape;18573;p8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4" name="Google Shape;18574;p8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5" name="Google Shape;18575;p8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6" name="Google Shape;18576;p8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7" name="Google Shape;18577;p8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8" name="Google Shape;18578;p8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9" name="Google Shape;18579;p8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0" name="Google Shape;18580;p8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1" name="Google Shape;18581;p8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2" name="Google Shape;18582;p8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3" name="Google Shape;18583;p8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4" name="Google Shape;18584;p8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5" name="Google Shape;18585;p8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6" name="Google Shape;18586;p8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7" name="Google Shape;18587;p8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8" name="Google Shape;18588;p8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9" name="Google Shape;18589;p8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0" name="Google Shape;18590;p8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1" name="Google Shape;18591;p8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2" name="Google Shape;18592;p8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3" name="Google Shape;18593;p8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4" name="Google Shape;18594;p8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5" name="Google Shape;18595;p8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6" name="Google Shape;18596;p8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7" name="Google Shape;18597;p8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8" name="Google Shape;18598;p8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9" name="Google Shape;18599;p8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0" name="Google Shape;18600;p8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1" name="Google Shape;18601;p8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2" name="Google Shape;18602;p8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3" name="Google Shape;18603;p8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4" name="Google Shape;18604;p8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5" name="Google Shape;18605;p8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6" name="Google Shape;18606;p8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7" name="Google Shape;18607;p8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8" name="Google Shape;18608;p8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9" name="Google Shape;18609;p8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0" name="Google Shape;18610;p8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1" name="Google Shape;18611;p8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2" name="Google Shape;18612;p8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3" name="Google Shape;18613;p8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4" name="Google Shape;18614;p8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5" name="Google Shape;18615;p8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6" name="Google Shape;18616;p8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7" name="Google Shape;18617;p8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8" name="Google Shape;18618;p8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9" name="Google Shape;18619;p8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0" name="Google Shape;18620;p8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1" name="Google Shape;18621;p8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2" name="Google Shape;18622;p8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3" name="Google Shape;18623;p8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4" name="Google Shape;18624;p8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5" name="Google Shape;18625;p8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6" name="Google Shape;18626;p8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7" name="Google Shape;18627;p8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8" name="Google Shape;18628;p8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9" name="Google Shape;18629;p8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0" name="Google Shape;18630;p8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1" name="Google Shape;18631;p8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2" name="Google Shape;18632;p8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3" name="Google Shape;18633;p8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4" name="Google Shape;18634;p8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5" name="Google Shape;18635;p8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6" name="Google Shape;18636;p8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7" name="Google Shape;18637;p8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8" name="Google Shape;18638;p8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9" name="Google Shape;18639;p8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0" name="Google Shape;18640;p8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1" name="Google Shape;18641;p8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2" name="Google Shape;18642;p8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3" name="Google Shape;18643;p8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4" name="Google Shape;18644;p8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5" name="Google Shape;18645;p8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6" name="Google Shape;18646;p8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7" name="Google Shape;18647;p8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8" name="Google Shape;18648;p8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9" name="Google Shape;18649;p8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0" name="Google Shape;18650;p8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1" name="Google Shape;18651;p8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2" name="Google Shape;18652;p8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3" name="Google Shape;18653;p8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4" name="Google Shape;18654;p8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5" name="Google Shape;18655;p8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6" name="Google Shape;18656;p8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7" name="Google Shape;18657;p8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8" name="Google Shape;18658;p8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9" name="Google Shape;18659;p8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0" name="Google Shape;18660;p8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1" name="Google Shape;18661;p8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2" name="Google Shape;18662;p8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3" name="Google Shape;18663;p8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4" name="Google Shape;18664;p8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5" name="Google Shape;18665;p8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6" name="Google Shape;18666;p8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7" name="Google Shape;18667;p8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8" name="Google Shape;18668;p8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9" name="Google Shape;18669;p8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0" name="Google Shape;18670;p8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1" name="Google Shape;18671;p8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2" name="Google Shape;18672;p8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3" name="Google Shape;18673;p8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4" name="Google Shape;18674;p8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5" name="Google Shape;18675;p8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6" name="Google Shape;18676;p8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7" name="Google Shape;18677;p8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8" name="Google Shape;18678;p8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9" name="Google Shape;18679;p8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0" name="Google Shape;18680;p8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1" name="Google Shape;18681;p8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2" name="Google Shape;18682;p8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3" name="Google Shape;18683;p8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4" name="Google Shape;18684;p8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5" name="Google Shape;18685;p8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6" name="Google Shape;18686;p8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7" name="Google Shape;18687;p8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8" name="Google Shape;18688;p8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9" name="Google Shape;18689;p8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0" name="Google Shape;18690;p8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1" name="Google Shape;18691;p8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2" name="Google Shape;18692;p8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3" name="Google Shape;18693;p8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4" name="Google Shape;18694;p8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5" name="Google Shape;18695;p8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6" name="Google Shape;18696;p8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7" name="Google Shape;18697;p8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8" name="Google Shape;18698;p8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9" name="Google Shape;18699;p8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0" name="Google Shape;18700;p8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1" name="Google Shape;18701;p8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2" name="Google Shape;18702;p8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3" name="Google Shape;18703;p8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4" name="Google Shape;18704;p8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5" name="Google Shape;18705;p8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6" name="Google Shape;18706;p8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7" name="Google Shape;18707;p8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8" name="Google Shape;18708;p8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9" name="Google Shape;18709;p8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0" name="Google Shape;18710;p8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1" name="Google Shape;18711;p8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2" name="Google Shape;18712;p8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3" name="Google Shape;18713;p8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4" name="Google Shape;18714;p8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5" name="Google Shape;18715;p8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6" name="Google Shape;18716;p8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7" name="Google Shape;18717;p8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8" name="Google Shape;18718;p8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9" name="Google Shape;18719;p8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0" name="Google Shape;18720;p8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1" name="Google Shape;18721;p8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2" name="Google Shape;18722;p8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3" name="Google Shape;18723;p8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4" name="Google Shape;18724;p8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5" name="Google Shape;18725;p8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6" name="Google Shape;18726;p8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7" name="Google Shape;18727;p8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8" name="Google Shape;18728;p8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9" name="Google Shape;18729;p8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0" name="Google Shape;18730;p8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1" name="Google Shape;18731;p8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2" name="Google Shape;18732;p8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3" name="Google Shape;18733;p8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4" name="Google Shape;18734;p8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5" name="Google Shape;18735;p8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6" name="Google Shape;18736;p8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7" name="Google Shape;18737;p8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8" name="Google Shape;18738;p8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9" name="Google Shape;18739;p8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0" name="Google Shape;18740;p8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1" name="Google Shape;18741;p8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2" name="Google Shape;18742;p8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3" name="Google Shape;18743;p8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4" name="Google Shape;18744;p8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5" name="Google Shape;18745;p8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6" name="Google Shape;18746;p8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7" name="Google Shape;18747;p8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8" name="Google Shape;18748;p8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9" name="Google Shape;18749;p8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0" name="Google Shape;18750;p8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1" name="Google Shape;18751;p8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2" name="Google Shape;18752;p8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3" name="Google Shape;18753;p8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4" name="Google Shape;18754;p8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5" name="Google Shape;18755;p8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6" name="Google Shape;18756;p8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7" name="Google Shape;18757;p8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8" name="Google Shape;18758;p8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9" name="Google Shape;18759;p8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0" name="Google Shape;18760;p8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1" name="Google Shape;18761;p8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2" name="Google Shape;18762;p8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3" name="Google Shape;18763;p8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4" name="Google Shape;18764;p8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5" name="Google Shape;18765;p8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6" name="Google Shape;18766;p8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7" name="Google Shape;18767;p8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8" name="Google Shape;18768;p8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9" name="Google Shape;18769;p8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0" name="Google Shape;18770;p8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1" name="Google Shape;18771;p8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2" name="Google Shape;18772;p8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3" name="Google Shape;18773;p8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4" name="Google Shape;18774;p8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5" name="Google Shape;18775;p8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6" name="Google Shape;18776;p8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7" name="Google Shape;18777;p8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8" name="Google Shape;18778;p8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9" name="Google Shape;18779;p8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0" name="Google Shape;18780;p8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1" name="Google Shape;18781;p8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2" name="Google Shape;18782;p8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3" name="Google Shape;18783;p8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4" name="Google Shape;18784;p8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5" name="Google Shape;18785;p8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6" name="Google Shape;18786;p8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7" name="Google Shape;18787;p8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8" name="Google Shape;18788;p8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9" name="Google Shape;18789;p8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0" name="Google Shape;18790;p8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1" name="Google Shape;18791;p8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2" name="Google Shape;18792;p8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3" name="Google Shape;18793;p8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4" name="Google Shape;18794;p8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5" name="Google Shape;18795;p8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6" name="Google Shape;18796;p8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7" name="Google Shape;18797;p8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8" name="Google Shape;18798;p8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9" name="Google Shape;18799;p8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0" name="Google Shape;18800;p8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1" name="Google Shape;18801;p8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2" name="Google Shape;18802;p8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3" name="Google Shape;18803;p8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4" name="Google Shape;18804;p8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5" name="Google Shape;18805;p8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6" name="Google Shape;18806;p8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7" name="Google Shape;18807;p8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8" name="Google Shape;18808;p8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9" name="Google Shape;18809;p8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0" name="Google Shape;18810;p8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1" name="Google Shape;18811;p8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2" name="Google Shape;18812;p8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3" name="Google Shape;18813;p8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4" name="Google Shape;18814;p8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5" name="Google Shape;18815;p8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6" name="Google Shape;18816;p8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7" name="Google Shape;18817;p8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8" name="Google Shape;18818;p8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9" name="Google Shape;18819;p8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0" name="Google Shape;18820;p8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1" name="Google Shape;18821;p8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2" name="Google Shape;18822;p8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3" name="Google Shape;18823;p8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4" name="Google Shape;18824;p8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5" name="Google Shape;18825;p8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6" name="Google Shape;18826;p8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7" name="Google Shape;18827;p8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8" name="Google Shape;18828;p8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9" name="Google Shape;18829;p8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0" name="Google Shape;18830;p8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1" name="Google Shape;18831;p8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2" name="Google Shape;18832;p8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3" name="Google Shape;18833;p8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4" name="Google Shape;18834;p8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5" name="Google Shape;18835;p8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6" name="Google Shape;18836;p8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7" name="Google Shape;18837;p8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8" name="Google Shape;18838;p8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9" name="Google Shape;18839;p8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0" name="Google Shape;18840;p8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1" name="Google Shape;18841;p8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2" name="Google Shape;18842;p8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3" name="Google Shape;18843;p8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4" name="Google Shape;18844;p8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5" name="Google Shape;18845;p8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6" name="Google Shape;18846;p8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7" name="Google Shape;18847;p8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8" name="Google Shape;18848;p8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9" name="Google Shape;18849;p8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0" name="Google Shape;18850;p8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1" name="Google Shape;18851;p8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2" name="Google Shape;18852;p8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3" name="Google Shape;18853;p8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4" name="Google Shape;18854;p8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5" name="Google Shape;18855;p8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6" name="Google Shape;18856;p8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7" name="Google Shape;18857;p8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58" name="Google Shape;18858;p8"/>
          <p:cNvSpPr txBox="1">
            <a:spLocks noGrp="1"/>
          </p:cNvSpPr>
          <p:nvPr>
            <p:ph type="title"/>
          </p:nvPr>
        </p:nvSpPr>
        <p:spPr>
          <a:xfrm>
            <a:off x="720000" y="1479900"/>
            <a:ext cx="4430100" cy="218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24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43" name="Google Shape;24243;p11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24244" name="Google Shape;24244;p11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5" name="Google Shape;24245;p11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6" name="Google Shape;24246;p11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7" name="Google Shape;24247;p11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8" name="Google Shape;24248;p11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9" name="Google Shape;24249;p11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0" name="Google Shape;24250;p11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1" name="Google Shape;24251;p11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2" name="Google Shape;24252;p11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3" name="Google Shape;24253;p11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4" name="Google Shape;24254;p11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5" name="Google Shape;24255;p11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6" name="Google Shape;24256;p11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7" name="Google Shape;24257;p11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8" name="Google Shape;24258;p11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9" name="Google Shape;24259;p11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0" name="Google Shape;24260;p11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1" name="Google Shape;24261;p11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2" name="Google Shape;24262;p11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3" name="Google Shape;24263;p11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4" name="Google Shape;24264;p11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5" name="Google Shape;24265;p11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6" name="Google Shape;24266;p11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7" name="Google Shape;24267;p11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8" name="Google Shape;24268;p11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9" name="Google Shape;24269;p11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0" name="Google Shape;24270;p11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1" name="Google Shape;24271;p11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2" name="Google Shape;24272;p11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3" name="Google Shape;24273;p11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4" name="Google Shape;24274;p11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5" name="Google Shape;24275;p11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6" name="Google Shape;24276;p11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7" name="Google Shape;24277;p11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8" name="Google Shape;24278;p11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9" name="Google Shape;24279;p11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0" name="Google Shape;24280;p11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1" name="Google Shape;24281;p11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2" name="Google Shape;24282;p11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3" name="Google Shape;24283;p11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4" name="Google Shape;24284;p11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5" name="Google Shape;24285;p11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6" name="Google Shape;24286;p11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7" name="Google Shape;24287;p11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8" name="Google Shape;24288;p11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9" name="Google Shape;24289;p11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0" name="Google Shape;24290;p11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1" name="Google Shape;24291;p11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2" name="Google Shape;24292;p11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3" name="Google Shape;24293;p11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4" name="Google Shape;24294;p11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5" name="Google Shape;24295;p11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6" name="Google Shape;24296;p11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7" name="Google Shape;24297;p11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8" name="Google Shape;24298;p11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9" name="Google Shape;24299;p11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0" name="Google Shape;24300;p11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1" name="Google Shape;24301;p11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2" name="Google Shape;24302;p11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3" name="Google Shape;24303;p11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4" name="Google Shape;24304;p11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5" name="Google Shape;24305;p11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6" name="Google Shape;24306;p11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7" name="Google Shape;24307;p11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8" name="Google Shape;24308;p11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9" name="Google Shape;24309;p11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0" name="Google Shape;24310;p11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1" name="Google Shape;24311;p11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2" name="Google Shape;24312;p11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3" name="Google Shape;24313;p11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4" name="Google Shape;24314;p11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5" name="Google Shape;24315;p11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6" name="Google Shape;24316;p11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7" name="Google Shape;24317;p11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8" name="Google Shape;24318;p11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9" name="Google Shape;24319;p11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0" name="Google Shape;24320;p11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1" name="Google Shape;24321;p11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2" name="Google Shape;24322;p11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3" name="Google Shape;24323;p11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4" name="Google Shape;24324;p11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5" name="Google Shape;24325;p11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6" name="Google Shape;24326;p11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7" name="Google Shape;24327;p11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8" name="Google Shape;24328;p11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9" name="Google Shape;24329;p11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0" name="Google Shape;24330;p11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1" name="Google Shape;24331;p11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2" name="Google Shape;24332;p11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3" name="Google Shape;24333;p11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4" name="Google Shape;24334;p11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5" name="Google Shape;24335;p11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6" name="Google Shape;24336;p11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7" name="Google Shape;24337;p11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8" name="Google Shape;24338;p11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9" name="Google Shape;24339;p11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0" name="Google Shape;24340;p11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1" name="Google Shape;24341;p11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2" name="Google Shape;24342;p11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3" name="Google Shape;24343;p11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4" name="Google Shape;24344;p11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5" name="Google Shape;24345;p11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6" name="Google Shape;24346;p11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7" name="Google Shape;24347;p11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8" name="Google Shape;24348;p11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9" name="Google Shape;24349;p11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0" name="Google Shape;24350;p11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1" name="Google Shape;24351;p11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2" name="Google Shape;24352;p11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3" name="Google Shape;24353;p11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4" name="Google Shape;24354;p11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5" name="Google Shape;24355;p11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6" name="Google Shape;24356;p11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7" name="Google Shape;24357;p11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8" name="Google Shape;24358;p11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9" name="Google Shape;24359;p11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0" name="Google Shape;24360;p11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1" name="Google Shape;24361;p11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2" name="Google Shape;24362;p11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3" name="Google Shape;24363;p11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4" name="Google Shape;24364;p11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5" name="Google Shape;24365;p11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6" name="Google Shape;24366;p11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7" name="Google Shape;24367;p11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8" name="Google Shape;24368;p11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9" name="Google Shape;24369;p11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0" name="Google Shape;24370;p11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1" name="Google Shape;24371;p11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2" name="Google Shape;24372;p11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3" name="Google Shape;24373;p11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4" name="Google Shape;24374;p11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5" name="Google Shape;24375;p11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6" name="Google Shape;24376;p11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7" name="Google Shape;24377;p11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8" name="Google Shape;24378;p11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9" name="Google Shape;24379;p11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0" name="Google Shape;24380;p11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1" name="Google Shape;24381;p11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2" name="Google Shape;24382;p11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3" name="Google Shape;24383;p11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4" name="Google Shape;24384;p11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5" name="Google Shape;24385;p11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6" name="Google Shape;24386;p11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7" name="Google Shape;24387;p11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8" name="Google Shape;24388;p11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9" name="Google Shape;24389;p11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0" name="Google Shape;24390;p11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1" name="Google Shape;24391;p11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2" name="Google Shape;24392;p11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3" name="Google Shape;24393;p11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4" name="Google Shape;24394;p11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5" name="Google Shape;24395;p11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6" name="Google Shape;24396;p11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7" name="Google Shape;24397;p11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8" name="Google Shape;24398;p11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9" name="Google Shape;24399;p11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0" name="Google Shape;24400;p11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1" name="Google Shape;24401;p11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2" name="Google Shape;24402;p11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3" name="Google Shape;24403;p11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4" name="Google Shape;24404;p11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5" name="Google Shape;24405;p11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6" name="Google Shape;24406;p11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7" name="Google Shape;24407;p11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8" name="Google Shape;24408;p11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9" name="Google Shape;24409;p11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0" name="Google Shape;24410;p11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1" name="Google Shape;24411;p11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2" name="Google Shape;24412;p11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3" name="Google Shape;24413;p11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4" name="Google Shape;24414;p11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5" name="Google Shape;24415;p11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6" name="Google Shape;24416;p11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7" name="Google Shape;24417;p11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8" name="Google Shape;24418;p11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9" name="Google Shape;24419;p11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0" name="Google Shape;24420;p11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1" name="Google Shape;24421;p11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2" name="Google Shape;24422;p11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3" name="Google Shape;24423;p11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4" name="Google Shape;24424;p11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5" name="Google Shape;24425;p11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6" name="Google Shape;24426;p11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7" name="Google Shape;24427;p11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8" name="Google Shape;24428;p11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9" name="Google Shape;24429;p11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0" name="Google Shape;24430;p11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1" name="Google Shape;24431;p11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2" name="Google Shape;24432;p11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3" name="Google Shape;24433;p11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4" name="Google Shape;24434;p11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5" name="Google Shape;24435;p11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6" name="Google Shape;24436;p11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7" name="Google Shape;24437;p11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8" name="Google Shape;24438;p11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9" name="Google Shape;24439;p11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0" name="Google Shape;24440;p11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1" name="Google Shape;24441;p11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2" name="Google Shape;24442;p11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3" name="Google Shape;24443;p11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4" name="Google Shape;24444;p11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5" name="Google Shape;24445;p11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6" name="Google Shape;24446;p11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7" name="Google Shape;24447;p11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8" name="Google Shape;24448;p11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9" name="Google Shape;24449;p11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0" name="Google Shape;24450;p11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1" name="Google Shape;24451;p11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2" name="Google Shape;24452;p11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3" name="Google Shape;24453;p11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4" name="Google Shape;24454;p11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5" name="Google Shape;24455;p11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6" name="Google Shape;24456;p11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7" name="Google Shape;24457;p11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8" name="Google Shape;24458;p11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9" name="Google Shape;24459;p11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0" name="Google Shape;24460;p11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1" name="Google Shape;24461;p11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2" name="Google Shape;24462;p11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3" name="Google Shape;24463;p11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4" name="Google Shape;24464;p11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5" name="Google Shape;24465;p11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6" name="Google Shape;24466;p11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7" name="Google Shape;24467;p11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8" name="Google Shape;24468;p11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9" name="Google Shape;24469;p11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0" name="Google Shape;24470;p11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1" name="Google Shape;24471;p11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2" name="Google Shape;24472;p11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3" name="Google Shape;24473;p11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4" name="Google Shape;24474;p11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5" name="Google Shape;24475;p11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6" name="Google Shape;24476;p11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7" name="Google Shape;24477;p11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8" name="Google Shape;24478;p11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9" name="Google Shape;24479;p11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0" name="Google Shape;24480;p11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1" name="Google Shape;24481;p11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2" name="Google Shape;24482;p11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3" name="Google Shape;24483;p11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4" name="Google Shape;24484;p11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5" name="Google Shape;24485;p11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6" name="Google Shape;24486;p11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7" name="Google Shape;24487;p11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8" name="Google Shape;24488;p11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9" name="Google Shape;24489;p11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0" name="Google Shape;24490;p11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1" name="Google Shape;24491;p11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2" name="Google Shape;24492;p11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3" name="Google Shape;24493;p11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4" name="Google Shape;24494;p11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5" name="Google Shape;24495;p11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6" name="Google Shape;24496;p11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7" name="Google Shape;24497;p11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8" name="Google Shape;24498;p11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9" name="Google Shape;24499;p11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0" name="Google Shape;24500;p11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1" name="Google Shape;24501;p11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2" name="Google Shape;24502;p11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3" name="Google Shape;24503;p11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4" name="Google Shape;24504;p11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5" name="Google Shape;24505;p11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6" name="Google Shape;24506;p11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7" name="Google Shape;24507;p11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8" name="Google Shape;24508;p11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9" name="Google Shape;24509;p11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0" name="Google Shape;24510;p11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1" name="Google Shape;24511;p11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2" name="Google Shape;24512;p11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3" name="Google Shape;24513;p11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4" name="Google Shape;24514;p11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5" name="Google Shape;24515;p11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6" name="Google Shape;24516;p11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7" name="Google Shape;24517;p11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8" name="Google Shape;24518;p11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9" name="Google Shape;24519;p11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0" name="Google Shape;24520;p11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1" name="Google Shape;24521;p11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2" name="Google Shape;24522;p11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3" name="Google Shape;24523;p11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4" name="Google Shape;24524;p11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5" name="Google Shape;24525;p11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6" name="Google Shape;24526;p11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7" name="Google Shape;24527;p11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8" name="Google Shape;24528;p11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9" name="Google Shape;24529;p11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0" name="Google Shape;24530;p11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1" name="Google Shape;24531;p11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2" name="Google Shape;24532;p11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3" name="Google Shape;24533;p11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4" name="Google Shape;24534;p11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5" name="Google Shape;24535;p11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6" name="Google Shape;24536;p11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7" name="Google Shape;24537;p11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8" name="Google Shape;24538;p11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9" name="Google Shape;24539;p11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0" name="Google Shape;24540;p11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1" name="Google Shape;24541;p11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2" name="Google Shape;24542;p11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3" name="Google Shape;24543;p11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4" name="Google Shape;24544;p11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5" name="Google Shape;24545;p11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6" name="Google Shape;24546;p11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7" name="Google Shape;24547;p11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8" name="Google Shape;24548;p11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9" name="Google Shape;24549;p11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0" name="Google Shape;24550;p11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1" name="Google Shape;24551;p11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2" name="Google Shape;24552;p11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3" name="Google Shape;24553;p11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4" name="Google Shape;24554;p11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5" name="Google Shape;24555;p11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6" name="Google Shape;24556;p11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7" name="Google Shape;24557;p11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8" name="Google Shape;24558;p11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9" name="Google Shape;24559;p11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0" name="Google Shape;24560;p11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1" name="Google Shape;24561;p11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2" name="Google Shape;24562;p11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3" name="Google Shape;24563;p11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4" name="Google Shape;24564;p11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5" name="Google Shape;24565;p11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6" name="Google Shape;24566;p11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7" name="Google Shape;24567;p11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8" name="Google Shape;24568;p11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9" name="Google Shape;24569;p11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0" name="Google Shape;24570;p11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1" name="Google Shape;24571;p11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2" name="Google Shape;24572;p11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3" name="Google Shape;24573;p11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4" name="Google Shape;24574;p11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5" name="Google Shape;24575;p11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6" name="Google Shape;24576;p11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7" name="Google Shape;24577;p11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8" name="Google Shape;24578;p11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9" name="Google Shape;24579;p11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0" name="Google Shape;24580;p11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1" name="Google Shape;24581;p11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2" name="Google Shape;24582;p11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3" name="Google Shape;24583;p11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4" name="Google Shape;24584;p11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5" name="Google Shape;24585;p11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6" name="Google Shape;24586;p11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7" name="Google Shape;24587;p11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8" name="Google Shape;24588;p11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9" name="Google Shape;24589;p11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0" name="Google Shape;24590;p11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1" name="Google Shape;24591;p11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2" name="Google Shape;24592;p11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3" name="Google Shape;24593;p11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4" name="Google Shape;24594;p11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5" name="Google Shape;24595;p11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6" name="Google Shape;24596;p11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7" name="Google Shape;24597;p11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8" name="Google Shape;24598;p11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9" name="Google Shape;24599;p11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0" name="Google Shape;24600;p11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1" name="Google Shape;24601;p11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2" name="Google Shape;24602;p11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3" name="Google Shape;24603;p11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4" name="Google Shape;24604;p11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5" name="Google Shape;24605;p11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6" name="Google Shape;24606;p11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7" name="Google Shape;24607;p11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8" name="Google Shape;24608;p11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9" name="Google Shape;24609;p11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0" name="Google Shape;24610;p11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1" name="Google Shape;24611;p11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2" name="Google Shape;24612;p11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3" name="Google Shape;24613;p11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4" name="Google Shape;24614;p11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5" name="Google Shape;24615;p11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6" name="Google Shape;24616;p11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7" name="Google Shape;24617;p11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8" name="Google Shape;24618;p11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9" name="Google Shape;24619;p11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0" name="Google Shape;24620;p11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1" name="Google Shape;24621;p11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2" name="Google Shape;24622;p11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3" name="Google Shape;24623;p11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4" name="Google Shape;24624;p11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5" name="Google Shape;24625;p11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6" name="Google Shape;24626;p11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7" name="Google Shape;24627;p11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8" name="Google Shape;24628;p11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9" name="Google Shape;24629;p11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0" name="Google Shape;24630;p11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1" name="Google Shape;24631;p11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2" name="Google Shape;24632;p11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3" name="Google Shape;24633;p11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4" name="Google Shape;24634;p11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5" name="Google Shape;24635;p11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6" name="Google Shape;24636;p11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7" name="Google Shape;24637;p11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8" name="Google Shape;24638;p11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9" name="Google Shape;24639;p11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0" name="Google Shape;24640;p11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1" name="Google Shape;24641;p11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2" name="Google Shape;24642;p11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3" name="Google Shape;24643;p11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4" name="Google Shape;24644;p11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5" name="Google Shape;24645;p11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6" name="Google Shape;24646;p11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7" name="Google Shape;24647;p11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8" name="Google Shape;24648;p11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9" name="Google Shape;24649;p11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0" name="Google Shape;24650;p11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1" name="Google Shape;24651;p11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2" name="Google Shape;24652;p11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3" name="Google Shape;24653;p11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4" name="Google Shape;24654;p11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5" name="Google Shape;24655;p11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6" name="Google Shape;24656;p11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7" name="Google Shape;24657;p11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8" name="Google Shape;24658;p11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9" name="Google Shape;24659;p11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0" name="Google Shape;24660;p11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1" name="Google Shape;24661;p11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2" name="Google Shape;24662;p11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3" name="Google Shape;24663;p11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4" name="Google Shape;24664;p11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5" name="Google Shape;24665;p11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6" name="Google Shape;24666;p11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7" name="Google Shape;24667;p11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8" name="Google Shape;24668;p11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9" name="Google Shape;24669;p11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0" name="Google Shape;24670;p11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1" name="Google Shape;24671;p11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2" name="Google Shape;24672;p11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3" name="Google Shape;24673;p11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4" name="Google Shape;24674;p11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5" name="Google Shape;24675;p11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6" name="Google Shape;24676;p11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7" name="Google Shape;24677;p11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8" name="Google Shape;24678;p11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9" name="Google Shape;24679;p11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0" name="Google Shape;24680;p11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1" name="Google Shape;24681;p11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2" name="Google Shape;24682;p11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3" name="Google Shape;24683;p11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4" name="Google Shape;24684;p11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5" name="Google Shape;24685;p11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6" name="Google Shape;24686;p11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7" name="Google Shape;24687;p11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8" name="Google Shape;24688;p11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9" name="Google Shape;24689;p11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0" name="Google Shape;24690;p11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1" name="Google Shape;24691;p11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2" name="Google Shape;24692;p11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3" name="Google Shape;24693;p11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4" name="Google Shape;24694;p11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5" name="Google Shape;24695;p11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6" name="Google Shape;24696;p11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7" name="Google Shape;24697;p11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8" name="Google Shape;24698;p11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9" name="Google Shape;24699;p11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0" name="Google Shape;24700;p11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1" name="Google Shape;24701;p11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2" name="Google Shape;24702;p11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3" name="Google Shape;24703;p11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4" name="Google Shape;24704;p11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5" name="Google Shape;24705;p11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6" name="Google Shape;24706;p11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7" name="Google Shape;24707;p11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8" name="Google Shape;24708;p11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9" name="Google Shape;24709;p11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0" name="Google Shape;24710;p11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1" name="Google Shape;24711;p11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2" name="Google Shape;24712;p11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3" name="Google Shape;24713;p11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4" name="Google Shape;24714;p11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5" name="Google Shape;24715;p11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6" name="Google Shape;24716;p11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7" name="Google Shape;24717;p11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8" name="Google Shape;24718;p11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9" name="Google Shape;24719;p11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0" name="Google Shape;24720;p11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1" name="Google Shape;24721;p11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2" name="Google Shape;24722;p11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3" name="Google Shape;24723;p11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4" name="Google Shape;24724;p11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5" name="Google Shape;24725;p11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6" name="Google Shape;24726;p11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7" name="Google Shape;24727;p11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8" name="Google Shape;24728;p11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9" name="Google Shape;24729;p11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0" name="Google Shape;24730;p11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1" name="Google Shape;24731;p11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2" name="Google Shape;24732;p11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3" name="Google Shape;24733;p11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4" name="Google Shape;24734;p11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5" name="Google Shape;24735;p11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6" name="Google Shape;24736;p11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7" name="Google Shape;24737;p11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8" name="Google Shape;24738;p11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9" name="Google Shape;24739;p11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0" name="Google Shape;24740;p11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1" name="Google Shape;24741;p11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2" name="Google Shape;24742;p11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3" name="Google Shape;24743;p11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4" name="Google Shape;24744;p11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5" name="Google Shape;24745;p11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6" name="Google Shape;24746;p11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7" name="Google Shape;24747;p11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8" name="Google Shape;24748;p11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9" name="Google Shape;24749;p11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0" name="Google Shape;24750;p11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1" name="Google Shape;24751;p11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2" name="Google Shape;24752;p11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3" name="Google Shape;24753;p11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4" name="Google Shape;24754;p11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5" name="Google Shape;24755;p11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6" name="Google Shape;24756;p11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7" name="Google Shape;24757;p11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8" name="Google Shape;24758;p11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9" name="Google Shape;24759;p11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0" name="Google Shape;24760;p11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1" name="Google Shape;24761;p11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2" name="Google Shape;24762;p11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3" name="Google Shape;24763;p11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4" name="Google Shape;24764;p11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5" name="Google Shape;24765;p11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6" name="Google Shape;24766;p11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7" name="Google Shape;24767;p11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8" name="Google Shape;24768;p11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9" name="Google Shape;24769;p11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0" name="Google Shape;24770;p11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1" name="Google Shape;24771;p11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2" name="Google Shape;24772;p11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3" name="Google Shape;24773;p11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4" name="Google Shape;24774;p11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5" name="Google Shape;24775;p11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6" name="Google Shape;24776;p11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7" name="Google Shape;24777;p11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8" name="Google Shape;24778;p11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9" name="Google Shape;24779;p11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0" name="Google Shape;24780;p11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1" name="Google Shape;24781;p11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2" name="Google Shape;24782;p11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3" name="Google Shape;24783;p11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4" name="Google Shape;24784;p11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5" name="Google Shape;24785;p11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6" name="Google Shape;24786;p11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7" name="Google Shape;24787;p11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8" name="Google Shape;24788;p11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9" name="Google Shape;24789;p11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0" name="Google Shape;24790;p11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1" name="Google Shape;24791;p11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2" name="Google Shape;24792;p11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3" name="Google Shape;24793;p11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4" name="Google Shape;24794;p11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5" name="Google Shape;24795;p11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6" name="Google Shape;24796;p11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7" name="Google Shape;24797;p11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8" name="Google Shape;24798;p11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9" name="Google Shape;24799;p11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0" name="Google Shape;24800;p11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1" name="Google Shape;24801;p11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2" name="Google Shape;24802;p11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3" name="Google Shape;24803;p11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4" name="Google Shape;24804;p11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5" name="Google Shape;24805;p11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6" name="Google Shape;24806;p11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7" name="Google Shape;24807;p11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8" name="Google Shape;24808;p11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9" name="Google Shape;24809;p11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0" name="Google Shape;24810;p11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1" name="Google Shape;24811;p11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2" name="Google Shape;24812;p11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3" name="Google Shape;24813;p11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4" name="Google Shape;24814;p11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5" name="Google Shape;24815;p11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6" name="Google Shape;24816;p11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7" name="Google Shape;24817;p11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8" name="Google Shape;24818;p11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9" name="Google Shape;24819;p11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0" name="Google Shape;24820;p11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1" name="Google Shape;24821;p11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2" name="Google Shape;24822;p11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3" name="Google Shape;24823;p11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4" name="Google Shape;24824;p11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5" name="Google Shape;24825;p11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6" name="Google Shape;24826;p11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7" name="Google Shape;24827;p11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8" name="Google Shape;24828;p11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9" name="Google Shape;24829;p11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0" name="Google Shape;24830;p11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1" name="Google Shape;24831;p11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2" name="Google Shape;24832;p11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3" name="Google Shape;24833;p11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4" name="Google Shape;24834;p11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5" name="Google Shape;24835;p11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6" name="Google Shape;24836;p11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7" name="Google Shape;24837;p11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8" name="Google Shape;24838;p11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9" name="Google Shape;24839;p11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0" name="Google Shape;24840;p11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1" name="Google Shape;24841;p11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2" name="Google Shape;24842;p11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3" name="Google Shape;24843;p11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4" name="Google Shape;24844;p11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5" name="Google Shape;24845;p11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6" name="Google Shape;24846;p11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7" name="Google Shape;24847;p11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8" name="Google Shape;24848;p11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9" name="Google Shape;24849;p11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0" name="Google Shape;24850;p11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1" name="Google Shape;24851;p11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2" name="Google Shape;24852;p11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3" name="Google Shape;24853;p11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4" name="Google Shape;24854;p11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5" name="Google Shape;24855;p11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6" name="Google Shape;24856;p11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7" name="Google Shape;24857;p11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8" name="Google Shape;24858;p11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9" name="Google Shape;24859;p11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0" name="Google Shape;24860;p11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1" name="Google Shape;24861;p11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2" name="Google Shape;24862;p11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3" name="Google Shape;24863;p11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4" name="Google Shape;24864;p11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5" name="Google Shape;24865;p11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6" name="Google Shape;24866;p11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7" name="Google Shape;24867;p11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8" name="Google Shape;24868;p11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9" name="Google Shape;24869;p11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0" name="Google Shape;24870;p11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1" name="Google Shape;24871;p11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2" name="Google Shape;24872;p11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3" name="Google Shape;24873;p11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4" name="Google Shape;24874;p11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5" name="Google Shape;24875;p11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6" name="Google Shape;24876;p11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7" name="Google Shape;24877;p11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8" name="Google Shape;24878;p11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9" name="Google Shape;24879;p11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0" name="Google Shape;24880;p11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1" name="Google Shape;24881;p11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2" name="Google Shape;24882;p11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3" name="Google Shape;24883;p11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4" name="Google Shape;24884;p11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5" name="Google Shape;24885;p11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6" name="Google Shape;24886;p11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7" name="Google Shape;24887;p11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8" name="Google Shape;24888;p11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9" name="Google Shape;24889;p11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0" name="Google Shape;24890;p11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1" name="Google Shape;24891;p11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2" name="Google Shape;24892;p11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3" name="Google Shape;24893;p11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4" name="Google Shape;24894;p11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5" name="Google Shape;24895;p11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6" name="Google Shape;24896;p11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7" name="Google Shape;24897;p11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8" name="Google Shape;24898;p11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9" name="Google Shape;24899;p11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0" name="Google Shape;24900;p11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1" name="Google Shape;24901;p11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2" name="Google Shape;24902;p11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3" name="Google Shape;24903;p11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4" name="Google Shape;24904;p11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5" name="Google Shape;24905;p11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6" name="Google Shape;24906;p11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7" name="Google Shape;24907;p11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8" name="Google Shape;24908;p11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9" name="Google Shape;24909;p11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0" name="Google Shape;24910;p11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1" name="Google Shape;24911;p11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2" name="Google Shape;24912;p11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3" name="Google Shape;24913;p11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4" name="Google Shape;24914;p11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5" name="Google Shape;24915;p11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6" name="Google Shape;24916;p11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7" name="Google Shape;24917;p11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8" name="Google Shape;24918;p11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9" name="Google Shape;24919;p11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0" name="Google Shape;24920;p11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1" name="Google Shape;24921;p11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2" name="Google Shape;24922;p11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3" name="Google Shape;24923;p11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4" name="Google Shape;24924;p11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5" name="Google Shape;24925;p11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6" name="Google Shape;24926;p11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7" name="Google Shape;24927;p11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8" name="Google Shape;24928;p11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9" name="Google Shape;24929;p11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0" name="Google Shape;24930;p11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1" name="Google Shape;24931;p11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2" name="Google Shape;24932;p11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3" name="Google Shape;24933;p11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4" name="Google Shape;24934;p11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5" name="Google Shape;24935;p11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6" name="Google Shape;24936;p11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7" name="Google Shape;24937;p11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8" name="Google Shape;24938;p11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9" name="Google Shape;24939;p11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0" name="Google Shape;24940;p11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1" name="Google Shape;24941;p11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2" name="Google Shape;24942;p11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3" name="Google Shape;24943;p11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4" name="Google Shape;24944;p11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5" name="Google Shape;24945;p11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6" name="Google Shape;24946;p11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7" name="Google Shape;24947;p11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8" name="Google Shape;24948;p11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9" name="Google Shape;24949;p11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0" name="Google Shape;24950;p11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1" name="Google Shape;24951;p11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2" name="Google Shape;24952;p11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3" name="Google Shape;24953;p11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4" name="Google Shape;24954;p11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5" name="Google Shape;24955;p11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6" name="Google Shape;24956;p11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7" name="Google Shape;24957;p11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8" name="Google Shape;24958;p11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9" name="Google Shape;24959;p11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0" name="Google Shape;24960;p11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1" name="Google Shape;24961;p11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2" name="Google Shape;24962;p11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3" name="Google Shape;24963;p11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4" name="Google Shape;24964;p11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5" name="Google Shape;24965;p11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6" name="Google Shape;24966;p11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7" name="Google Shape;24967;p11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8" name="Google Shape;24968;p11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9" name="Google Shape;24969;p11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0" name="Google Shape;24970;p11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1" name="Google Shape;24971;p11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2" name="Google Shape;24972;p11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3" name="Google Shape;24973;p11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4" name="Google Shape;24974;p11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5" name="Google Shape;24975;p11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6" name="Google Shape;24976;p11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7" name="Google Shape;24977;p11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8" name="Google Shape;24978;p11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9" name="Google Shape;24979;p11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0" name="Google Shape;24980;p11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1" name="Google Shape;24981;p11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2" name="Google Shape;24982;p11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3" name="Google Shape;24983;p11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4" name="Google Shape;24984;p11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5" name="Google Shape;24985;p11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6" name="Google Shape;24986;p11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7" name="Google Shape;24987;p11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8" name="Google Shape;24988;p11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9" name="Google Shape;24989;p11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0" name="Google Shape;24990;p11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1" name="Google Shape;24991;p11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2" name="Google Shape;24992;p11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3" name="Google Shape;24993;p11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4" name="Google Shape;24994;p11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5" name="Google Shape;24995;p11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6" name="Google Shape;24996;p11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7" name="Google Shape;24997;p11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8" name="Google Shape;24998;p11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9" name="Google Shape;24999;p11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0" name="Google Shape;25000;p11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1" name="Google Shape;25001;p11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2" name="Google Shape;25002;p11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3" name="Google Shape;25003;p11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4" name="Google Shape;25004;p11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5" name="Google Shape;25005;p11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6" name="Google Shape;25006;p11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7" name="Google Shape;25007;p11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8" name="Google Shape;25008;p11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9" name="Google Shape;25009;p11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0" name="Google Shape;25010;p11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1" name="Google Shape;25011;p11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2" name="Google Shape;25012;p11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3" name="Google Shape;25013;p11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4" name="Google Shape;25014;p11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5" name="Google Shape;25015;p11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6" name="Google Shape;25016;p11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7" name="Google Shape;25017;p11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8" name="Google Shape;25018;p11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9" name="Google Shape;25019;p11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0" name="Google Shape;25020;p11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1" name="Google Shape;25021;p11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2" name="Google Shape;25022;p11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3" name="Google Shape;25023;p11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4" name="Google Shape;25024;p11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5" name="Google Shape;25025;p11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6" name="Google Shape;25026;p11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7" name="Google Shape;25027;p11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8" name="Google Shape;25028;p11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9" name="Google Shape;25029;p11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0" name="Google Shape;25030;p11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1" name="Google Shape;25031;p11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2" name="Google Shape;25032;p11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3" name="Google Shape;25033;p11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4" name="Google Shape;25034;p11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5" name="Google Shape;25035;p11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6" name="Google Shape;25036;p11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7" name="Google Shape;25037;p11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8" name="Google Shape;25038;p11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9" name="Google Shape;25039;p11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0" name="Google Shape;25040;p11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1" name="Google Shape;25041;p11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2" name="Google Shape;25042;p11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3" name="Google Shape;25043;p11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4" name="Google Shape;25044;p11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5" name="Google Shape;25045;p11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6" name="Google Shape;25046;p11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7" name="Google Shape;25047;p11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8" name="Google Shape;25048;p11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9" name="Google Shape;25049;p11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0" name="Google Shape;25050;p11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1" name="Google Shape;25051;p11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2" name="Google Shape;25052;p11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3" name="Google Shape;25053;p11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4" name="Google Shape;25054;p11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5" name="Google Shape;25055;p11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6" name="Google Shape;25056;p11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7" name="Google Shape;25057;p11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8" name="Google Shape;25058;p11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9" name="Google Shape;25059;p11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0" name="Google Shape;25060;p11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1" name="Google Shape;25061;p11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2" name="Google Shape;25062;p11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3" name="Google Shape;25063;p11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4" name="Google Shape;25064;p11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5" name="Google Shape;25065;p11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6" name="Google Shape;25066;p11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7" name="Google Shape;25067;p11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8" name="Google Shape;25068;p11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9" name="Google Shape;25069;p11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0" name="Google Shape;25070;p11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1" name="Google Shape;25071;p11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2" name="Google Shape;25072;p11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3" name="Google Shape;25073;p11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4" name="Google Shape;25074;p11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5" name="Google Shape;25075;p11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6" name="Google Shape;25076;p11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7" name="Google Shape;25077;p11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8" name="Google Shape;25078;p11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9" name="Google Shape;25079;p11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0" name="Google Shape;25080;p11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1" name="Google Shape;25081;p11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2" name="Google Shape;25082;p11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3" name="Google Shape;25083;p11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4" name="Google Shape;25084;p11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5" name="Google Shape;25085;p11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6" name="Google Shape;25086;p11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7" name="Google Shape;25087;p11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8" name="Google Shape;25088;p11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9" name="Google Shape;25089;p11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0" name="Google Shape;25090;p11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1" name="Google Shape;25091;p11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2" name="Google Shape;25092;p11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3" name="Google Shape;25093;p11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4" name="Google Shape;25094;p11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5" name="Google Shape;25095;p11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6" name="Google Shape;25096;p11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7" name="Google Shape;25097;p11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8" name="Google Shape;25098;p11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9" name="Google Shape;25099;p11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0" name="Google Shape;25100;p11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1" name="Google Shape;25101;p11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2" name="Google Shape;25102;p11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3" name="Google Shape;25103;p11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4" name="Google Shape;25104;p11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5" name="Google Shape;25105;p11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6" name="Google Shape;25106;p11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7" name="Google Shape;25107;p11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8" name="Google Shape;25108;p11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9" name="Google Shape;25109;p11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0" name="Google Shape;25110;p11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1" name="Google Shape;25111;p11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2" name="Google Shape;25112;p11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3" name="Google Shape;25113;p11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4" name="Google Shape;25114;p11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5" name="Google Shape;25115;p11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6" name="Google Shape;25116;p11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7" name="Google Shape;25117;p11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8" name="Google Shape;25118;p11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9" name="Google Shape;25119;p11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0" name="Google Shape;25120;p11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1" name="Google Shape;25121;p11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2" name="Google Shape;25122;p11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3" name="Google Shape;25123;p11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4" name="Google Shape;25124;p11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5" name="Google Shape;25125;p11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6" name="Google Shape;25126;p11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7" name="Google Shape;25127;p11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8" name="Google Shape;25128;p11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9" name="Google Shape;25129;p11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0" name="Google Shape;25130;p11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1" name="Google Shape;25131;p11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2" name="Google Shape;25132;p11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3" name="Google Shape;25133;p11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4" name="Google Shape;25134;p11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5" name="Google Shape;25135;p11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6" name="Google Shape;25136;p11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7" name="Google Shape;25137;p11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8" name="Google Shape;25138;p11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9" name="Google Shape;25139;p11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0" name="Google Shape;25140;p11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1" name="Google Shape;25141;p11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2" name="Google Shape;25142;p11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3" name="Google Shape;25143;p11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4" name="Google Shape;25144;p11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5" name="Google Shape;25145;p11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6" name="Google Shape;25146;p11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7" name="Google Shape;25147;p11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8" name="Google Shape;25148;p11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9" name="Google Shape;25149;p11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0" name="Google Shape;25150;p11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1" name="Google Shape;25151;p11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2" name="Google Shape;25152;p11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3" name="Google Shape;25153;p11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4" name="Google Shape;25154;p11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5" name="Google Shape;25155;p11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6" name="Google Shape;25156;p11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7" name="Google Shape;25157;p11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8" name="Google Shape;25158;p11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9" name="Google Shape;25159;p11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0" name="Google Shape;25160;p11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1" name="Google Shape;25161;p11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2" name="Google Shape;25162;p11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3" name="Google Shape;25163;p11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4" name="Google Shape;25164;p11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5" name="Google Shape;25165;p11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6" name="Google Shape;25166;p11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7" name="Google Shape;25167;p11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8" name="Google Shape;25168;p11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9" name="Google Shape;25169;p11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0" name="Google Shape;25170;p11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1" name="Google Shape;25171;p11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2" name="Google Shape;25172;p11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3" name="Google Shape;25173;p11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4" name="Google Shape;25174;p11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5" name="Google Shape;25175;p11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6" name="Google Shape;25176;p11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7" name="Google Shape;25177;p11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8" name="Google Shape;25178;p11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9" name="Google Shape;25179;p11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0" name="Google Shape;25180;p11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1" name="Google Shape;25181;p11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2" name="Google Shape;25182;p11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3" name="Google Shape;25183;p11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4" name="Google Shape;25184;p11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5" name="Google Shape;25185;p11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6" name="Google Shape;25186;p11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7" name="Google Shape;25187;p11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8" name="Google Shape;25188;p11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9" name="Google Shape;25189;p11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0" name="Google Shape;25190;p11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1" name="Google Shape;25191;p11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2" name="Google Shape;25192;p11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3" name="Google Shape;25193;p11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4" name="Google Shape;25194;p11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5" name="Google Shape;25195;p11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6" name="Google Shape;25196;p11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7" name="Google Shape;25197;p11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8" name="Google Shape;25198;p11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9" name="Google Shape;25199;p11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0" name="Google Shape;25200;p11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1" name="Google Shape;25201;p11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2" name="Google Shape;25202;p11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3" name="Google Shape;25203;p11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4" name="Google Shape;25204;p11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5" name="Google Shape;25205;p11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6" name="Google Shape;25206;p11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7" name="Google Shape;25207;p11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8" name="Google Shape;25208;p11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9" name="Google Shape;25209;p11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0" name="Google Shape;25210;p11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1" name="Google Shape;25211;p11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2" name="Google Shape;25212;p11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3" name="Google Shape;25213;p11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4" name="Google Shape;25214;p11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5" name="Google Shape;25215;p11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6" name="Google Shape;25216;p11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7" name="Google Shape;25217;p11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8" name="Google Shape;25218;p11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9" name="Google Shape;25219;p11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0" name="Google Shape;25220;p11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1" name="Google Shape;25221;p11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2" name="Google Shape;25222;p11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3" name="Google Shape;25223;p11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4" name="Google Shape;25224;p11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5" name="Google Shape;25225;p11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6" name="Google Shape;25226;p11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7" name="Google Shape;25227;p11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8" name="Google Shape;25228;p11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9" name="Google Shape;25229;p11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0" name="Google Shape;25230;p11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1" name="Google Shape;25231;p11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2" name="Google Shape;25232;p11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3" name="Google Shape;25233;p11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4" name="Google Shape;25234;p11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5" name="Google Shape;25235;p11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6" name="Google Shape;25236;p11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7" name="Google Shape;25237;p11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8" name="Google Shape;25238;p11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9" name="Google Shape;25239;p11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0" name="Google Shape;25240;p11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1" name="Google Shape;25241;p11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2" name="Google Shape;25242;p11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3" name="Google Shape;25243;p11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4" name="Google Shape;25244;p11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5" name="Google Shape;25245;p11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6" name="Google Shape;25246;p11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7" name="Google Shape;25247;p11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8" name="Google Shape;25248;p11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9" name="Google Shape;25249;p11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0" name="Google Shape;25250;p11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1" name="Google Shape;25251;p11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2" name="Google Shape;25252;p11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3" name="Google Shape;25253;p11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4" name="Google Shape;25254;p11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5" name="Google Shape;25255;p11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6" name="Google Shape;25256;p11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7" name="Google Shape;25257;p11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8" name="Google Shape;25258;p11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9" name="Google Shape;25259;p11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0" name="Google Shape;25260;p11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1" name="Google Shape;25261;p11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2" name="Google Shape;25262;p11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3" name="Google Shape;25263;p11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4" name="Google Shape;25264;p11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5" name="Google Shape;25265;p11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6" name="Google Shape;25266;p11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7" name="Google Shape;25267;p11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8" name="Google Shape;25268;p11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9" name="Google Shape;25269;p11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0" name="Google Shape;25270;p11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1" name="Google Shape;25271;p11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2" name="Google Shape;25272;p11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3" name="Google Shape;25273;p11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4" name="Google Shape;25274;p11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5" name="Google Shape;25275;p11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6" name="Google Shape;25276;p11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7" name="Google Shape;25277;p11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8" name="Google Shape;25278;p11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9" name="Google Shape;25279;p11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0" name="Google Shape;25280;p11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1" name="Google Shape;25281;p11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2" name="Google Shape;25282;p11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3" name="Google Shape;25283;p11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4" name="Google Shape;25284;p11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5" name="Google Shape;25285;p11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6" name="Google Shape;25286;p11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7" name="Google Shape;25287;p11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8" name="Google Shape;25288;p11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9" name="Google Shape;25289;p11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0" name="Google Shape;25290;p11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1" name="Google Shape;25291;p11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2" name="Google Shape;25292;p11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3" name="Google Shape;25293;p11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4" name="Google Shape;25294;p11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5" name="Google Shape;25295;p11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6" name="Google Shape;25296;p11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7" name="Google Shape;25297;p11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8" name="Google Shape;25298;p11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9" name="Google Shape;25299;p11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0" name="Google Shape;25300;p11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1" name="Google Shape;25301;p11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2" name="Google Shape;25302;p11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3" name="Google Shape;25303;p11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4" name="Google Shape;25304;p11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5" name="Google Shape;25305;p11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6" name="Google Shape;25306;p11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7" name="Google Shape;25307;p11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8" name="Google Shape;25308;p11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9" name="Google Shape;25309;p11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0" name="Google Shape;25310;p11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1" name="Google Shape;25311;p11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2" name="Google Shape;25312;p11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3" name="Google Shape;25313;p11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4" name="Google Shape;25314;p11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5" name="Google Shape;25315;p11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6" name="Google Shape;25316;p11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7" name="Google Shape;25317;p11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8" name="Google Shape;25318;p11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9" name="Google Shape;25319;p11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0" name="Google Shape;25320;p11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1" name="Google Shape;25321;p11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2" name="Google Shape;25322;p11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3" name="Google Shape;25323;p11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4" name="Google Shape;25324;p11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5" name="Google Shape;25325;p11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6" name="Google Shape;25326;p11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7" name="Google Shape;25327;p11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8" name="Google Shape;25328;p11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9" name="Google Shape;25329;p11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0" name="Google Shape;25330;p11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1" name="Google Shape;25331;p11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2" name="Google Shape;25332;p11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3" name="Google Shape;25333;p11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4" name="Google Shape;25334;p11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5" name="Google Shape;25335;p11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6" name="Google Shape;25336;p11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7" name="Google Shape;25337;p11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8" name="Google Shape;25338;p11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9" name="Google Shape;25339;p11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0" name="Google Shape;25340;p11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1" name="Google Shape;25341;p11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2" name="Google Shape;25342;p11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3" name="Google Shape;25343;p11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4" name="Google Shape;25344;p11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5" name="Google Shape;25345;p11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6" name="Google Shape;25346;p11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7" name="Google Shape;25347;p11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8" name="Google Shape;25348;p11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9" name="Google Shape;25349;p11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0" name="Google Shape;25350;p11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1" name="Google Shape;25351;p11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2" name="Google Shape;25352;p11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3" name="Google Shape;25353;p11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4" name="Google Shape;25354;p11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5" name="Google Shape;25355;p11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6" name="Google Shape;25356;p11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7" name="Google Shape;25357;p11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8" name="Google Shape;25358;p11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9" name="Google Shape;25359;p11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0" name="Google Shape;25360;p11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1" name="Google Shape;25361;p11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2" name="Google Shape;25362;p11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3" name="Google Shape;25363;p11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4" name="Google Shape;25364;p11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5" name="Google Shape;25365;p11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6" name="Google Shape;25366;p11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7" name="Google Shape;25367;p11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8" name="Google Shape;25368;p11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9" name="Google Shape;25369;p11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0" name="Google Shape;25370;p11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1" name="Google Shape;25371;p11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2" name="Google Shape;25372;p11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3" name="Google Shape;25373;p11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4" name="Google Shape;25374;p11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5" name="Google Shape;25375;p11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6" name="Google Shape;25376;p11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7" name="Google Shape;25377;p11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8" name="Google Shape;25378;p11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9" name="Google Shape;25379;p11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0" name="Google Shape;25380;p11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1" name="Google Shape;25381;p11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2" name="Google Shape;25382;p11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3" name="Google Shape;25383;p11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4" name="Google Shape;25384;p11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5" name="Google Shape;25385;p11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6" name="Google Shape;25386;p11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7" name="Google Shape;25387;p11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8" name="Google Shape;25388;p11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9" name="Google Shape;25389;p11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0" name="Google Shape;25390;p11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1" name="Google Shape;25391;p11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2" name="Google Shape;25392;p11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3" name="Google Shape;25393;p11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4" name="Google Shape;25394;p11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5" name="Google Shape;25395;p11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6" name="Google Shape;25396;p11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7" name="Google Shape;25397;p11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8" name="Google Shape;25398;p11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9" name="Google Shape;25399;p11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0" name="Google Shape;25400;p11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1" name="Google Shape;25401;p11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2" name="Google Shape;25402;p11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3" name="Google Shape;25403;p11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4" name="Google Shape;25404;p11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5" name="Google Shape;25405;p11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6" name="Google Shape;25406;p11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7" name="Google Shape;25407;p11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8" name="Google Shape;25408;p11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9" name="Google Shape;25409;p11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0" name="Google Shape;25410;p11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1" name="Google Shape;25411;p11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2" name="Google Shape;25412;p11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3" name="Google Shape;25413;p11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4" name="Google Shape;25414;p11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5" name="Google Shape;25415;p11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6" name="Google Shape;25416;p11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7" name="Google Shape;25417;p11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8" name="Google Shape;25418;p11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9" name="Google Shape;25419;p11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0" name="Google Shape;25420;p11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1" name="Google Shape;25421;p11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2" name="Google Shape;25422;p11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3" name="Google Shape;25423;p11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4" name="Google Shape;25424;p11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5" name="Google Shape;25425;p11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6" name="Google Shape;25426;p11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7" name="Google Shape;25427;p11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8" name="Google Shape;25428;p11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9" name="Google Shape;25429;p11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0" name="Google Shape;25430;p11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1" name="Google Shape;25431;p11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2" name="Google Shape;25432;p11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3" name="Google Shape;25433;p11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4" name="Google Shape;25434;p11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5" name="Google Shape;25435;p11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6" name="Google Shape;25436;p11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7" name="Google Shape;25437;p11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8" name="Google Shape;25438;p11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9" name="Google Shape;25439;p11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0" name="Google Shape;25440;p11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1" name="Google Shape;25441;p11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2" name="Google Shape;25442;p11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3" name="Google Shape;25443;p11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4" name="Google Shape;25444;p11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5" name="Google Shape;25445;p11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6" name="Google Shape;25446;p11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7" name="Google Shape;25447;p11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8" name="Google Shape;25448;p11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9" name="Google Shape;25449;p11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0" name="Google Shape;25450;p11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1" name="Google Shape;25451;p11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2" name="Google Shape;25452;p11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3" name="Google Shape;25453;p11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4" name="Google Shape;25454;p11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5" name="Google Shape;25455;p11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6" name="Google Shape;25456;p11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7" name="Google Shape;25457;p11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8" name="Google Shape;25458;p11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9" name="Google Shape;25459;p11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0" name="Google Shape;25460;p11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1" name="Google Shape;25461;p11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2" name="Google Shape;25462;p11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3" name="Google Shape;25463;p11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4" name="Google Shape;25464;p11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5" name="Google Shape;25465;p11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6" name="Google Shape;25466;p11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7" name="Google Shape;25467;p11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8" name="Google Shape;25468;p11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9" name="Google Shape;25469;p11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0" name="Google Shape;25470;p11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1" name="Google Shape;25471;p11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2" name="Google Shape;25472;p11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3" name="Google Shape;25473;p11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4" name="Google Shape;25474;p11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5" name="Google Shape;25475;p11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6" name="Google Shape;25476;p11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7" name="Google Shape;25477;p11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8" name="Google Shape;25478;p11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9" name="Google Shape;25479;p11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0" name="Google Shape;25480;p11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1" name="Google Shape;25481;p11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2" name="Google Shape;25482;p11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3" name="Google Shape;25483;p11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4" name="Google Shape;25484;p11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5" name="Google Shape;25485;p11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6" name="Google Shape;25486;p11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7" name="Google Shape;25487;p11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8" name="Google Shape;25488;p11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9" name="Google Shape;25489;p11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0" name="Google Shape;25490;p11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1" name="Google Shape;25491;p11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2" name="Google Shape;25492;p11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3" name="Google Shape;25493;p11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4" name="Google Shape;25494;p11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5" name="Google Shape;25495;p11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6" name="Google Shape;25496;p11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7" name="Google Shape;25497;p11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8" name="Google Shape;25498;p11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9" name="Google Shape;25499;p11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0" name="Google Shape;25500;p11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1" name="Google Shape;25501;p11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2" name="Google Shape;25502;p11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3" name="Google Shape;25503;p11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4" name="Google Shape;25504;p11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5" name="Google Shape;25505;p11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6" name="Google Shape;25506;p11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7" name="Google Shape;25507;p11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8" name="Google Shape;25508;p11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9" name="Google Shape;25509;p11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0" name="Google Shape;25510;p11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1" name="Google Shape;25511;p11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2" name="Google Shape;25512;p11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3" name="Google Shape;25513;p11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4" name="Google Shape;25514;p11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5" name="Google Shape;25515;p11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6" name="Google Shape;25516;p11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7" name="Google Shape;25517;p11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8" name="Google Shape;25518;p11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9" name="Google Shape;25519;p11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0" name="Google Shape;25520;p11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1" name="Google Shape;25521;p11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2" name="Google Shape;25522;p11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3" name="Google Shape;25523;p11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4" name="Google Shape;25524;p11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5" name="Google Shape;25525;p11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6" name="Google Shape;25526;p11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7" name="Google Shape;25527;p11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8" name="Google Shape;25528;p11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9" name="Google Shape;25529;p11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0" name="Google Shape;25530;p11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1" name="Google Shape;25531;p11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2" name="Google Shape;25532;p11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3" name="Google Shape;25533;p11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4" name="Google Shape;25534;p11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5" name="Google Shape;25535;p11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6" name="Google Shape;25536;p11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7" name="Google Shape;25537;p11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8" name="Google Shape;25538;p11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9" name="Google Shape;25539;p11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0" name="Google Shape;25540;p11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1" name="Google Shape;25541;p11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2" name="Google Shape;25542;p11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3" name="Google Shape;25543;p11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4" name="Google Shape;25544;p11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5" name="Google Shape;25545;p11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6" name="Google Shape;25546;p11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7" name="Google Shape;25547;p11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8" name="Google Shape;25548;p11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9" name="Google Shape;25549;p11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0" name="Google Shape;25550;p11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1" name="Google Shape;25551;p11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2" name="Google Shape;25552;p11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3" name="Google Shape;25553;p11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4" name="Google Shape;25554;p11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5" name="Google Shape;25555;p11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6" name="Google Shape;25556;p11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7" name="Google Shape;25557;p11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8" name="Google Shape;25558;p11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9" name="Google Shape;25559;p11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0" name="Google Shape;25560;p11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1" name="Google Shape;25561;p11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2" name="Google Shape;25562;p11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3" name="Google Shape;25563;p11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4" name="Google Shape;25564;p11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5" name="Google Shape;25565;p11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6" name="Google Shape;25566;p11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7" name="Google Shape;25567;p11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8" name="Google Shape;25568;p11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9" name="Google Shape;25569;p11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0" name="Google Shape;25570;p11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1" name="Google Shape;25571;p11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2" name="Google Shape;25572;p11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3" name="Google Shape;25573;p11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4" name="Google Shape;25574;p11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5" name="Google Shape;25575;p11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6" name="Google Shape;25576;p11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7" name="Google Shape;25577;p11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8" name="Google Shape;25578;p11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9" name="Google Shape;25579;p11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0" name="Google Shape;25580;p11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1" name="Google Shape;25581;p11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2" name="Google Shape;25582;p11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3" name="Google Shape;25583;p11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4" name="Google Shape;25584;p11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5" name="Google Shape;25585;p11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6" name="Google Shape;25586;p11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7" name="Google Shape;25587;p11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8" name="Google Shape;25588;p11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9" name="Google Shape;25589;p11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0" name="Google Shape;25590;p11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1" name="Google Shape;25591;p11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2" name="Google Shape;25592;p11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3" name="Google Shape;25593;p11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4" name="Google Shape;25594;p11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5" name="Google Shape;25595;p11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6" name="Google Shape;25596;p11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7" name="Google Shape;25597;p11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8" name="Google Shape;25598;p11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9" name="Google Shape;25599;p11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0" name="Google Shape;25600;p11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1" name="Google Shape;25601;p11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2" name="Google Shape;25602;p11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3" name="Google Shape;25603;p11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4" name="Google Shape;25604;p11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5" name="Google Shape;25605;p11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6" name="Google Shape;25606;p11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7" name="Google Shape;25607;p11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8" name="Google Shape;25608;p11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9" name="Google Shape;25609;p11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0" name="Google Shape;25610;p11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1" name="Google Shape;25611;p11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2" name="Google Shape;25612;p11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3" name="Google Shape;25613;p11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4" name="Google Shape;25614;p11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5" name="Google Shape;25615;p11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6" name="Google Shape;25616;p11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7" name="Google Shape;25617;p11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8" name="Google Shape;25618;p11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9" name="Google Shape;25619;p11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0" name="Google Shape;25620;p11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1" name="Google Shape;25621;p11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2" name="Google Shape;25622;p11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3" name="Google Shape;25623;p11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4" name="Google Shape;25624;p11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5" name="Google Shape;25625;p11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6" name="Google Shape;25626;p11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7" name="Google Shape;25627;p11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8" name="Google Shape;25628;p11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9" name="Google Shape;25629;p11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0" name="Google Shape;25630;p11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1" name="Google Shape;25631;p11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2" name="Google Shape;25632;p11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3" name="Google Shape;25633;p11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4" name="Google Shape;25634;p11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5" name="Google Shape;25635;p11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6" name="Google Shape;25636;p11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7" name="Google Shape;25637;p11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8" name="Google Shape;25638;p11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9" name="Google Shape;25639;p11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0" name="Google Shape;25640;p11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1" name="Google Shape;25641;p11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2" name="Google Shape;25642;p11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3" name="Google Shape;25643;p11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4" name="Google Shape;25644;p11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5" name="Google Shape;25645;p11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6" name="Google Shape;25646;p11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7" name="Google Shape;25647;p11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8" name="Google Shape;25648;p11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9" name="Google Shape;25649;p11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0" name="Google Shape;25650;p11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1" name="Google Shape;25651;p11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2" name="Google Shape;25652;p11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3" name="Google Shape;25653;p11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4" name="Google Shape;25654;p11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5" name="Google Shape;25655;p11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6" name="Google Shape;25656;p11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7" name="Google Shape;25657;p11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8" name="Google Shape;25658;p11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9" name="Google Shape;25659;p11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0" name="Google Shape;25660;p11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1" name="Google Shape;25661;p11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2" name="Google Shape;25662;p11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3" name="Google Shape;25663;p11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4" name="Google Shape;25664;p11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5" name="Google Shape;25665;p11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6" name="Google Shape;25666;p11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7" name="Google Shape;25667;p11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8" name="Google Shape;25668;p11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9" name="Google Shape;25669;p11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0" name="Google Shape;25670;p11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1" name="Google Shape;25671;p11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2" name="Google Shape;25672;p11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3" name="Google Shape;25673;p11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4" name="Google Shape;25674;p11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5" name="Google Shape;25675;p11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6" name="Google Shape;25676;p11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7" name="Google Shape;25677;p11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8" name="Google Shape;25678;p11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9" name="Google Shape;25679;p11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0" name="Google Shape;25680;p11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1" name="Google Shape;25681;p11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2" name="Google Shape;25682;p11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3" name="Google Shape;25683;p11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4" name="Google Shape;25684;p11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5" name="Google Shape;25685;p11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6" name="Google Shape;25686;p11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7" name="Google Shape;25687;p11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8" name="Google Shape;25688;p11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9" name="Google Shape;25689;p11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0" name="Google Shape;25690;p11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1" name="Google Shape;25691;p11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2" name="Google Shape;25692;p11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3" name="Google Shape;25693;p11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4" name="Google Shape;25694;p11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5" name="Google Shape;25695;p11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6" name="Google Shape;25696;p11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7" name="Google Shape;25697;p11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8" name="Google Shape;25698;p11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9" name="Google Shape;25699;p11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0" name="Google Shape;25700;p11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1" name="Google Shape;25701;p11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2" name="Google Shape;25702;p11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3" name="Google Shape;25703;p11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4" name="Google Shape;25704;p11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5" name="Google Shape;25705;p11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6" name="Google Shape;25706;p11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7" name="Google Shape;25707;p11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8" name="Google Shape;25708;p11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9" name="Google Shape;25709;p11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0" name="Google Shape;25710;p11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1" name="Google Shape;25711;p11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2" name="Google Shape;25712;p11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3" name="Google Shape;25713;p11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4" name="Google Shape;25714;p11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5" name="Google Shape;25715;p11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6" name="Google Shape;25716;p11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7" name="Google Shape;25717;p11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8" name="Google Shape;25718;p11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9" name="Google Shape;25719;p11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0" name="Google Shape;25720;p11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1" name="Google Shape;25721;p11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2" name="Google Shape;25722;p11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3" name="Google Shape;25723;p11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4" name="Google Shape;25724;p11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5" name="Google Shape;25725;p11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6" name="Google Shape;25726;p11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7" name="Google Shape;25727;p11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8" name="Google Shape;25728;p11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9" name="Google Shape;25729;p11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0" name="Google Shape;25730;p11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1" name="Google Shape;25731;p11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2" name="Google Shape;25732;p11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3" name="Google Shape;25733;p11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4" name="Google Shape;25734;p11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5" name="Google Shape;25735;p11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6" name="Google Shape;25736;p11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7" name="Google Shape;25737;p11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8" name="Google Shape;25738;p11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9" name="Google Shape;25739;p11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0" name="Google Shape;25740;p11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1" name="Google Shape;25741;p11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2" name="Google Shape;25742;p11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3" name="Google Shape;25743;p11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4" name="Google Shape;25744;p11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5" name="Google Shape;25745;p11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6" name="Google Shape;25746;p11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7" name="Google Shape;25747;p11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8" name="Google Shape;25748;p11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9" name="Google Shape;25749;p11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0" name="Google Shape;25750;p11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1" name="Google Shape;25751;p11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2" name="Google Shape;25752;p11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3" name="Google Shape;25753;p11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4" name="Google Shape;25754;p11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5" name="Google Shape;25755;p11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6" name="Google Shape;25756;p11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7" name="Google Shape;25757;p11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8" name="Google Shape;25758;p11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9" name="Google Shape;25759;p11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0" name="Google Shape;25760;p11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1" name="Google Shape;25761;p11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2" name="Google Shape;25762;p11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3" name="Google Shape;25763;p11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4" name="Google Shape;25764;p11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5" name="Google Shape;25765;p11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6" name="Google Shape;25766;p11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7" name="Google Shape;25767;p11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8" name="Google Shape;25768;p11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9" name="Google Shape;25769;p11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0" name="Google Shape;25770;p11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1" name="Google Shape;25771;p11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2" name="Google Shape;25772;p11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3" name="Google Shape;25773;p11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4" name="Google Shape;25774;p11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5" name="Google Shape;25775;p11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6" name="Google Shape;25776;p11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7" name="Google Shape;25777;p11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8" name="Google Shape;25778;p11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9" name="Google Shape;25779;p11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0" name="Google Shape;25780;p11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1" name="Google Shape;25781;p11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2" name="Google Shape;25782;p11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3" name="Google Shape;25783;p11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4" name="Google Shape;25784;p11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5" name="Google Shape;25785;p11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6" name="Google Shape;25786;p11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7" name="Google Shape;25787;p11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8" name="Google Shape;25788;p11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9" name="Google Shape;25789;p11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0" name="Google Shape;25790;p11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1" name="Google Shape;25791;p11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2" name="Google Shape;25792;p11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3" name="Google Shape;25793;p11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4" name="Google Shape;25794;p11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5" name="Google Shape;25795;p11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6" name="Google Shape;25796;p11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7" name="Google Shape;25797;p11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8" name="Google Shape;25798;p11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9" name="Google Shape;25799;p11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0" name="Google Shape;25800;p11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1" name="Google Shape;25801;p11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2" name="Google Shape;25802;p11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3" name="Google Shape;25803;p11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4" name="Google Shape;25804;p11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5" name="Google Shape;25805;p11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6" name="Google Shape;25806;p11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7" name="Google Shape;25807;p11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8" name="Google Shape;25808;p11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9" name="Google Shape;25809;p11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0" name="Google Shape;25810;p11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1" name="Google Shape;25811;p11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2" name="Google Shape;25812;p11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3" name="Google Shape;25813;p11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4" name="Google Shape;25814;p11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5" name="Google Shape;25815;p11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6" name="Google Shape;25816;p11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7" name="Google Shape;25817;p11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8" name="Google Shape;25818;p11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9" name="Google Shape;25819;p11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0" name="Google Shape;25820;p11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1" name="Google Shape;25821;p11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2" name="Google Shape;25822;p11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3" name="Google Shape;25823;p11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4" name="Google Shape;25824;p11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5" name="Google Shape;25825;p11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6" name="Google Shape;25826;p11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7" name="Google Shape;25827;p11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8" name="Google Shape;25828;p11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9" name="Google Shape;25829;p11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0" name="Google Shape;25830;p11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1" name="Google Shape;25831;p11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2" name="Google Shape;25832;p11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3" name="Google Shape;25833;p11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4" name="Google Shape;25834;p11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5" name="Google Shape;25835;p11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6" name="Google Shape;25836;p11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7" name="Google Shape;25837;p11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8" name="Google Shape;25838;p11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9" name="Google Shape;25839;p11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0" name="Google Shape;25840;p11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1" name="Google Shape;25841;p11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2" name="Google Shape;25842;p11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3" name="Google Shape;25843;p11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4" name="Google Shape;25844;p11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5" name="Google Shape;25845;p11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6" name="Google Shape;25846;p11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7" name="Google Shape;25847;p11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8" name="Google Shape;25848;p11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9" name="Google Shape;25849;p11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0" name="Google Shape;25850;p11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1" name="Google Shape;25851;p11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2" name="Google Shape;25852;p11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3" name="Google Shape;25853;p11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4" name="Google Shape;25854;p11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5" name="Google Shape;25855;p11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6" name="Google Shape;25856;p11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7" name="Google Shape;25857;p11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8" name="Google Shape;25858;p11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9" name="Google Shape;25859;p11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0" name="Google Shape;25860;p11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1" name="Google Shape;25861;p11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2" name="Google Shape;25862;p11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3" name="Google Shape;25863;p11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4" name="Google Shape;25864;p11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5" name="Google Shape;25865;p11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6" name="Google Shape;25866;p11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7" name="Google Shape;25867;p11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8" name="Google Shape;25868;p11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9" name="Google Shape;25869;p11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0" name="Google Shape;25870;p11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1" name="Google Shape;25871;p11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2" name="Google Shape;25872;p11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3" name="Google Shape;25873;p11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4" name="Google Shape;25874;p11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5" name="Google Shape;25875;p11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6" name="Google Shape;25876;p11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7" name="Google Shape;25877;p11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8" name="Google Shape;25878;p11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9" name="Google Shape;25879;p11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0" name="Google Shape;25880;p11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1" name="Google Shape;25881;p11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2" name="Google Shape;25882;p11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3" name="Google Shape;25883;p11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4" name="Google Shape;25884;p11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5" name="Google Shape;25885;p11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6" name="Google Shape;25886;p11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7" name="Google Shape;25887;p11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8" name="Google Shape;25888;p11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9" name="Google Shape;25889;p11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0" name="Google Shape;25890;p11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1" name="Google Shape;25891;p11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2" name="Google Shape;25892;p11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3" name="Google Shape;25893;p11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4" name="Google Shape;25894;p11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5" name="Google Shape;25895;p11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6" name="Google Shape;25896;p11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7" name="Google Shape;25897;p11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8" name="Google Shape;25898;p11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9" name="Google Shape;25899;p11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0" name="Google Shape;25900;p11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1" name="Google Shape;25901;p11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2" name="Google Shape;25902;p11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3" name="Google Shape;25903;p11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4" name="Google Shape;25904;p11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5" name="Google Shape;25905;p11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6" name="Google Shape;25906;p11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7" name="Google Shape;25907;p11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8" name="Google Shape;25908;p11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9" name="Google Shape;25909;p11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0" name="Google Shape;25910;p11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1" name="Google Shape;25911;p11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2" name="Google Shape;25912;p11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3" name="Google Shape;25913;p11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4" name="Google Shape;25914;p11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5" name="Google Shape;25915;p11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6" name="Google Shape;25916;p11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7" name="Google Shape;25917;p11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8" name="Google Shape;25918;p11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9" name="Google Shape;25919;p11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0" name="Google Shape;25920;p11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1" name="Google Shape;25921;p11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2" name="Google Shape;25922;p11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3" name="Google Shape;25923;p11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4" name="Google Shape;25924;p11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5" name="Google Shape;25925;p11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6" name="Google Shape;25926;p11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7" name="Google Shape;25927;p11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8" name="Google Shape;25928;p11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9" name="Google Shape;25929;p11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0" name="Google Shape;25930;p11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1" name="Google Shape;25931;p11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2" name="Google Shape;25932;p11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3" name="Google Shape;25933;p11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4" name="Google Shape;25934;p11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5" name="Google Shape;25935;p11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6" name="Google Shape;25936;p11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7" name="Google Shape;25937;p11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8" name="Google Shape;25938;p11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9" name="Google Shape;25939;p11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0" name="Google Shape;25940;p11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1" name="Google Shape;25941;p11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2" name="Google Shape;25942;p11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3" name="Google Shape;25943;p11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4" name="Google Shape;25944;p11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5" name="Google Shape;25945;p11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6" name="Google Shape;25946;p11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7" name="Google Shape;25947;p11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8" name="Google Shape;25948;p11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9" name="Google Shape;25949;p11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0" name="Google Shape;25950;p11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1" name="Google Shape;25951;p11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2" name="Google Shape;25952;p11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3" name="Google Shape;25953;p11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4" name="Google Shape;25954;p11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5" name="Google Shape;25955;p11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6" name="Google Shape;25956;p11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7" name="Google Shape;25957;p11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8" name="Google Shape;25958;p11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9" name="Google Shape;25959;p11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0" name="Google Shape;25960;p11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1" name="Google Shape;25961;p11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2" name="Google Shape;25962;p11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3" name="Google Shape;25963;p11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4" name="Google Shape;25964;p11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5" name="Google Shape;25965;p11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6" name="Google Shape;25966;p11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7" name="Google Shape;25967;p11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8" name="Google Shape;25968;p11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9" name="Google Shape;25969;p11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0" name="Google Shape;25970;p11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1" name="Google Shape;25971;p11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2" name="Google Shape;25972;p11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3" name="Google Shape;25973;p11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4" name="Google Shape;25974;p11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5" name="Google Shape;25975;p11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6" name="Google Shape;25976;p11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7" name="Google Shape;25977;p11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8" name="Google Shape;25978;p11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9" name="Google Shape;25979;p11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0" name="Google Shape;25980;p11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1" name="Google Shape;25981;p11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2" name="Google Shape;25982;p11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3" name="Google Shape;25983;p11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4" name="Google Shape;25984;p11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5" name="Google Shape;25985;p11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6" name="Google Shape;25986;p11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7" name="Google Shape;25987;p11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8" name="Google Shape;25988;p11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9" name="Google Shape;25989;p11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0" name="Google Shape;25990;p11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1" name="Google Shape;25991;p11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2" name="Google Shape;25992;p11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3" name="Google Shape;25993;p11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4" name="Google Shape;25994;p11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5" name="Google Shape;25995;p11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6" name="Google Shape;25996;p11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7" name="Google Shape;25997;p11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8" name="Google Shape;25998;p11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9" name="Google Shape;25999;p11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0" name="Google Shape;26000;p11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1" name="Google Shape;26001;p11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2" name="Google Shape;26002;p11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3" name="Google Shape;26003;p11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4" name="Google Shape;26004;p11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5" name="Google Shape;26005;p11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6" name="Google Shape;26006;p11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7" name="Google Shape;26007;p11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8" name="Google Shape;26008;p11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9" name="Google Shape;26009;p11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0" name="Google Shape;26010;p11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1" name="Google Shape;26011;p11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2" name="Google Shape;26012;p11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3" name="Google Shape;26013;p11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4" name="Google Shape;26014;p11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5" name="Google Shape;26015;p11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6" name="Google Shape;26016;p11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7" name="Google Shape;26017;p11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8" name="Google Shape;26018;p11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9" name="Google Shape;26019;p11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0" name="Google Shape;26020;p11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1" name="Google Shape;26021;p11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2" name="Google Shape;26022;p11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3" name="Google Shape;26023;p11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4" name="Google Shape;26024;p11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5" name="Google Shape;26025;p11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6" name="Google Shape;26026;p11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7" name="Google Shape;26027;p11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8" name="Google Shape;26028;p11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9" name="Google Shape;26029;p11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0" name="Google Shape;26030;p11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1" name="Google Shape;26031;p11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2" name="Google Shape;26032;p11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3" name="Google Shape;26033;p11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4" name="Google Shape;26034;p11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5" name="Google Shape;26035;p11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6" name="Google Shape;26036;p11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7" name="Google Shape;26037;p11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8" name="Google Shape;26038;p11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9" name="Google Shape;26039;p11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0" name="Google Shape;26040;p11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1" name="Google Shape;26041;p11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2" name="Google Shape;26042;p11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3" name="Google Shape;26043;p11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4" name="Google Shape;26044;p11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5" name="Google Shape;26045;p11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6" name="Google Shape;26046;p11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7" name="Google Shape;26047;p11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8" name="Google Shape;26048;p11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9" name="Google Shape;26049;p11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0" name="Google Shape;26050;p11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1" name="Google Shape;26051;p11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2" name="Google Shape;26052;p11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3" name="Google Shape;26053;p11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4" name="Google Shape;26054;p11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5" name="Google Shape;26055;p11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6" name="Google Shape;26056;p11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7" name="Google Shape;26057;p11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8" name="Google Shape;26058;p11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9" name="Google Shape;26059;p11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0" name="Google Shape;26060;p11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1" name="Google Shape;26061;p11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2" name="Google Shape;26062;p11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3" name="Google Shape;26063;p11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4" name="Google Shape;26064;p11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5" name="Google Shape;26065;p11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6" name="Google Shape;26066;p11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7" name="Google Shape;26067;p11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8" name="Google Shape;26068;p11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9" name="Google Shape;26069;p11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0" name="Google Shape;26070;p11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1" name="Google Shape;26071;p11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2" name="Google Shape;26072;p11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3" name="Google Shape;26073;p11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4" name="Google Shape;26074;p11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5" name="Google Shape;26075;p11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6" name="Google Shape;26076;p11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7" name="Google Shape;26077;p11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8" name="Google Shape;26078;p11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9" name="Google Shape;26079;p11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0" name="Google Shape;26080;p11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1" name="Google Shape;26081;p11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2" name="Google Shape;26082;p11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3" name="Google Shape;26083;p11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4" name="Google Shape;26084;p11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5" name="Google Shape;26085;p11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6" name="Google Shape;26086;p11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7" name="Google Shape;26087;p11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8" name="Google Shape;26088;p11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9" name="Google Shape;26089;p11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0" name="Google Shape;26090;p11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1" name="Google Shape;26091;p11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2" name="Google Shape;26092;p11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3" name="Google Shape;26093;p11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4" name="Google Shape;26094;p11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5" name="Google Shape;26095;p11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6" name="Google Shape;26096;p11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7" name="Google Shape;26097;p11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8" name="Google Shape;26098;p11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9" name="Google Shape;26099;p11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0" name="Google Shape;26100;p11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1" name="Google Shape;26101;p11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2" name="Google Shape;26102;p11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3" name="Google Shape;26103;p11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4" name="Google Shape;26104;p11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5" name="Google Shape;26105;p11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6" name="Google Shape;26106;p11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7" name="Google Shape;26107;p11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8" name="Google Shape;26108;p11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9" name="Google Shape;26109;p11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0" name="Google Shape;26110;p11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1" name="Google Shape;26111;p11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2" name="Google Shape;26112;p11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3" name="Google Shape;26113;p11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4" name="Google Shape;26114;p11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5" name="Google Shape;26115;p11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6" name="Google Shape;26116;p11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7" name="Google Shape;26117;p11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8" name="Google Shape;26118;p11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9" name="Google Shape;26119;p11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0" name="Google Shape;26120;p11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1" name="Google Shape;26121;p11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2" name="Google Shape;26122;p11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3" name="Google Shape;26123;p11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4" name="Google Shape;26124;p11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5" name="Google Shape;26125;p11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6" name="Google Shape;26126;p11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7" name="Google Shape;26127;p11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8" name="Google Shape;26128;p11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9" name="Google Shape;26129;p11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0" name="Google Shape;26130;p11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1" name="Google Shape;26131;p11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2" name="Google Shape;26132;p11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3" name="Google Shape;26133;p11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4" name="Google Shape;26134;p11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5" name="Google Shape;26135;p11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6" name="Google Shape;26136;p11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7" name="Google Shape;26137;p11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8" name="Google Shape;26138;p11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9" name="Google Shape;26139;p11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0" name="Google Shape;26140;p11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1" name="Google Shape;26141;p11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2" name="Google Shape;26142;p11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3" name="Google Shape;26143;p11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4" name="Google Shape;26144;p11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5" name="Google Shape;26145;p11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6" name="Google Shape;26146;p11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7" name="Google Shape;26147;p11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8" name="Google Shape;26148;p11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9" name="Google Shape;26149;p11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0" name="Google Shape;26150;p11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1" name="Google Shape;26151;p11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2" name="Google Shape;26152;p11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3" name="Google Shape;26153;p11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4" name="Google Shape;26154;p11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5" name="Google Shape;26155;p11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6" name="Google Shape;26156;p11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7" name="Google Shape;26157;p11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8" name="Google Shape;26158;p11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9" name="Google Shape;26159;p11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0" name="Google Shape;26160;p11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1" name="Google Shape;26161;p11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2" name="Google Shape;26162;p11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3" name="Google Shape;26163;p11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4" name="Google Shape;26164;p11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5" name="Google Shape;26165;p11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6" name="Google Shape;26166;p11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7" name="Google Shape;26167;p11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8" name="Google Shape;26168;p11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9" name="Google Shape;26169;p11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0" name="Google Shape;26170;p11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1" name="Google Shape;26171;p11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2" name="Google Shape;26172;p11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3" name="Google Shape;26173;p11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4" name="Google Shape;26174;p11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5" name="Google Shape;26175;p11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6" name="Google Shape;26176;p11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7" name="Google Shape;26177;p11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8" name="Google Shape;26178;p11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9" name="Google Shape;26179;p11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0" name="Google Shape;26180;p11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1" name="Google Shape;26181;p11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2" name="Google Shape;26182;p11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3" name="Google Shape;26183;p11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4" name="Google Shape;26184;p11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5" name="Google Shape;26185;p11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6" name="Google Shape;26186;p11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7" name="Google Shape;26187;p11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8" name="Google Shape;26188;p11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9" name="Google Shape;26189;p11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0" name="Google Shape;26190;p11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1" name="Google Shape;26191;p11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2" name="Google Shape;26192;p11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3" name="Google Shape;26193;p11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4" name="Google Shape;26194;p11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5" name="Google Shape;26195;p11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6" name="Google Shape;26196;p11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7" name="Google Shape;26197;p11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8" name="Google Shape;26198;p11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9" name="Google Shape;26199;p11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0" name="Google Shape;26200;p11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1" name="Google Shape;26201;p11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2" name="Google Shape;26202;p11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3" name="Google Shape;26203;p11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4" name="Google Shape;26204;p11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5" name="Google Shape;26205;p11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6" name="Google Shape;26206;p11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7" name="Google Shape;26207;p11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8" name="Google Shape;26208;p11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9" name="Google Shape;26209;p11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0" name="Google Shape;26210;p11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1" name="Google Shape;26211;p11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2" name="Google Shape;26212;p11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3" name="Google Shape;26213;p11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4" name="Google Shape;26214;p11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5" name="Google Shape;26215;p11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6" name="Google Shape;26216;p11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7" name="Google Shape;26217;p11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8" name="Google Shape;26218;p11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9" name="Google Shape;26219;p11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0" name="Google Shape;26220;p11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1" name="Google Shape;26221;p11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2" name="Google Shape;26222;p11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3" name="Google Shape;26223;p11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4" name="Google Shape;26224;p11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5" name="Google Shape;26225;p11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6" name="Google Shape;26226;p11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7" name="Google Shape;26227;p11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8" name="Google Shape;26228;p11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9" name="Google Shape;26229;p11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0" name="Google Shape;26230;p11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1" name="Google Shape;26231;p11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2" name="Google Shape;26232;p11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3" name="Google Shape;26233;p11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4" name="Google Shape;26234;p11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5" name="Google Shape;26235;p11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6" name="Google Shape;26236;p11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7" name="Google Shape;26237;p11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8" name="Google Shape;26238;p11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9" name="Google Shape;26239;p11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0" name="Google Shape;26240;p11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1" name="Google Shape;26241;p11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2" name="Google Shape;26242;p11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3" name="Google Shape;26243;p11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4" name="Google Shape;26244;p11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5" name="Google Shape;26245;p11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6" name="Google Shape;26246;p11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7" name="Google Shape;26247;p11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8" name="Google Shape;26248;p11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9" name="Google Shape;26249;p11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0" name="Google Shape;26250;p11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1" name="Google Shape;26251;p11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2" name="Google Shape;26252;p11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3" name="Google Shape;26253;p11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4" name="Google Shape;26254;p11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5" name="Google Shape;26255;p11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6" name="Google Shape;26256;p11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7" name="Google Shape;26257;p11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8" name="Google Shape;26258;p11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9" name="Google Shape;26259;p11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0" name="Google Shape;26260;p11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1" name="Google Shape;26261;p11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2" name="Google Shape;26262;p11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3" name="Google Shape;26263;p11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4" name="Google Shape;26264;p11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5" name="Google Shape;26265;p11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6" name="Google Shape;26266;p11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7" name="Google Shape;26267;p11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8" name="Google Shape;26268;p11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9" name="Google Shape;26269;p11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0" name="Google Shape;26270;p11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1" name="Google Shape;26271;p11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2" name="Google Shape;26272;p11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3" name="Google Shape;26273;p11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4" name="Google Shape;26274;p11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5" name="Google Shape;26275;p11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6" name="Google Shape;26276;p11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7" name="Google Shape;26277;p11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8" name="Google Shape;26278;p11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9" name="Google Shape;26279;p11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0" name="Google Shape;26280;p11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1" name="Google Shape;26281;p11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2" name="Google Shape;26282;p11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3" name="Google Shape;26283;p11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4" name="Google Shape;26284;p11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5" name="Google Shape;26285;p11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6" name="Google Shape;26286;p11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7" name="Google Shape;26287;p11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8" name="Google Shape;26288;p11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9" name="Google Shape;26289;p11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0" name="Google Shape;26290;p11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1" name="Google Shape;26291;p11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2" name="Google Shape;26292;p11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3" name="Google Shape;26293;p11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4" name="Google Shape;26294;p11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5" name="Google Shape;26295;p11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6" name="Google Shape;26296;p11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7" name="Google Shape;26297;p11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8" name="Google Shape;26298;p11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9" name="Google Shape;26299;p11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0" name="Google Shape;26300;p11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1" name="Google Shape;26301;p11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2" name="Google Shape;26302;p11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3" name="Google Shape;26303;p11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4" name="Google Shape;26304;p11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5" name="Google Shape;26305;p11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6" name="Google Shape;26306;p11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7" name="Google Shape;26307;p11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8" name="Google Shape;26308;p11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9" name="Google Shape;26309;p11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0" name="Google Shape;26310;p11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1" name="Google Shape;26311;p11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2" name="Google Shape;26312;p11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3" name="Google Shape;26313;p11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4" name="Google Shape;26314;p11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5" name="Google Shape;26315;p11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6" name="Google Shape;26316;p11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7" name="Google Shape;26317;p11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8" name="Google Shape;26318;p11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9" name="Google Shape;26319;p11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0" name="Google Shape;26320;p11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1" name="Google Shape;26321;p11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2" name="Google Shape;26322;p11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3" name="Google Shape;26323;p11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4" name="Google Shape;26324;p11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5" name="Google Shape;26325;p11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6" name="Google Shape;26326;p11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7" name="Google Shape;26327;p11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8" name="Google Shape;26328;p11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9" name="Google Shape;26329;p11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0" name="Google Shape;26330;p11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1" name="Google Shape;26331;p11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2" name="Google Shape;26332;p11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3" name="Google Shape;26333;p11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4" name="Google Shape;26334;p11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5" name="Google Shape;26335;p11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6" name="Google Shape;26336;p11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7" name="Google Shape;26337;p11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8" name="Google Shape;26338;p11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9" name="Google Shape;26339;p11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0" name="Google Shape;26340;p11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1" name="Google Shape;26341;p11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2" name="Google Shape;26342;p11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3" name="Google Shape;26343;p11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4" name="Google Shape;26344;p11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5" name="Google Shape;26345;p11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6" name="Google Shape;26346;p11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7" name="Google Shape;26347;p11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8" name="Google Shape;26348;p11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9" name="Google Shape;26349;p11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0" name="Google Shape;26350;p11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1" name="Google Shape;26351;p11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2" name="Google Shape;26352;p11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3" name="Google Shape;26353;p11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4" name="Google Shape;26354;p11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5" name="Google Shape;26355;p11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6" name="Google Shape;26356;p11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7" name="Google Shape;26357;p11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8" name="Google Shape;26358;p11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9" name="Google Shape;26359;p11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0" name="Google Shape;26360;p11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1" name="Google Shape;26361;p11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2" name="Google Shape;26362;p11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3" name="Google Shape;26363;p11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4" name="Google Shape;26364;p11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5" name="Google Shape;26365;p11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6" name="Google Shape;26366;p11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7" name="Google Shape;26367;p11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8" name="Google Shape;26368;p11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9" name="Google Shape;26369;p11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0" name="Google Shape;26370;p11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1" name="Google Shape;26371;p11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2" name="Google Shape;26372;p11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3" name="Google Shape;26373;p11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4" name="Google Shape;26374;p11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5" name="Google Shape;26375;p11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6" name="Google Shape;26376;p11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7" name="Google Shape;26377;p11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8" name="Google Shape;26378;p11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9" name="Google Shape;26379;p11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0" name="Google Shape;26380;p11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1" name="Google Shape;26381;p11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2" name="Google Shape;26382;p11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3" name="Google Shape;26383;p11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4" name="Google Shape;26384;p11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5" name="Google Shape;26385;p11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6" name="Google Shape;26386;p11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7" name="Google Shape;26387;p11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8" name="Google Shape;26388;p11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9" name="Google Shape;26389;p11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0" name="Google Shape;26390;p11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1" name="Google Shape;26391;p11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2" name="Google Shape;26392;p11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3" name="Google Shape;26393;p11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4" name="Google Shape;26394;p11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5" name="Google Shape;26395;p11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6" name="Google Shape;26396;p11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7" name="Google Shape;26397;p11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8" name="Google Shape;26398;p11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9" name="Google Shape;26399;p11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0" name="Google Shape;26400;p11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1" name="Google Shape;26401;p11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2" name="Google Shape;26402;p11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3" name="Google Shape;26403;p11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4" name="Google Shape;26404;p11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5" name="Google Shape;26405;p11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6" name="Google Shape;26406;p11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7" name="Google Shape;26407;p11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8" name="Google Shape;26408;p11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9" name="Google Shape;26409;p11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0" name="Google Shape;26410;p11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1" name="Google Shape;26411;p11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2" name="Google Shape;26412;p11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3" name="Google Shape;26413;p11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4" name="Google Shape;26414;p11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5" name="Google Shape;26415;p11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6" name="Google Shape;26416;p11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7" name="Google Shape;26417;p11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8" name="Google Shape;26418;p11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9" name="Google Shape;26419;p11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0" name="Google Shape;26420;p11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1" name="Google Shape;26421;p11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2" name="Google Shape;26422;p11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3" name="Google Shape;26423;p11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4" name="Google Shape;26424;p11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5" name="Google Shape;26425;p11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6" name="Google Shape;26426;p11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7" name="Google Shape;26427;p11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8" name="Google Shape;26428;p11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9" name="Google Shape;26429;p11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0" name="Google Shape;26430;p11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1" name="Google Shape;26431;p11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2" name="Google Shape;26432;p11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3" name="Google Shape;26433;p11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4" name="Google Shape;26434;p11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5" name="Google Shape;26435;p11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6" name="Google Shape;26436;p11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7" name="Google Shape;26437;p11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8" name="Google Shape;26438;p11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9" name="Google Shape;26439;p11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0" name="Google Shape;26440;p11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1" name="Google Shape;26441;p11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2" name="Google Shape;26442;p11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3" name="Google Shape;26443;p11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4" name="Google Shape;26444;p11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5" name="Google Shape;26445;p11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6" name="Google Shape;26446;p11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7" name="Google Shape;26447;p11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8" name="Google Shape;26448;p11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9" name="Google Shape;26449;p11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0" name="Google Shape;26450;p11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1" name="Google Shape;26451;p11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2" name="Google Shape;26452;p11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3" name="Google Shape;26453;p11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4" name="Google Shape;26454;p11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5" name="Google Shape;26455;p11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6" name="Google Shape;26456;p11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7" name="Google Shape;26457;p11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8" name="Google Shape;26458;p11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9" name="Google Shape;26459;p11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0" name="Google Shape;26460;p11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1" name="Google Shape;26461;p11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2" name="Google Shape;26462;p11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3" name="Google Shape;26463;p11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4" name="Google Shape;26464;p11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5" name="Google Shape;26465;p11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6" name="Google Shape;26466;p11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7" name="Google Shape;26467;p11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8" name="Google Shape;26468;p11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9" name="Google Shape;26469;p11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0" name="Google Shape;26470;p11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1" name="Google Shape;26471;p11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2" name="Google Shape;26472;p11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3" name="Google Shape;26473;p11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4" name="Google Shape;26474;p11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5" name="Google Shape;26475;p11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6" name="Google Shape;26476;p11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7" name="Google Shape;26477;p11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8" name="Google Shape;26478;p11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9" name="Google Shape;26479;p11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0" name="Google Shape;26480;p11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1" name="Google Shape;26481;p11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2" name="Google Shape;26482;p11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3" name="Google Shape;26483;p11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4" name="Google Shape;26484;p11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5" name="Google Shape;26485;p11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6" name="Google Shape;26486;p11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7" name="Google Shape;26487;p11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8" name="Google Shape;26488;p11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9" name="Google Shape;26489;p11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0" name="Google Shape;26490;p11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1" name="Google Shape;26491;p11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2" name="Google Shape;26492;p11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3" name="Google Shape;26493;p11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4" name="Google Shape;26494;p11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5" name="Google Shape;26495;p11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6" name="Google Shape;26496;p11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7" name="Google Shape;26497;p11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8" name="Google Shape;26498;p11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9" name="Google Shape;26499;p11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0" name="Google Shape;26500;p11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1" name="Google Shape;26501;p11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2" name="Google Shape;26502;p11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3" name="Google Shape;26503;p11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4" name="Google Shape;26504;p11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5" name="Google Shape;26505;p11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6" name="Google Shape;26506;p11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7" name="Google Shape;26507;p11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8" name="Google Shape;26508;p11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9" name="Google Shape;26509;p11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0" name="Google Shape;26510;p11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1" name="Google Shape;26511;p11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2" name="Google Shape;26512;p11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3" name="Google Shape;26513;p11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4" name="Google Shape;26514;p11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5" name="Google Shape;26515;p11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6" name="Google Shape;26516;p11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7" name="Google Shape;26517;p11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8" name="Google Shape;26518;p11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9" name="Google Shape;26519;p11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0" name="Google Shape;26520;p11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1" name="Google Shape;26521;p11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2" name="Google Shape;26522;p11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3" name="Google Shape;26523;p11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4" name="Google Shape;26524;p11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5" name="Google Shape;26525;p11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6" name="Google Shape;26526;p11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7" name="Google Shape;26527;p11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8" name="Google Shape;26528;p11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9" name="Google Shape;26529;p11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0" name="Google Shape;26530;p11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1" name="Google Shape;26531;p11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2" name="Google Shape;26532;p11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3" name="Google Shape;26533;p11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4" name="Google Shape;26534;p11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5" name="Google Shape;26535;p11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6" name="Google Shape;26536;p11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7" name="Google Shape;26537;p11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8" name="Google Shape;26538;p11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9" name="Google Shape;26539;p11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0" name="Google Shape;26540;p11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1" name="Google Shape;26541;p11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2" name="Google Shape;26542;p11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3" name="Google Shape;26543;p11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4" name="Google Shape;26544;p11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5" name="Google Shape;26545;p11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6" name="Google Shape;26546;p11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7" name="Google Shape;26547;p11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8" name="Google Shape;26548;p11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9" name="Google Shape;26549;p11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0" name="Google Shape;26550;p11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1" name="Google Shape;26551;p11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2" name="Google Shape;26552;p11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3" name="Google Shape;26553;p11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4" name="Google Shape;26554;p11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5" name="Google Shape;26555;p11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6" name="Google Shape;26556;p11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7" name="Google Shape;26557;p11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8" name="Google Shape;26558;p11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9" name="Google Shape;26559;p11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0" name="Google Shape;26560;p11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1" name="Google Shape;26561;p11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2" name="Google Shape;26562;p11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3" name="Google Shape;26563;p11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4" name="Google Shape;26564;p11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5" name="Google Shape;26565;p11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6" name="Google Shape;26566;p11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7" name="Google Shape;26567;p11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8" name="Google Shape;26568;p11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9" name="Google Shape;26569;p11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0" name="Google Shape;26570;p11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1" name="Google Shape;26571;p11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2" name="Google Shape;26572;p11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3" name="Google Shape;26573;p11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4" name="Google Shape;26574;p11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5" name="Google Shape;26575;p11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6" name="Google Shape;26576;p11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7" name="Google Shape;26577;p11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8" name="Google Shape;26578;p11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9" name="Google Shape;26579;p11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0" name="Google Shape;26580;p11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1" name="Google Shape;26581;p11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2" name="Google Shape;26582;p11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3" name="Google Shape;26583;p11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4" name="Google Shape;26584;p11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5" name="Google Shape;26585;p11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6" name="Google Shape;26586;p11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7" name="Google Shape;26587;p11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8" name="Google Shape;26588;p11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9" name="Google Shape;26589;p11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0" name="Google Shape;26590;p11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1" name="Google Shape;26591;p11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2" name="Google Shape;26592;p11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3" name="Google Shape;26593;p11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4" name="Google Shape;26594;p11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5" name="Google Shape;26595;p11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6" name="Google Shape;26596;p11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7" name="Google Shape;26597;p11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8" name="Google Shape;26598;p11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9" name="Google Shape;26599;p11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0" name="Google Shape;26600;p11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1" name="Google Shape;26601;p11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2" name="Google Shape;26602;p11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3" name="Google Shape;26603;p11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4" name="Google Shape;26604;p11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5" name="Google Shape;26605;p11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6" name="Google Shape;26606;p11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7" name="Google Shape;26607;p11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8" name="Google Shape;26608;p11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9" name="Google Shape;26609;p11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0" name="Google Shape;26610;p11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1" name="Google Shape;26611;p11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2" name="Google Shape;26612;p11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3" name="Google Shape;26613;p11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4" name="Google Shape;26614;p11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5" name="Google Shape;26615;p11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6" name="Google Shape;26616;p11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7" name="Google Shape;26617;p11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8" name="Google Shape;26618;p11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9" name="Google Shape;26619;p11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0" name="Google Shape;26620;p11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1" name="Google Shape;26621;p11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2" name="Google Shape;26622;p11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3" name="Google Shape;26623;p11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4" name="Google Shape;26624;p11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5" name="Google Shape;26625;p11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6" name="Google Shape;26626;p11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7" name="Google Shape;26627;p11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8" name="Google Shape;26628;p11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9" name="Google Shape;26629;p11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0" name="Google Shape;26630;p11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1" name="Google Shape;26631;p11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2" name="Google Shape;26632;p11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3" name="Google Shape;26633;p11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4" name="Google Shape;26634;p11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5" name="Google Shape;26635;p11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6" name="Google Shape;26636;p11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7" name="Google Shape;26637;p11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8" name="Google Shape;26638;p11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9" name="Google Shape;26639;p11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0" name="Google Shape;26640;p11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1" name="Google Shape;26641;p11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2" name="Google Shape;26642;p11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3" name="Google Shape;26643;p11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4" name="Google Shape;26644;p11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5" name="Google Shape;26645;p11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6" name="Google Shape;26646;p11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7" name="Google Shape;26647;p11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8" name="Google Shape;26648;p11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9" name="Google Shape;26649;p11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0" name="Google Shape;26650;p11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1" name="Google Shape;26651;p11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2" name="Google Shape;26652;p11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3" name="Google Shape;26653;p11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4" name="Google Shape;26654;p11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5" name="Google Shape;26655;p11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6" name="Google Shape;26656;p11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7" name="Google Shape;26657;p11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8" name="Google Shape;26658;p11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9" name="Google Shape;26659;p11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0" name="Google Shape;26660;p11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1" name="Google Shape;26661;p11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2" name="Google Shape;26662;p11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3" name="Google Shape;26663;p11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4" name="Google Shape;26664;p11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5" name="Google Shape;26665;p11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6" name="Google Shape;26666;p11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7" name="Google Shape;26667;p11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8" name="Google Shape;26668;p11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9" name="Google Shape;26669;p11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0" name="Google Shape;26670;p11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1" name="Google Shape;26671;p11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2" name="Google Shape;26672;p11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3" name="Google Shape;26673;p11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4" name="Google Shape;26674;p11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5" name="Google Shape;26675;p11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6" name="Google Shape;26676;p11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7" name="Google Shape;26677;p11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8" name="Google Shape;26678;p11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9" name="Google Shape;26679;p11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0" name="Google Shape;26680;p11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1" name="Google Shape;26681;p11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2" name="Google Shape;26682;p11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3" name="Google Shape;26683;p11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4" name="Google Shape;26684;p11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5" name="Google Shape;26685;p11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6" name="Google Shape;26686;p11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7" name="Google Shape;26687;p11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8" name="Google Shape;26688;p11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9" name="Google Shape;26689;p11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0" name="Google Shape;26690;p11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1" name="Google Shape;26691;p11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2" name="Google Shape;26692;p11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3" name="Google Shape;26693;p11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4" name="Google Shape;26694;p11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5" name="Google Shape;26695;p11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6" name="Google Shape;26696;p11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7" name="Google Shape;26697;p11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8" name="Google Shape;26698;p11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9" name="Google Shape;26699;p11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0" name="Google Shape;26700;p11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1" name="Google Shape;26701;p11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2" name="Google Shape;26702;p11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3" name="Google Shape;26703;p11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4" name="Google Shape;26704;p11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5" name="Google Shape;26705;p11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6" name="Google Shape;26706;p11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7" name="Google Shape;26707;p11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8" name="Google Shape;26708;p11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9" name="Google Shape;26709;p11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0" name="Google Shape;26710;p11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1" name="Google Shape;26711;p11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2" name="Google Shape;26712;p11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3" name="Google Shape;26713;p11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4" name="Google Shape;26714;p11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5" name="Google Shape;26715;p11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6" name="Google Shape;26716;p11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7" name="Google Shape;26717;p11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8" name="Google Shape;26718;p11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9" name="Google Shape;26719;p11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0" name="Google Shape;26720;p11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1" name="Google Shape;26721;p11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2" name="Google Shape;26722;p11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3" name="Google Shape;26723;p11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4" name="Google Shape;26724;p11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5" name="Google Shape;26725;p11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6" name="Google Shape;26726;p11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7" name="Google Shape;26727;p11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8" name="Google Shape;26728;p11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9" name="Google Shape;26729;p11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0" name="Google Shape;26730;p11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1" name="Google Shape;26731;p11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2" name="Google Shape;26732;p11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3" name="Google Shape;26733;p11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4" name="Google Shape;26734;p11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5" name="Google Shape;26735;p11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6" name="Google Shape;26736;p11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7" name="Google Shape;26737;p11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8" name="Google Shape;26738;p11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9" name="Google Shape;26739;p11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0" name="Google Shape;26740;p11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1" name="Google Shape;26741;p11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2" name="Google Shape;26742;p11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3" name="Google Shape;26743;p11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4" name="Google Shape;26744;p11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5" name="Google Shape;26745;p11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6" name="Google Shape;26746;p11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7" name="Google Shape;26747;p11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8" name="Google Shape;26748;p11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9" name="Google Shape;26749;p11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0" name="Google Shape;26750;p11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1" name="Google Shape;26751;p11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2" name="Google Shape;26752;p11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3" name="Google Shape;26753;p11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4" name="Google Shape;26754;p11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5" name="Google Shape;26755;p11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6" name="Google Shape;26756;p11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7" name="Google Shape;26757;p11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8" name="Google Shape;26758;p11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9" name="Google Shape;26759;p11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0" name="Google Shape;26760;p11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1" name="Google Shape;26761;p11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2" name="Google Shape;26762;p11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3" name="Google Shape;26763;p11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4" name="Google Shape;26764;p11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5" name="Google Shape;26765;p11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6" name="Google Shape;26766;p11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7" name="Google Shape;26767;p11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8" name="Google Shape;26768;p11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9" name="Google Shape;26769;p11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0" name="Google Shape;26770;p11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1" name="Google Shape;26771;p11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2" name="Google Shape;26772;p11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3" name="Google Shape;26773;p11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4" name="Google Shape;26774;p11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5" name="Google Shape;26775;p11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6" name="Google Shape;26776;p11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7" name="Google Shape;26777;p11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8" name="Google Shape;26778;p11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9" name="Google Shape;26779;p11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0" name="Google Shape;26780;p11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1" name="Google Shape;26781;p11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2" name="Google Shape;26782;p11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3" name="Google Shape;26783;p11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4" name="Google Shape;26784;p11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5" name="Google Shape;26785;p11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6" name="Google Shape;26786;p11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7" name="Google Shape;26787;p11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8" name="Google Shape;26788;p11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9" name="Google Shape;26789;p11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0" name="Google Shape;26790;p11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1" name="Google Shape;26791;p11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2" name="Google Shape;26792;p11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3" name="Google Shape;26793;p11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4" name="Google Shape;26794;p11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5" name="Google Shape;26795;p11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6" name="Google Shape;26796;p11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7" name="Google Shape;26797;p11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8" name="Google Shape;26798;p11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9" name="Google Shape;26799;p11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0" name="Google Shape;26800;p11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1" name="Google Shape;26801;p11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2" name="Google Shape;26802;p11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3" name="Google Shape;26803;p11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4" name="Google Shape;26804;p11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5" name="Google Shape;26805;p11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6" name="Google Shape;26806;p11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7" name="Google Shape;26807;p11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8" name="Google Shape;26808;p11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9" name="Google Shape;26809;p11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0" name="Google Shape;26810;p11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1" name="Google Shape;26811;p11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2" name="Google Shape;26812;p11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3" name="Google Shape;26813;p11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4" name="Google Shape;26814;p11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5" name="Google Shape;26815;p11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6" name="Google Shape;26816;p11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7" name="Google Shape;26817;p11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8" name="Google Shape;26818;p11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9" name="Google Shape;26819;p11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0" name="Google Shape;26820;p11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1" name="Google Shape;26821;p11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2" name="Google Shape;26822;p11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3" name="Google Shape;26823;p11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4" name="Google Shape;26824;p11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5" name="Google Shape;26825;p11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6" name="Google Shape;26826;p11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7" name="Google Shape;26827;p11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8" name="Google Shape;26828;p11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9" name="Google Shape;26829;p11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0" name="Google Shape;26830;p11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1" name="Google Shape;26831;p11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2" name="Google Shape;26832;p11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3" name="Google Shape;26833;p11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4" name="Google Shape;26834;p11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5" name="Google Shape;26835;p11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6" name="Google Shape;26836;p11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7" name="Google Shape;26837;p11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8" name="Google Shape;26838;p11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9" name="Google Shape;26839;p11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0" name="Google Shape;26840;p11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1" name="Google Shape;26841;p11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2" name="Google Shape;26842;p11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3" name="Google Shape;26843;p11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4" name="Google Shape;26844;p11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5" name="Google Shape;26845;p11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6" name="Google Shape;26846;p11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7" name="Google Shape;26847;p11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8" name="Google Shape;26848;p11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9" name="Google Shape;26849;p11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0" name="Google Shape;26850;p11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1" name="Google Shape;26851;p11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2" name="Google Shape;26852;p11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3" name="Google Shape;26853;p11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4" name="Google Shape;26854;p11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5" name="Google Shape;26855;p11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6" name="Google Shape;26856;p11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7" name="Google Shape;26857;p11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8" name="Google Shape;26858;p11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9" name="Google Shape;26859;p11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0" name="Google Shape;26860;p11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1" name="Google Shape;26861;p11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2" name="Google Shape;26862;p11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3" name="Google Shape;26863;p11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4" name="Google Shape;26864;p11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5" name="Google Shape;26865;p11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6" name="Google Shape;26866;p11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7" name="Google Shape;26867;p11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8" name="Google Shape;26868;p11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9" name="Google Shape;26869;p11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0" name="Google Shape;26870;p11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1" name="Google Shape;26871;p11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2" name="Google Shape;26872;p11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3" name="Google Shape;26873;p11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4" name="Google Shape;26874;p11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5" name="Google Shape;26875;p11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6" name="Google Shape;26876;p11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7" name="Google Shape;26877;p11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8" name="Google Shape;26878;p11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9" name="Google Shape;26879;p11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0" name="Google Shape;26880;p11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1" name="Google Shape;26881;p11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2" name="Google Shape;26882;p11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3" name="Google Shape;26883;p11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4" name="Google Shape;26884;p11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5" name="Google Shape;26885;p11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6" name="Google Shape;26886;p11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7" name="Google Shape;26887;p11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8" name="Google Shape;26888;p11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9" name="Google Shape;26889;p11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0" name="Google Shape;26890;p11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1" name="Google Shape;26891;p11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2" name="Google Shape;26892;p11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3" name="Google Shape;26893;p11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4" name="Google Shape;26894;p11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5" name="Google Shape;26895;p11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6" name="Google Shape;26896;p11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7" name="Google Shape;26897;p11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8" name="Google Shape;26898;p11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9" name="Google Shape;26899;p11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0" name="Google Shape;26900;p11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1" name="Google Shape;26901;p11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2" name="Google Shape;26902;p11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3" name="Google Shape;26903;p11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4" name="Google Shape;26904;p11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5" name="Google Shape;26905;p11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6" name="Google Shape;26906;p11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7" name="Google Shape;26907;p11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8" name="Google Shape;26908;p11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9" name="Google Shape;26909;p11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0" name="Google Shape;26910;p11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1" name="Google Shape;26911;p11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2" name="Google Shape;26912;p11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3" name="Google Shape;26913;p11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4" name="Google Shape;26914;p11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5" name="Google Shape;26915;p11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6" name="Google Shape;26916;p11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7" name="Google Shape;26917;p11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8" name="Google Shape;26918;p11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9" name="Google Shape;26919;p11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0" name="Google Shape;26920;p11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1" name="Google Shape;26921;p11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2" name="Google Shape;26922;p11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3" name="Google Shape;26923;p11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4" name="Google Shape;26924;p11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5" name="Google Shape;26925;p11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6" name="Google Shape;26926;p11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7" name="Google Shape;26927;p11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8" name="Google Shape;26928;p11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9" name="Google Shape;26929;p11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0" name="Google Shape;26930;p11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1" name="Google Shape;26931;p11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32" name="Google Shape;26932;p11"/>
          <p:cNvSpPr txBox="1">
            <a:spLocks noGrp="1"/>
          </p:cNvSpPr>
          <p:nvPr>
            <p:ph type="title" hasCustomPrompt="1"/>
          </p:nvPr>
        </p:nvSpPr>
        <p:spPr>
          <a:xfrm>
            <a:off x="3409275" y="1551325"/>
            <a:ext cx="4782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6933" name="Google Shape;26933;p11"/>
          <p:cNvSpPr txBox="1">
            <a:spLocks noGrp="1"/>
          </p:cNvSpPr>
          <p:nvPr>
            <p:ph type="subTitle" idx="1"/>
          </p:nvPr>
        </p:nvSpPr>
        <p:spPr>
          <a:xfrm>
            <a:off x="3409275" y="3132400"/>
            <a:ext cx="4782000" cy="466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69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2"/>
        </a:solidFill>
        <a:effectLst/>
      </p:bgPr>
    </p:bg>
    <p:spTree>
      <p:nvGrpSpPr>
        <p:cNvPr id="1" name="Shape 26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36" name="Google Shape;26936;p1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26937" name="Google Shape;26937;p13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8" name="Google Shape;26938;p13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9" name="Google Shape;26939;p13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0" name="Google Shape;26940;p13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1" name="Google Shape;26941;p13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2" name="Google Shape;26942;p13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3" name="Google Shape;26943;p13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4" name="Google Shape;26944;p13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5" name="Google Shape;26945;p13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6" name="Google Shape;26946;p13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7" name="Google Shape;26947;p13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8" name="Google Shape;26948;p13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9" name="Google Shape;26949;p13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0" name="Google Shape;26950;p13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1" name="Google Shape;26951;p13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2" name="Google Shape;26952;p13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3" name="Google Shape;26953;p13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4" name="Google Shape;26954;p13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5" name="Google Shape;26955;p13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6" name="Google Shape;26956;p13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7" name="Google Shape;26957;p13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8" name="Google Shape;26958;p13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9" name="Google Shape;26959;p13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0" name="Google Shape;26960;p13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1" name="Google Shape;26961;p13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2" name="Google Shape;26962;p13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3" name="Google Shape;26963;p13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4" name="Google Shape;26964;p13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5" name="Google Shape;26965;p13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6" name="Google Shape;26966;p13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7" name="Google Shape;26967;p13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8" name="Google Shape;26968;p13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9" name="Google Shape;26969;p13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0" name="Google Shape;26970;p13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1" name="Google Shape;26971;p13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2" name="Google Shape;26972;p13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3" name="Google Shape;26973;p13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4" name="Google Shape;26974;p13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5" name="Google Shape;26975;p13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6" name="Google Shape;26976;p13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7" name="Google Shape;26977;p13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8" name="Google Shape;26978;p13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9" name="Google Shape;26979;p13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0" name="Google Shape;26980;p13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1" name="Google Shape;26981;p13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2" name="Google Shape;26982;p13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3" name="Google Shape;26983;p13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4" name="Google Shape;26984;p13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5" name="Google Shape;26985;p13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6" name="Google Shape;26986;p13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7" name="Google Shape;26987;p13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8" name="Google Shape;26988;p13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9" name="Google Shape;26989;p13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0" name="Google Shape;26990;p13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1" name="Google Shape;26991;p13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2" name="Google Shape;26992;p13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3" name="Google Shape;26993;p13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4" name="Google Shape;26994;p13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5" name="Google Shape;26995;p13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6" name="Google Shape;26996;p13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7" name="Google Shape;26997;p13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8" name="Google Shape;26998;p13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9" name="Google Shape;26999;p13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0" name="Google Shape;27000;p13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1" name="Google Shape;27001;p13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2" name="Google Shape;27002;p13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3" name="Google Shape;27003;p13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4" name="Google Shape;27004;p13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5" name="Google Shape;27005;p13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6" name="Google Shape;27006;p13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7" name="Google Shape;27007;p13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8" name="Google Shape;27008;p13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9" name="Google Shape;27009;p13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0" name="Google Shape;27010;p13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1" name="Google Shape;27011;p13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2" name="Google Shape;27012;p13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3" name="Google Shape;27013;p13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4" name="Google Shape;27014;p13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5" name="Google Shape;27015;p13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6" name="Google Shape;27016;p13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7" name="Google Shape;27017;p13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8" name="Google Shape;27018;p13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9" name="Google Shape;27019;p13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0" name="Google Shape;27020;p13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1" name="Google Shape;27021;p13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2" name="Google Shape;27022;p13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3" name="Google Shape;27023;p13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4" name="Google Shape;27024;p13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5" name="Google Shape;27025;p13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6" name="Google Shape;27026;p13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7" name="Google Shape;27027;p13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8" name="Google Shape;27028;p13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9" name="Google Shape;27029;p13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0" name="Google Shape;27030;p13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1" name="Google Shape;27031;p13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2" name="Google Shape;27032;p13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3" name="Google Shape;27033;p13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4" name="Google Shape;27034;p13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5" name="Google Shape;27035;p13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6" name="Google Shape;27036;p13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7" name="Google Shape;27037;p13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8" name="Google Shape;27038;p13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9" name="Google Shape;27039;p13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0" name="Google Shape;27040;p13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1" name="Google Shape;27041;p13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2" name="Google Shape;27042;p13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3" name="Google Shape;27043;p13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4" name="Google Shape;27044;p13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5" name="Google Shape;27045;p13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6" name="Google Shape;27046;p13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7" name="Google Shape;27047;p13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8" name="Google Shape;27048;p13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9" name="Google Shape;27049;p13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0" name="Google Shape;27050;p13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1" name="Google Shape;27051;p13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2" name="Google Shape;27052;p13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3" name="Google Shape;27053;p13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4" name="Google Shape;27054;p13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5" name="Google Shape;27055;p13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6" name="Google Shape;27056;p13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7" name="Google Shape;27057;p13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8" name="Google Shape;27058;p13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9" name="Google Shape;27059;p13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0" name="Google Shape;27060;p13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1" name="Google Shape;27061;p13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2" name="Google Shape;27062;p13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3" name="Google Shape;27063;p13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4" name="Google Shape;27064;p13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5" name="Google Shape;27065;p13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6" name="Google Shape;27066;p13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7" name="Google Shape;27067;p13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8" name="Google Shape;27068;p13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9" name="Google Shape;27069;p13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0" name="Google Shape;27070;p13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1" name="Google Shape;27071;p13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2" name="Google Shape;27072;p13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3" name="Google Shape;27073;p13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4" name="Google Shape;27074;p13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5" name="Google Shape;27075;p13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6" name="Google Shape;27076;p13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7" name="Google Shape;27077;p13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8" name="Google Shape;27078;p13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9" name="Google Shape;27079;p13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0" name="Google Shape;27080;p13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1" name="Google Shape;27081;p13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2" name="Google Shape;27082;p13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3" name="Google Shape;27083;p13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4" name="Google Shape;27084;p13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5" name="Google Shape;27085;p13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6" name="Google Shape;27086;p13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7" name="Google Shape;27087;p13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8" name="Google Shape;27088;p13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9" name="Google Shape;27089;p13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0" name="Google Shape;27090;p13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1" name="Google Shape;27091;p13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2" name="Google Shape;27092;p13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3" name="Google Shape;27093;p13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4" name="Google Shape;27094;p13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5" name="Google Shape;27095;p13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6" name="Google Shape;27096;p13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7" name="Google Shape;27097;p13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8" name="Google Shape;27098;p13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9" name="Google Shape;27099;p13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0" name="Google Shape;27100;p13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1" name="Google Shape;27101;p13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2" name="Google Shape;27102;p13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3" name="Google Shape;27103;p13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4" name="Google Shape;27104;p13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5" name="Google Shape;27105;p13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6" name="Google Shape;27106;p13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7" name="Google Shape;27107;p13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8" name="Google Shape;27108;p13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9" name="Google Shape;27109;p13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0" name="Google Shape;27110;p13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1" name="Google Shape;27111;p13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2" name="Google Shape;27112;p13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3" name="Google Shape;27113;p13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4" name="Google Shape;27114;p13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5" name="Google Shape;27115;p13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6" name="Google Shape;27116;p13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7" name="Google Shape;27117;p13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8" name="Google Shape;27118;p13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9" name="Google Shape;27119;p13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0" name="Google Shape;27120;p13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1" name="Google Shape;27121;p13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2" name="Google Shape;27122;p13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3" name="Google Shape;27123;p13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4" name="Google Shape;27124;p13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5" name="Google Shape;27125;p13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6" name="Google Shape;27126;p13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7" name="Google Shape;27127;p13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8" name="Google Shape;27128;p13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9" name="Google Shape;27129;p13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0" name="Google Shape;27130;p13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1" name="Google Shape;27131;p13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2" name="Google Shape;27132;p13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3" name="Google Shape;27133;p13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4" name="Google Shape;27134;p13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5" name="Google Shape;27135;p13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6" name="Google Shape;27136;p13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7" name="Google Shape;27137;p13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8" name="Google Shape;27138;p13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9" name="Google Shape;27139;p13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0" name="Google Shape;27140;p13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1" name="Google Shape;27141;p13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2" name="Google Shape;27142;p13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3" name="Google Shape;27143;p13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4" name="Google Shape;27144;p13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5" name="Google Shape;27145;p13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6" name="Google Shape;27146;p13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7" name="Google Shape;27147;p13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8" name="Google Shape;27148;p13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9" name="Google Shape;27149;p13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0" name="Google Shape;27150;p13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1" name="Google Shape;27151;p13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2" name="Google Shape;27152;p13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3" name="Google Shape;27153;p13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4" name="Google Shape;27154;p13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5" name="Google Shape;27155;p13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6" name="Google Shape;27156;p13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7" name="Google Shape;27157;p13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8" name="Google Shape;27158;p13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9" name="Google Shape;27159;p13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0" name="Google Shape;27160;p13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1" name="Google Shape;27161;p13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2" name="Google Shape;27162;p13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3" name="Google Shape;27163;p13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4" name="Google Shape;27164;p13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5" name="Google Shape;27165;p13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6" name="Google Shape;27166;p13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7" name="Google Shape;27167;p13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8" name="Google Shape;27168;p13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9" name="Google Shape;27169;p13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0" name="Google Shape;27170;p13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1" name="Google Shape;27171;p13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2" name="Google Shape;27172;p13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3" name="Google Shape;27173;p13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4" name="Google Shape;27174;p13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5" name="Google Shape;27175;p13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6" name="Google Shape;27176;p13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7" name="Google Shape;27177;p13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8" name="Google Shape;27178;p13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9" name="Google Shape;27179;p13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0" name="Google Shape;27180;p13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1" name="Google Shape;27181;p13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2" name="Google Shape;27182;p13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3" name="Google Shape;27183;p13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4" name="Google Shape;27184;p13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5" name="Google Shape;27185;p13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6" name="Google Shape;27186;p13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7" name="Google Shape;27187;p13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8" name="Google Shape;27188;p13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9" name="Google Shape;27189;p13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0" name="Google Shape;27190;p13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1" name="Google Shape;27191;p13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2" name="Google Shape;27192;p13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3" name="Google Shape;27193;p13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4" name="Google Shape;27194;p13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5" name="Google Shape;27195;p13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6" name="Google Shape;27196;p13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7" name="Google Shape;27197;p13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8" name="Google Shape;27198;p13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9" name="Google Shape;27199;p13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0" name="Google Shape;27200;p13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1" name="Google Shape;27201;p13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2" name="Google Shape;27202;p13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3" name="Google Shape;27203;p13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4" name="Google Shape;27204;p13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5" name="Google Shape;27205;p13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6" name="Google Shape;27206;p13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7" name="Google Shape;27207;p13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8" name="Google Shape;27208;p13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9" name="Google Shape;27209;p13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0" name="Google Shape;27210;p13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1" name="Google Shape;27211;p13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2" name="Google Shape;27212;p13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3" name="Google Shape;27213;p13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4" name="Google Shape;27214;p13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5" name="Google Shape;27215;p13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6" name="Google Shape;27216;p13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7" name="Google Shape;27217;p13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8" name="Google Shape;27218;p13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9" name="Google Shape;27219;p13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0" name="Google Shape;27220;p13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1" name="Google Shape;27221;p13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2" name="Google Shape;27222;p13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3" name="Google Shape;27223;p13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4" name="Google Shape;27224;p13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5" name="Google Shape;27225;p13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6" name="Google Shape;27226;p13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7" name="Google Shape;27227;p13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8" name="Google Shape;27228;p13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9" name="Google Shape;27229;p13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0" name="Google Shape;27230;p13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1" name="Google Shape;27231;p13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2" name="Google Shape;27232;p13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3" name="Google Shape;27233;p13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4" name="Google Shape;27234;p13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5" name="Google Shape;27235;p13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6" name="Google Shape;27236;p13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7" name="Google Shape;27237;p13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8" name="Google Shape;27238;p13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9" name="Google Shape;27239;p13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0" name="Google Shape;27240;p13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1" name="Google Shape;27241;p13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2" name="Google Shape;27242;p13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3" name="Google Shape;27243;p13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4" name="Google Shape;27244;p13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5" name="Google Shape;27245;p13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6" name="Google Shape;27246;p13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7" name="Google Shape;27247;p13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8" name="Google Shape;27248;p13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9" name="Google Shape;27249;p13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0" name="Google Shape;27250;p13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1" name="Google Shape;27251;p13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2" name="Google Shape;27252;p13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3" name="Google Shape;27253;p13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4" name="Google Shape;27254;p13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5" name="Google Shape;27255;p13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6" name="Google Shape;27256;p13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7" name="Google Shape;27257;p13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8" name="Google Shape;27258;p13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9" name="Google Shape;27259;p13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0" name="Google Shape;27260;p13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1" name="Google Shape;27261;p13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2" name="Google Shape;27262;p13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3" name="Google Shape;27263;p13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4" name="Google Shape;27264;p13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5" name="Google Shape;27265;p13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6" name="Google Shape;27266;p13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7" name="Google Shape;27267;p13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8" name="Google Shape;27268;p13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9" name="Google Shape;27269;p13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0" name="Google Shape;27270;p13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1" name="Google Shape;27271;p13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2" name="Google Shape;27272;p13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3" name="Google Shape;27273;p13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4" name="Google Shape;27274;p13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5" name="Google Shape;27275;p13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6" name="Google Shape;27276;p13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7" name="Google Shape;27277;p13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8" name="Google Shape;27278;p13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9" name="Google Shape;27279;p13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0" name="Google Shape;27280;p13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1" name="Google Shape;27281;p13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2" name="Google Shape;27282;p13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3" name="Google Shape;27283;p13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4" name="Google Shape;27284;p13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5" name="Google Shape;27285;p13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6" name="Google Shape;27286;p13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7" name="Google Shape;27287;p13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8" name="Google Shape;27288;p13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9" name="Google Shape;27289;p13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0" name="Google Shape;27290;p13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1" name="Google Shape;27291;p13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2" name="Google Shape;27292;p13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3" name="Google Shape;27293;p13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4" name="Google Shape;27294;p13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5" name="Google Shape;27295;p13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6" name="Google Shape;27296;p13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7" name="Google Shape;27297;p13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8" name="Google Shape;27298;p13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9" name="Google Shape;27299;p13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0" name="Google Shape;27300;p13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1" name="Google Shape;27301;p13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2" name="Google Shape;27302;p13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3" name="Google Shape;27303;p13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4" name="Google Shape;27304;p13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5" name="Google Shape;27305;p13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6" name="Google Shape;27306;p13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7" name="Google Shape;27307;p13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8" name="Google Shape;27308;p13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9" name="Google Shape;27309;p13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0" name="Google Shape;27310;p13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1" name="Google Shape;27311;p13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2" name="Google Shape;27312;p13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3" name="Google Shape;27313;p13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4" name="Google Shape;27314;p13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5" name="Google Shape;27315;p13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6" name="Google Shape;27316;p13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7" name="Google Shape;27317;p13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8" name="Google Shape;27318;p13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9" name="Google Shape;27319;p13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0" name="Google Shape;27320;p13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1" name="Google Shape;27321;p13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2" name="Google Shape;27322;p13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3" name="Google Shape;27323;p13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4" name="Google Shape;27324;p13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5" name="Google Shape;27325;p13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6" name="Google Shape;27326;p13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7" name="Google Shape;27327;p13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8" name="Google Shape;27328;p13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9" name="Google Shape;27329;p13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0" name="Google Shape;27330;p13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1" name="Google Shape;27331;p13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2" name="Google Shape;27332;p13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3" name="Google Shape;27333;p13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4" name="Google Shape;27334;p13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5" name="Google Shape;27335;p13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6" name="Google Shape;27336;p13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7" name="Google Shape;27337;p13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8" name="Google Shape;27338;p13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9" name="Google Shape;27339;p13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0" name="Google Shape;27340;p13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1" name="Google Shape;27341;p13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2" name="Google Shape;27342;p13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3" name="Google Shape;27343;p13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4" name="Google Shape;27344;p13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5" name="Google Shape;27345;p13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6" name="Google Shape;27346;p13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7" name="Google Shape;27347;p13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8" name="Google Shape;27348;p13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9" name="Google Shape;27349;p13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0" name="Google Shape;27350;p13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1" name="Google Shape;27351;p13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2" name="Google Shape;27352;p13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3" name="Google Shape;27353;p13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4" name="Google Shape;27354;p13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5" name="Google Shape;27355;p13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6" name="Google Shape;27356;p13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7" name="Google Shape;27357;p13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8" name="Google Shape;27358;p13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9" name="Google Shape;27359;p13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0" name="Google Shape;27360;p13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1" name="Google Shape;27361;p13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2" name="Google Shape;27362;p13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3" name="Google Shape;27363;p13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4" name="Google Shape;27364;p13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5" name="Google Shape;27365;p13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6" name="Google Shape;27366;p13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7" name="Google Shape;27367;p13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8" name="Google Shape;27368;p13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9" name="Google Shape;27369;p13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0" name="Google Shape;27370;p13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1" name="Google Shape;27371;p13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2" name="Google Shape;27372;p13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3" name="Google Shape;27373;p13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4" name="Google Shape;27374;p13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5" name="Google Shape;27375;p13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6" name="Google Shape;27376;p13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7" name="Google Shape;27377;p13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8" name="Google Shape;27378;p13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9" name="Google Shape;27379;p13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0" name="Google Shape;27380;p13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1" name="Google Shape;27381;p13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2" name="Google Shape;27382;p13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3" name="Google Shape;27383;p13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4" name="Google Shape;27384;p13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5" name="Google Shape;27385;p13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6" name="Google Shape;27386;p13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7" name="Google Shape;27387;p13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8" name="Google Shape;27388;p13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9" name="Google Shape;27389;p13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0" name="Google Shape;27390;p13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1" name="Google Shape;27391;p13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2" name="Google Shape;27392;p13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3" name="Google Shape;27393;p13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4" name="Google Shape;27394;p13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5" name="Google Shape;27395;p13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6" name="Google Shape;27396;p13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7" name="Google Shape;27397;p13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8" name="Google Shape;27398;p13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9" name="Google Shape;27399;p13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0" name="Google Shape;27400;p13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1" name="Google Shape;27401;p13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2" name="Google Shape;27402;p13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3" name="Google Shape;27403;p13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4" name="Google Shape;27404;p13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5" name="Google Shape;27405;p13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6" name="Google Shape;27406;p13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7" name="Google Shape;27407;p13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8" name="Google Shape;27408;p13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9" name="Google Shape;27409;p13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0" name="Google Shape;27410;p13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1" name="Google Shape;27411;p13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2" name="Google Shape;27412;p13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3" name="Google Shape;27413;p13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4" name="Google Shape;27414;p13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5" name="Google Shape;27415;p13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6" name="Google Shape;27416;p13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7" name="Google Shape;27417;p13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8" name="Google Shape;27418;p13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9" name="Google Shape;27419;p13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0" name="Google Shape;27420;p13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1" name="Google Shape;27421;p13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2" name="Google Shape;27422;p13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3" name="Google Shape;27423;p13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4" name="Google Shape;27424;p13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5" name="Google Shape;27425;p13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6" name="Google Shape;27426;p13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7" name="Google Shape;27427;p13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8" name="Google Shape;27428;p13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9" name="Google Shape;27429;p13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0" name="Google Shape;27430;p13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1" name="Google Shape;27431;p13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2" name="Google Shape;27432;p13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3" name="Google Shape;27433;p13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4" name="Google Shape;27434;p13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5" name="Google Shape;27435;p13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6" name="Google Shape;27436;p13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7" name="Google Shape;27437;p13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8" name="Google Shape;27438;p13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9" name="Google Shape;27439;p13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0" name="Google Shape;27440;p13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1" name="Google Shape;27441;p13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2" name="Google Shape;27442;p13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3" name="Google Shape;27443;p13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4" name="Google Shape;27444;p13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5" name="Google Shape;27445;p13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6" name="Google Shape;27446;p13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7" name="Google Shape;27447;p13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8" name="Google Shape;27448;p13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9" name="Google Shape;27449;p13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0" name="Google Shape;27450;p13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1" name="Google Shape;27451;p13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2" name="Google Shape;27452;p13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3" name="Google Shape;27453;p13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4" name="Google Shape;27454;p13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5" name="Google Shape;27455;p13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6" name="Google Shape;27456;p13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7" name="Google Shape;27457;p13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8" name="Google Shape;27458;p13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9" name="Google Shape;27459;p13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0" name="Google Shape;27460;p13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1" name="Google Shape;27461;p13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2" name="Google Shape;27462;p13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3" name="Google Shape;27463;p13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4" name="Google Shape;27464;p13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5" name="Google Shape;27465;p13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6" name="Google Shape;27466;p13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7" name="Google Shape;27467;p13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8" name="Google Shape;27468;p13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9" name="Google Shape;27469;p13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0" name="Google Shape;27470;p13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1" name="Google Shape;27471;p13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2" name="Google Shape;27472;p13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3" name="Google Shape;27473;p13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4" name="Google Shape;27474;p13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5" name="Google Shape;27475;p13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6" name="Google Shape;27476;p13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7" name="Google Shape;27477;p13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8" name="Google Shape;27478;p13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9" name="Google Shape;27479;p13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0" name="Google Shape;27480;p13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1" name="Google Shape;27481;p13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2" name="Google Shape;27482;p13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3" name="Google Shape;27483;p13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4" name="Google Shape;27484;p13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5" name="Google Shape;27485;p13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6" name="Google Shape;27486;p13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7" name="Google Shape;27487;p13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8" name="Google Shape;27488;p13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9" name="Google Shape;27489;p13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0" name="Google Shape;27490;p13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1" name="Google Shape;27491;p13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2" name="Google Shape;27492;p13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3" name="Google Shape;27493;p13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4" name="Google Shape;27494;p13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5" name="Google Shape;27495;p13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6" name="Google Shape;27496;p13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7" name="Google Shape;27497;p13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8" name="Google Shape;27498;p13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9" name="Google Shape;27499;p13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0" name="Google Shape;27500;p13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1" name="Google Shape;27501;p13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2" name="Google Shape;27502;p13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3" name="Google Shape;27503;p13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4" name="Google Shape;27504;p13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5" name="Google Shape;27505;p13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6" name="Google Shape;27506;p13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7" name="Google Shape;27507;p13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8" name="Google Shape;27508;p13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9" name="Google Shape;27509;p13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0" name="Google Shape;27510;p13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1" name="Google Shape;27511;p13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2" name="Google Shape;27512;p13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3" name="Google Shape;27513;p13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4" name="Google Shape;27514;p13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5" name="Google Shape;27515;p13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6" name="Google Shape;27516;p13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7" name="Google Shape;27517;p13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8" name="Google Shape;27518;p13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9" name="Google Shape;27519;p13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0" name="Google Shape;27520;p13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1" name="Google Shape;27521;p13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2" name="Google Shape;27522;p13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3" name="Google Shape;27523;p13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4" name="Google Shape;27524;p13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5" name="Google Shape;27525;p13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6" name="Google Shape;27526;p13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7" name="Google Shape;27527;p13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8" name="Google Shape;27528;p13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9" name="Google Shape;27529;p13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0" name="Google Shape;27530;p13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1" name="Google Shape;27531;p13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2" name="Google Shape;27532;p13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3" name="Google Shape;27533;p13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4" name="Google Shape;27534;p13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5" name="Google Shape;27535;p13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6" name="Google Shape;27536;p13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7" name="Google Shape;27537;p13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8" name="Google Shape;27538;p13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9" name="Google Shape;27539;p13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0" name="Google Shape;27540;p13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1" name="Google Shape;27541;p13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2" name="Google Shape;27542;p13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3" name="Google Shape;27543;p13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4" name="Google Shape;27544;p13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5" name="Google Shape;27545;p13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6" name="Google Shape;27546;p13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7" name="Google Shape;27547;p13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8" name="Google Shape;27548;p13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9" name="Google Shape;27549;p13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0" name="Google Shape;27550;p13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1" name="Google Shape;27551;p13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2" name="Google Shape;27552;p13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3" name="Google Shape;27553;p13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4" name="Google Shape;27554;p13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5" name="Google Shape;27555;p13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6" name="Google Shape;27556;p13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7" name="Google Shape;27557;p13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8" name="Google Shape;27558;p13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9" name="Google Shape;27559;p13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0" name="Google Shape;27560;p13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1" name="Google Shape;27561;p13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2" name="Google Shape;27562;p13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3" name="Google Shape;27563;p13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4" name="Google Shape;27564;p13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5" name="Google Shape;27565;p13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6" name="Google Shape;27566;p13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7" name="Google Shape;27567;p13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8" name="Google Shape;27568;p13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9" name="Google Shape;27569;p13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0" name="Google Shape;27570;p13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1" name="Google Shape;27571;p13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2" name="Google Shape;27572;p13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3" name="Google Shape;27573;p13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4" name="Google Shape;27574;p13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5" name="Google Shape;27575;p13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6" name="Google Shape;27576;p13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7" name="Google Shape;27577;p13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8" name="Google Shape;27578;p13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9" name="Google Shape;27579;p13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0" name="Google Shape;27580;p13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1" name="Google Shape;27581;p13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2" name="Google Shape;27582;p13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3" name="Google Shape;27583;p13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4" name="Google Shape;27584;p13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5" name="Google Shape;27585;p13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6" name="Google Shape;27586;p13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7" name="Google Shape;27587;p13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8" name="Google Shape;27588;p13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9" name="Google Shape;27589;p13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0" name="Google Shape;27590;p13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1" name="Google Shape;27591;p13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2" name="Google Shape;27592;p13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3" name="Google Shape;27593;p13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4" name="Google Shape;27594;p13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5" name="Google Shape;27595;p13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6" name="Google Shape;27596;p13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7" name="Google Shape;27597;p13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8" name="Google Shape;27598;p13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9" name="Google Shape;27599;p13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0" name="Google Shape;27600;p13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1" name="Google Shape;27601;p13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2" name="Google Shape;27602;p13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3" name="Google Shape;27603;p13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4" name="Google Shape;27604;p13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5" name="Google Shape;27605;p13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6" name="Google Shape;27606;p13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7" name="Google Shape;27607;p13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8" name="Google Shape;27608;p13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9" name="Google Shape;27609;p13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0" name="Google Shape;27610;p13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1" name="Google Shape;27611;p13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2" name="Google Shape;27612;p13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3" name="Google Shape;27613;p13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4" name="Google Shape;27614;p13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5" name="Google Shape;27615;p13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6" name="Google Shape;27616;p13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7" name="Google Shape;27617;p13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8" name="Google Shape;27618;p13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9" name="Google Shape;27619;p13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0" name="Google Shape;27620;p13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1" name="Google Shape;27621;p13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2" name="Google Shape;27622;p13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3" name="Google Shape;27623;p13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4" name="Google Shape;27624;p13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5" name="Google Shape;27625;p13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6" name="Google Shape;27626;p13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7" name="Google Shape;27627;p13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8" name="Google Shape;27628;p13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9" name="Google Shape;27629;p13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0" name="Google Shape;27630;p13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1" name="Google Shape;27631;p13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2" name="Google Shape;27632;p13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3" name="Google Shape;27633;p13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4" name="Google Shape;27634;p13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5" name="Google Shape;27635;p13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6" name="Google Shape;27636;p13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7" name="Google Shape;27637;p13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8" name="Google Shape;27638;p13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9" name="Google Shape;27639;p13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0" name="Google Shape;27640;p13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1" name="Google Shape;27641;p13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2" name="Google Shape;27642;p13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3" name="Google Shape;27643;p13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4" name="Google Shape;27644;p13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5" name="Google Shape;27645;p13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6" name="Google Shape;27646;p13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7" name="Google Shape;27647;p13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8" name="Google Shape;27648;p13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9" name="Google Shape;27649;p13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0" name="Google Shape;27650;p13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1" name="Google Shape;27651;p13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2" name="Google Shape;27652;p13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3" name="Google Shape;27653;p13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4" name="Google Shape;27654;p13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5" name="Google Shape;27655;p13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6" name="Google Shape;27656;p13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7" name="Google Shape;27657;p13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8" name="Google Shape;27658;p13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9" name="Google Shape;27659;p13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0" name="Google Shape;27660;p13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1" name="Google Shape;27661;p13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2" name="Google Shape;27662;p13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3" name="Google Shape;27663;p13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4" name="Google Shape;27664;p13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5" name="Google Shape;27665;p13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6" name="Google Shape;27666;p13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7" name="Google Shape;27667;p13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8" name="Google Shape;27668;p13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9" name="Google Shape;27669;p13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0" name="Google Shape;27670;p13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1" name="Google Shape;27671;p13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2" name="Google Shape;27672;p13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3" name="Google Shape;27673;p13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4" name="Google Shape;27674;p13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5" name="Google Shape;27675;p13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6" name="Google Shape;27676;p13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7" name="Google Shape;27677;p13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8" name="Google Shape;27678;p13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9" name="Google Shape;27679;p13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0" name="Google Shape;27680;p13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1" name="Google Shape;27681;p13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2" name="Google Shape;27682;p13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3" name="Google Shape;27683;p13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4" name="Google Shape;27684;p13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5" name="Google Shape;27685;p13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6" name="Google Shape;27686;p13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7" name="Google Shape;27687;p13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8" name="Google Shape;27688;p13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9" name="Google Shape;27689;p13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0" name="Google Shape;27690;p13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1" name="Google Shape;27691;p13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2" name="Google Shape;27692;p13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3" name="Google Shape;27693;p13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4" name="Google Shape;27694;p13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5" name="Google Shape;27695;p13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6" name="Google Shape;27696;p13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7" name="Google Shape;27697;p13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8" name="Google Shape;27698;p13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9" name="Google Shape;27699;p13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0" name="Google Shape;27700;p13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1" name="Google Shape;27701;p13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2" name="Google Shape;27702;p13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3" name="Google Shape;27703;p13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4" name="Google Shape;27704;p13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5" name="Google Shape;27705;p13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6" name="Google Shape;27706;p13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7" name="Google Shape;27707;p13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8" name="Google Shape;27708;p13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9" name="Google Shape;27709;p13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0" name="Google Shape;27710;p13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1" name="Google Shape;27711;p13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2" name="Google Shape;27712;p13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3" name="Google Shape;27713;p13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4" name="Google Shape;27714;p13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5" name="Google Shape;27715;p13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6" name="Google Shape;27716;p13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7" name="Google Shape;27717;p13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8" name="Google Shape;27718;p13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9" name="Google Shape;27719;p13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0" name="Google Shape;27720;p13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1" name="Google Shape;27721;p13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2" name="Google Shape;27722;p13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3" name="Google Shape;27723;p13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4" name="Google Shape;27724;p13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5" name="Google Shape;27725;p13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6" name="Google Shape;27726;p13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7" name="Google Shape;27727;p13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8" name="Google Shape;27728;p13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9" name="Google Shape;27729;p13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0" name="Google Shape;27730;p13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1" name="Google Shape;27731;p13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2" name="Google Shape;27732;p13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3" name="Google Shape;27733;p13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4" name="Google Shape;27734;p13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5" name="Google Shape;27735;p13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6" name="Google Shape;27736;p13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7" name="Google Shape;27737;p13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8" name="Google Shape;27738;p13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9" name="Google Shape;27739;p13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0" name="Google Shape;27740;p13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1" name="Google Shape;27741;p13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2" name="Google Shape;27742;p13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3" name="Google Shape;27743;p13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4" name="Google Shape;27744;p13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5" name="Google Shape;27745;p13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6" name="Google Shape;27746;p13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7" name="Google Shape;27747;p13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8" name="Google Shape;27748;p13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9" name="Google Shape;27749;p13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0" name="Google Shape;27750;p13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1" name="Google Shape;27751;p13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2" name="Google Shape;27752;p13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3" name="Google Shape;27753;p13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4" name="Google Shape;27754;p13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5" name="Google Shape;27755;p13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6" name="Google Shape;27756;p13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7" name="Google Shape;27757;p13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8" name="Google Shape;27758;p13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9" name="Google Shape;27759;p13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0" name="Google Shape;27760;p13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1" name="Google Shape;27761;p13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2" name="Google Shape;27762;p13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3" name="Google Shape;27763;p13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4" name="Google Shape;27764;p13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5" name="Google Shape;27765;p13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6" name="Google Shape;27766;p13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7" name="Google Shape;27767;p13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8" name="Google Shape;27768;p13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9" name="Google Shape;27769;p13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0" name="Google Shape;27770;p13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1" name="Google Shape;27771;p13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2" name="Google Shape;27772;p13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3" name="Google Shape;27773;p13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4" name="Google Shape;27774;p13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5" name="Google Shape;27775;p13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6" name="Google Shape;27776;p13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7" name="Google Shape;27777;p13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8" name="Google Shape;27778;p13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9" name="Google Shape;27779;p13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0" name="Google Shape;27780;p13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1" name="Google Shape;27781;p13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2" name="Google Shape;27782;p13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3" name="Google Shape;27783;p13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4" name="Google Shape;27784;p13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5" name="Google Shape;27785;p13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6" name="Google Shape;27786;p13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7" name="Google Shape;27787;p13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8" name="Google Shape;27788;p13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9" name="Google Shape;27789;p13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0" name="Google Shape;27790;p13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1" name="Google Shape;27791;p13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2" name="Google Shape;27792;p13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3" name="Google Shape;27793;p13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4" name="Google Shape;27794;p13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5" name="Google Shape;27795;p13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6" name="Google Shape;27796;p13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7" name="Google Shape;27797;p13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8" name="Google Shape;27798;p13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9" name="Google Shape;27799;p13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0" name="Google Shape;27800;p13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1" name="Google Shape;27801;p13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2" name="Google Shape;27802;p13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3" name="Google Shape;27803;p13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4" name="Google Shape;27804;p13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5" name="Google Shape;27805;p13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6" name="Google Shape;27806;p13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7" name="Google Shape;27807;p13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8" name="Google Shape;27808;p13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9" name="Google Shape;27809;p13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0" name="Google Shape;27810;p13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1" name="Google Shape;27811;p13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2" name="Google Shape;27812;p13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3" name="Google Shape;27813;p13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4" name="Google Shape;27814;p13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5" name="Google Shape;27815;p13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6" name="Google Shape;27816;p13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7" name="Google Shape;27817;p13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8" name="Google Shape;27818;p13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9" name="Google Shape;27819;p13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0" name="Google Shape;27820;p13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1" name="Google Shape;27821;p13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2" name="Google Shape;27822;p13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3" name="Google Shape;27823;p13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4" name="Google Shape;27824;p13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5" name="Google Shape;27825;p13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6" name="Google Shape;27826;p13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7" name="Google Shape;27827;p13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8" name="Google Shape;27828;p13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9" name="Google Shape;27829;p13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0" name="Google Shape;27830;p13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1" name="Google Shape;27831;p13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2" name="Google Shape;27832;p13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3" name="Google Shape;27833;p13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4" name="Google Shape;27834;p13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5" name="Google Shape;27835;p13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6" name="Google Shape;27836;p13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7" name="Google Shape;27837;p13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8" name="Google Shape;27838;p13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9" name="Google Shape;27839;p13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0" name="Google Shape;27840;p13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1" name="Google Shape;27841;p13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2" name="Google Shape;27842;p13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3" name="Google Shape;27843;p13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4" name="Google Shape;27844;p13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5" name="Google Shape;27845;p13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6" name="Google Shape;27846;p13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7" name="Google Shape;27847;p13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8" name="Google Shape;27848;p13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9" name="Google Shape;27849;p13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0" name="Google Shape;27850;p13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1" name="Google Shape;27851;p13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2" name="Google Shape;27852;p13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3" name="Google Shape;27853;p13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4" name="Google Shape;27854;p13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5" name="Google Shape;27855;p13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6" name="Google Shape;27856;p13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7" name="Google Shape;27857;p13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8" name="Google Shape;27858;p13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9" name="Google Shape;27859;p13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0" name="Google Shape;27860;p13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1" name="Google Shape;27861;p13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2" name="Google Shape;27862;p13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3" name="Google Shape;27863;p13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4" name="Google Shape;27864;p13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5" name="Google Shape;27865;p13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6" name="Google Shape;27866;p13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7" name="Google Shape;27867;p13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8" name="Google Shape;27868;p13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9" name="Google Shape;27869;p13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0" name="Google Shape;27870;p13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1" name="Google Shape;27871;p13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2" name="Google Shape;27872;p13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3" name="Google Shape;27873;p13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4" name="Google Shape;27874;p13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5" name="Google Shape;27875;p13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6" name="Google Shape;27876;p13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7" name="Google Shape;27877;p13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8" name="Google Shape;27878;p13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9" name="Google Shape;27879;p13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0" name="Google Shape;27880;p13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1" name="Google Shape;27881;p13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2" name="Google Shape;27882;p13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3" name="Google Shape;27883;p13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4" name="Google Shape;27884;p13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5" name="Google Shape;27885;p13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6" name="Google Shape;27886;p13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7" name="Google Shape;27887;p13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8" name="Google Shape;27888;p13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9" name="Google Shape;27889;p13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0" name="Google Shape;27890;p13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1" name="Google Shape;27891;p13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2" name="Google Shape;27892;p13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3" name="Google Shape;27893;p13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4" name="Google Shape;27894;p13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5" name="Google Shape;27895;p13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6" name="Google Shape;27896;p13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7" name="Google Shape;27897;p13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8" name="Google Shape;27898;p13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9" name="Google Shape;27899;p13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0" name="Google Shape;27900;p13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1" name="Google Shape;27901;p13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2" name="Google Shape;27902;p13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3" name="Google Shape;27903;p13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4" name="Google Shape;27904;p13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5" name="Google Shape;27905;p13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6" name="Google Shape;27906;p13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7" name="Google Shape;27907;p13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8" name="Google Shape;27908;p13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9" name="Google Shape;27909;p13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0" name="Google Shape;27910;p13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1" name="Google Shape;27911;p13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2" name="Google Shape;27912;p13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3" name="Google Shape;27913;p13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4" name="Google Shape;27914;p13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5" name="Google Shape;27915;p13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6" name="Google Shape;27916;p13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7" name="Google Shape;27917;p13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8" name="Google Shape;27918;p13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9" name="Google Shape;27919;p13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0" name="Google Shape;27920;p13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1" name="Google Shape;27921;p13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2" name="Google Shape;27922;p13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3" name="Google Shape;27923;p13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4" name="Google Shape;27924;p13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5" name="Google Shape;27925;p13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6" name="Google Shape;27926;p13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7" name="Google Shape;27927;p13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8" name="Google Shape;27928;p13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9" name="Google Shape;27929;p13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0" name="Google Shape;27930;p13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1" name="Google Shape;27931;p13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2" name="Google Shape;27932;p13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3" name="Google Shape;27933;p13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4" name="Google Shape;27934;p13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5" name="Google Shape;27935;p13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6" name="Google Shape;27936;p13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7" name="Google Shape;27937;p13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8" name="Google Shape;27938;p13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9" name="Google Shape;27939;p13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0" name="Google Shape;27940;p13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1" name="Google Shape;27941;p13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2" name="Google Shape;27942;p13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3" name="Google Shape;27943;p13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4" name="Google Shape;27944;p13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5" name="Google Shape;27945;p13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6" name="Google Shape;27946;p13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7" name="Google Shape;27947;p13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8" name="Google Shape;27948;p13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9" name="Google Shape;27949;p13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0" name="Google Shape;27950;p13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1" name="Google Shape;27951;p13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2" name="Google Shape;27952;p13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3" name="Google Shape;27953;p13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4" name="Google Shape;27954;p13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5" name="Google Shape;27955;p13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6" name="Google Shape;27956;p13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7" name="Google Shape;27957;p13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8" name="Google Shape;27958;p13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9" name="Google Shape;27959;p13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0" name="Google Shape;27960;p13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1" name="Google Shape;27961;p13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2" name="Google Shape;27962;p13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3" name="Google Shape;27963;p13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4" name="Google Shape;27964;p13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5" name="Google Shape;27965;p13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6" name="Google Shape;27966;p13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7" name="Google Shape;27967;p13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8" name="Google Shape;27968;p13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9" name="Google Shape;27969;p13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0" name="Google Shape;27970;p13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1" name="Google Shape;27971;p13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2" name="Google Shape;27972;p13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3" name="Google Shape;27973;p13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4" name="Google Shape;27974;p13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5" name="Google Shape;27975;p13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6" name="Google Shape;27976;p13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7" name="Google Shape;27977;p13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8" name="Google Shape;27978;p13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9" name="Google Shape;27979;p13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0" name="Google Shape;27980;p13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1" name="Google Shape;27981;p13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2" name="Google Shape;27982;p13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3" name="Google Shape;27983;p13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4" name="Google Shape;27984;p13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5" name="Google Shape;27985;p13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6" name="Google Shape;27986;p13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7" name="Google Shape;27987;p13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8" name="Google Shape;27988;p13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9" name="Google Shape;27989;p13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0" name="Google Shape;27990;p13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1" name="Google Shape;27991;p13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2" name="Google Shape;27992;p13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3" name="Google Shape;27993;p13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4" name="Google Shape;27994;p13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5" name="Google Shape;27995;p13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6" name="Google Shape;27996;p13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7" name="Google Shape;27997;p13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8" name="Google Shape;27998;p13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9" name="Google Shape;27999;p13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0" name="Google Shape;28000;p13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1" name="Google Shape;28001;p13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2" name="Google Shape;28002;p13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3" name="Google Shape;28003;p13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4" name="Google Shape;28004;p13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5" name="Google Shape;28005;p13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6" name="Google Shape;28006;p13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7" name="Google Shape;28007;p13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8" name="Google Shape;28008;p13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9" name="Google Shape;28009;p13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0" name="Google Shape;28010;p13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1" name="Google Shape;28011;p13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2" name="Google Shape;28012;p13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3" name="Google Shape;28013;p13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4" name="Google Shape;28014;p13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5" name="Google Shape;28015;p13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6" name="Google Shape;28016;p13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7" name="Google Shape;28017;p13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8" name="Google Shape;28018;p13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9" name="Google Shape;28019;p13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0" name="Google Shape;28020;p13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1" name="Google Shape;28021;p13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2" name="Google Shape;28022;p13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3" name="Google Shape;28023;p13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4" name="Google Shape;28024;p13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5" name="Google Shape;28025;p13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6" name="Google Shape;28026;p13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7" name="Google Shape;28027;p13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8" name="Google Shape;28028;p13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9" name="Google Shape;28029;p13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0" name="Google Shape;28030;p13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1" name="Google Shape;28031;p13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2" name="Google Shape;28032;p13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3" name="Google Shape;28033;p13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4" name="Google Shape;28034;p13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5" name="Google Shape;28035;p13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6" name="Google Shape;28036;p13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7" name="Google Shape;28037;p13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8" name="Google Shape;28038;p13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9" name="Google Shape;28039;p13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0" name="Google Shape;28040;p13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1" name="Google Shape;28041;p13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2" name="Google Shape;28042;p13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3" name="Google Shape;28043;p13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4" name="Google Shape;28044;p13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5" name="Google Shape;28045;p13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6" name="Google Shape;28046;p13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7" name="Google Shape;28047;p13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8" name="Google Shape;28048;p13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9" name="Google Shape;28049;p13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0" name="Google Shape;28050;p13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1" name="Google Shape;28051;p13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2" name="Google Shape;28052;p13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3" name="Google Shape;28053;p13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4" name="Google Shape;28054;p13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5" name="Google Shape;28055;p13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6" name="Google Shape;28056;p13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7" name="Google Shape;28057;p13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8" name="Google Shape;28058;p13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9" name="Google Shape;28059;p13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0" name="Google Shape;28060;p13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1" name="Google Shape;28061;p13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2" name="Google Shape;28062;p13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3" name="Google Shape;28063;p13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4" name="Google Shape;28064;p13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5" name="Google Shape;28065;p13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6" name="Google Shape;28066;p13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7" name="Google Shape;28067;p13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8" name="Google Shape;28068;p13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9" name="Google Shape;28069;p13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0" name="Google Shape;28070;p13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1" name="Google Shape;28071;p13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2" name="Google Shape;28072;p13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3" name="Google Shape;28073;p13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4" name="Google Shape;28074;p13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5" name="Google Shape;28075;p13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6" name="Google Shape;28076;p13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7" name="Google Shape;28077;p13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8" name="Google Shape;28078;p13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9" name="Google Shape;28079;p13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0" name="Google Shape;28080;p13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1" name="Google Shape;28081;p13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2" name="Google Shape;28082;p13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3" name="Google Shape;28083;p13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4" name="Google Shape;28084;p13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5" name="Google Shape;28085;p13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6" name="Google Shape;28086;p13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7" name="Google Shape;28087;p13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8" name="Google Shape;28088;p13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9" name="Google Shape;28089;p13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0" name="Google Shape;28090;p13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1" name="Google Shape;28091;p13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2" name="Google Shape;28092;p13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3" name="Google Shape;28093;p13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4" name="Google Shape;28094;p13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5" name="Google Shape;28095;p13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6" name="Google Shape;28096;p13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7" name="Google Shape;28097;p13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8" name="Google Shape;28098;p13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9" name="Google Shape;28099;p13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0" name="Google Shape;28100;p13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1" name="Google Shape;28101;p13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2" name="Google Shape;28102;p13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3" name="Google Shape;28103;p13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4" name="Google Shape;28104;p13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5" name="Google Shape;28105;p13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6" name="Google Shape;28106;p13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7" name="Google Shape;28107;p13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8" name="Google Shape;28108;p13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9" name="Google Shape;28109;p13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0" name="Google Shape;28110;p13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1" name="Google Shape;28111;p13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2" name="Google Shape;28112;p13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3" name="Google Shape;28113;p13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4" name="Google Shape;28114;p13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5" name="Google Shape;28115;p13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6" name="Google Shape;28116;p13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7" name="Google Shape;28117;p13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8" name="Google Shape;28118;p13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9" name="Google Shape;28119;p13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0" name="Google Shape;28120;p13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1" name="Google Shape;28121;p13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2" name="Google Shape;28122;p13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3" name="Google Shape;28123;p13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4" name="Google Shape;28124;p13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5" name="Google Shape;28125;p13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6" name="Google Shape;28126;p13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7" name="Google Shape;28127;p13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8" name="Google Shape;28128;p13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9" name="Google Shape;28129;p13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0" name="Google Shape;28130;p13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1" name="Google Shape;28131;p13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2" name="Google Shape;28132;p13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3" name="Google Shape;28133;p13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4" name="Google Shape;28134;p13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5" name="Google Shape;28135;p13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6" name="Google Shape;28136;p13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7" name="Google Shape;28137;p13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8" name="Google Shape;28138;p13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9" name="Google Shape;28139;p13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0" name="Google Shape;28140;p13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1" name="Google Shape;28141;p13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2" name="Google Shape;28142;p13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3" name="Google Shape;28143;p13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4" name="Google Shape;28144;p13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5" name="Google Shape;28145;p13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6" name="Google Shape;28146;p13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7" name="Google Shape;28147;p13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8" name="Google Shape;28148;p13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9" name="Google Shape;28149;p13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0" name="Google Shape;28150;p13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1" name="Google Shape;28151;p13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2" name="Google Shape;28152;p13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3" name="Google Shape;28153;p13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4" name="Google Shape;28154;p13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5" name="Google Shape;28155;p13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6" name="Google Shape;28156;p13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7" name="Google Shape;28157;p13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8" name="Google Shape;28158;p13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9" name="Google Shape;28159;p13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0" name="Google Shape;28160;p13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1" name="Google Shape;28161;p13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2" name="Google Shape;28162;p13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3" name="Google Shape;28163;p13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4" name="Google Shape;28164;p13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5" name="Google Shape;28165;p13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6" name="Google Shape;28166;p13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7" name="Google Shape;28167;p13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8" name="Google Shape;28168;p13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9" name="Google Shape;28169;p13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0" name="Google Shape;28170;p13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1" name="Google Shape;28171;p13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2" name="Google Shape;28172;p13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3" name="Google Shape;28173;p13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4" name="Google Shape;28174;p13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5" name="Google Shape;28175;p13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6" name="Google Shape;28176;p13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7" name="Google Shape;28177;p13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8" name="Google Shape;28178;p13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9" name="Google Shape;28179;p13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0" name="Google Shape;28180;p13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1" name="Google Shape;28181;p13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2" name="Google Shape;28182;p13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3" name="Google Shape;28183;p13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4" name="Google Shape;28184;p13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5" name="Google Shape;28185;p13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6" name="Google Shape;28186;p13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7" name="Google Shape;28187;p13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8" name="Google Shape;28188;p13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9" name="Google Shape;28189;p13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0" name="Google Shape;28190;p13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1" name="Google Shape;28191;p13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2" name="Google Shape;28192;p13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3" name="Google Shape;28193;p13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4" name="Google Shape;28194;p13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5" name="Google Shape;28195;p13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6" name="Google Shape;28196;p13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7" name="Google Shape;28197;p13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8" name="Google Shape;28198;p13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9" name="Google Shape;28199;p13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0" name="Google Shape;28200;p13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1" name="Google Shape;28201;p13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2" name="Google Shape;28202;p13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3" name="Google Shape;28203;p13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4" name="Google Shape;28204;p13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5" name="Google Shape;28205;p13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6" name="Google Shape;28206;p13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7" name="Google Shape;28207;p13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8" name="Google Shape;28208;p13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9" name="Google Shape;28209;p13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0" name="Google Shape;28210;p13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1" name="Google Shape;28211;p13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2" name="Google Shape;28212;p13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3" name="Google Shape;28213;p13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4" name="Google Shape;28214;p13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5" name="Google Shape;28215;p13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6" name="Google Shape;28216;p13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7" name="Google Shape;28217;p13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8" name="Google Shape;28218;p13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9" name="Google Shape;28219;p13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0" name="Google Shape;28220;p13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1" name="Google Shape;28221;p13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2" name="Google Shape;28222;p13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3" name="Google Shape;28223;p13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4" name="Google Shape;28224;p13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5" name="Google Shape;28225;p13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6" name="Google Shape;28226;p13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7" name="Google Shape;28227;p13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8" name="Google Shape;28228;p13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9" name="Google Shape;28229;p13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0" name="Google Shape;28230;p13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1" name="Google Shape;28231;p13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2" name="Google Shape;28232;p13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3" name="Google Shape;28233;p13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4" name="Google Shape;28234;p13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5" name="Google Shape;28235;p13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6" name="Google Shape;28236;p13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7" name="Google Shape;28237;p13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8" name="Google Shape;28238;p13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9" name="Google Shape;28239;p13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0" name="Google Shape;28240;p13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1" name="Google Shape;28241;p13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2" name="Google Shape;28242;p13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3" name="Google Shape;28243;p13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4" name="Google Shape;28244;p13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5" name="Google Shape;28245;p13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6" name="Google Shape;28246;p13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7" name="Google Shape;28247;p13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8" name="Google Shape;28248;p13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9" name="Google Shape;28249;p13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0" name="Google Shape;28250;p13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1" name="Google Shape;28251;p13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2" name="Google Shape;28252;p13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3" name="Google Shape;28253;p13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4" name="Google Shape;28254;p13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5" name="Google Shape;28255;p13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6" name="Google Shape;28256;p13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7" name="Google Shape;28257;p13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8" name="Google Shape;28258;p13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9" name="Google Shape;28259;p13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0" name="Google Shape;28260;p13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1" name="Google Shape;28261;p13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2" name="Google Shape;28262;p13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3" name="Google Shape;28263;p13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4" name="Google Shape;28264;p13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5" name="Google Shape;28265;p13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6" name="Google Shape;28266;p13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7" name="Google Shape;28267;p13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8" name="Google Shape;28268;p13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9" name="Google Shape;28269;p13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0" name="Google Shape;28270;p13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1" name="Google Shape;28271;p13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2" name="Google Shape;28272;p13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3" name="Google Shape;28273;p13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4" name="Google Shape;28274;p13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5" name="Google Shape;28275;p13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6" name="Google Shape;28276;p13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7" name="Google Shape;28277;p13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8" name="Google Shape;28278;p13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9" name="Google Shape;28279;p13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0" name="Google Shape;28280;p13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1" name="Google Shape;28281;p13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2" name="Google Shape;28282;p13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3" name="Google Shape;28283;p13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4" name="Google Shape;28284;p13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5" name="Google Shape;28285;p13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6" name="Google Shape;28286;p13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7" name="Google Shape;28287;p13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8" name="Google Shape;28288;p13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9" name="Google Shape;28289;p13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0" name="Google Shape;28290;p13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1" name="Google Shape;28291;p13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2" name="Google Shape;28292;p13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3" name="Google Shape;28293;p13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4" name="Google Shape;28294;p13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5" name="Google Shape;28295;p13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6" name="Google Shape;28296;p13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7" name="Google Shape;28297;p13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8" name="Google Shape;28298;p13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9" name="Google Shape;28299;p13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0" name="Google Shape;28300;p13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1" name="Google Shape;28301;p13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2" name="Google Shape;28302;p13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3" name="Google Shape;28303;p13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4" name="Google Shape;28304;p13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5" name="Google Shape;28305;p13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6" name="Google Shape;28306;p13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7" name="Google Shape;28307;p13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8" name="Google Shape;28308;p13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9" name="Google Shape;28309;p13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0" name="Google Shape;28310;p13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1" name="Google Shape;28311;p13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2" name="Google Shape;28312;p13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3" name="Google Shape;28313;p13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4" name="Google Shape;28314;p13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5" name="Google Shape;28315;p13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6" name="Google Shape;28316;p13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7" name="Google Shape;28317;p13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8" name="Google Shape;28318;p13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9" name="Google Shape;28319;p13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0" name="Google Shape;28320;p13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1" name="Google Shape;28321;p13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2" name="Google Shape;28322;p13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3" name="Google Shape;28323;p13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4" name="Google Shape;28324;p13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5" name="Google Shape;28325;p13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6" name="Google Shape;28326;p13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7" name="Google Shape;28327;p13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8" name="Google Shape;28328;p13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9" name="Google Shape;28329;p13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0" name="Google Shape;28330;p13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1" name="Google Shape;28331;p13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2" name="Google Shape;28332;p13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3" name="Google Shape;28333;p13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4" name="Google Shape;28334;p13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5" name="Google Shape;28335;p13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6" name="Google Shape;28336;p13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7" name="Google Shape;28337;p13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8" name="Google Shape;28338;p13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9" name="Google Shape;28339;p13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0" name="Google Shape;28340;p13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1" name="Google Shape;28341;p13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2" name="Google Shape;28342;p13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3" name="Google Shape;28343;p13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4" name="Google Shape;28344;p13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5" name="Google Shape;28345;p13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6" name="Google Shape;28346;p13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7" name="Google Shape;28347;p13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8" name="Google Shape;28348;p13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9" name="Google Shape;28349;p13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0" name="Google Shape;28350;p13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1" name="Google Shape;28351;p13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2" name="Google Shape;28352;p13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3" name="Google Shape;28353;p13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4" name="Google Shape;28354;p13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5" name="Google Shape;28355;p13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6" name="Google Shape;28356;p13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7" name="Google Shape;28357;p13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8" name="Google Shape;28358;p13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9" name="Google Shape;28359;p13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0" name="Google Shape;28360;p13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1" name="Google Shape;28361;p13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2" name="Google Shape;28362;p13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3" name="Google Shape;28363;p13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4" name="Google Shape;28364;p13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5" name="Google Shape;28365;p13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6" name="Google Shape;28366;p13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7" name="Google Shape;28367;p13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8" name="Google Shape;28368;p13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9" name="Google Shape;28369;p13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0" name="Google Shape;28370;p13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1" name="Google Shape;28371;p13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2" name="Google Shape;28372;p13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3" name="Google Shape;28373;p13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4" name="Google Shape;28374;p13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5" name="Google Shape;28375;p13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6" name="Google Shape;28376;p13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7" name="Google Shape;28377;p13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8" name="Google Shape;28378;p13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9" name="Google Shape;28379;p13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0" name="Google Shape;28380;p13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1" name="Google Shape;28381;p13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2" name="Google Shape;28382;p13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3" name="Google Shape;28383;p13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4" name="Google Shape;28384;p13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5" name="Google Shape;28385;p13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6" name="Google Shape;28386;p13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7" name="Google Shape;28387;p13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8" name="Google Shape;28388;p13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9" name="Google Shape;28389;p13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0" name="Google Shape;28390;p13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1" name="Google Shape;28391;p13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2" name="Google Shape;28392;p13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3" name="Google Shape;28393;p13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4" name="Google Shape;28394;p13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5" name="Google Shape;28395;p13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6" name="Google Shape;28396;p13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7" name="Google Shape;28397;p13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8" name="Google Shape;28398;p13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9" name="Google Shape;28399;p13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0" name="Google Shape;28400;p13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1" name="Google Shape;28401;p13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2" name="Google Shape;28402;p13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3" name="Google Shape;28403;p13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4" name="Google Shape;28404;p13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5" name="Google Shape;28405;p13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6" name="Google Shape;28406;p13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7" name="Google Shape;28407;p13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8" name="Google Shape;28408;p13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9" name="Google Shape;28409;p13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0" name="Google Shape;28410;p13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1" name="Google Shape;28411;p13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2" name="Google Shape;28412;p13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3" name="Google Shape;28413;p13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4" name="Google Shape;28414;p13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5" name="Google Shape;28415;p13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6" name="Google Shape;28416;p13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7" name="Google Shape;28417;p13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8" name="Google Shape;28418;p13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9" name="Google Shape;28419;p13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0" name="Google Shape;28420;p13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1" name="Google Shape;28421;p13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2" name="Google Shape;28422;p13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3" name="Google Shape;28423;p13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4" name="Google Shape;28424;p13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5" name="Google Shape;28425;p13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6" name="Google Shape;28426;p13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7" name="Google Shape;28427;p13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8" name="Google Shape;28428;p13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9" name="Google Shape;28429;p13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0" name="Google Shape;28430;p13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1" name="Google Shape;28431;p13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2" name="Google Shape;28432;p13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3" name="Google Shape;28433;p13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4" name="Google Shape;28434;p13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5" name="Google Shape;28435;p13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6" name="Google Shape;28436;p13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7" name="Google Shape;28437;p13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8" name="Google Shape;28438;p13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9" name="Google Shape;28439;p13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0" name="Google Shape;28440;p13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1" name="Google Shape;28441;p13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2" name="Google Shape;28442;p13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3" name="Google Shape;28443;p13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4" name="Google Shape;28444;p13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5" name="Google Shape;28445;p13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6" name="Google Shape;28446;p13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7" name="Google Shape;28447;p13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8" name="Google Shape;28448;p13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9" name="Google Shape;28449;p13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0" name="Google Shape;28450;p13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1" name="Google Shape;28451;p13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2" name="Google Shape;28452;p13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3" name="Google Shape;28453;p13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4" name="Google Shape;28454;p13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5" name="Google Shape;28455;p13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6" name="Google Shape;28456;p13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7" name="Google Shape;28457;p13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8" name="Google Shape;28458;p13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9" name="Google Shape;28459;p13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0" name="Google Shape;28460;p13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1" name="Google Shape;28461;p13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2" name="Google Shape;28462;p13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3" name="Google Shape;28463;p13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4" name="Google Shape;28464;p13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5" name="Google Shape;28465;p13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6" name="Google Shape;28466;p13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7" name="Google Shape;28467;p13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8" name="Google Shape;28468;p13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9" name="Google Shape;28469;p13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0" name="Google Shape;28470;p13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1" name="Google Shape;28471;p13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2" name="Google Shape;28472;p13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3" name="Google Shape;28473;p13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4" name="Google Shape;28474;p13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5" name="Google Shape;28475;p13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6" name="Google Shape;28476;p13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7" name="Google Shape;28477;p13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8" name="Google Shape;28478;p13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9" name="Google Shape;28479;p13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0" name="Google Shape;28480;p13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1" name="Google Shape;28481;p13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2" name="Google Shape;28482;p13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3" name="Google Shape;28483;p13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4" name="Google Shape;28484;p13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5" name="Google Shape;28485;p13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6" name="Google Shape;28486;p13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7" name="Google Shape;28487;p13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8" name="Google Shape;28488;p13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9" name="Google Shape;28489;p13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0" name="Google Shape;28490;p13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1" name="Google Shape;28491;p13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2" name="Google Shape;28492;p13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3" name="Google Shape;28493;p13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4" name="Google Shape;28494;p13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5" name="Google Shape;28495;p13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6" name="Google Shape;28496;p13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7" name="Google Shape;28497;p13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8" name="Google Shape;28498;p13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9" name="Google Shape;28499;p13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0" name="Google Shape;28500;p13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1" name="Google Shape;28501;p13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2" name="Google Shape;28502;p13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3" name="Google Shape;28503;p13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4" name="Google Shape;28504;p13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5" name="Google Shape;28505;p13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6" name="Google Shape;28506;p13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7" name="Google Shape;28507;p13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8" name="Google Shape;28508;p13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9" name="Google Shape;28509;p13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0" name="Google Shape;28510;p13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1" name="Google Shape;28511;p13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2" name="Google Shape;28512;p13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3" name="Google Shape;28513;p13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4" name="Google Shape;28514;p13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5" name="Google Shape;28515;p13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6" name="Google Shape;28516;p13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7" name="Google Shape;28517;p13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8" name="Google Shape;28518;p13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9" name="Google Shape;28519;p13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0" name="Google Shape;28520;p13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1" name="Google Shape;28521;p13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2" name="Google Shape;28522;p13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3" name="Google Shape;28523;p13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4" name="Google Shape;28524;p13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5" name="Google Shape;28525;p13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6" name="Google Shape;28526;p13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7" name="Google Shape;28527;p13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8" name="Google Shape;28528;p13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9" name="Google Shape;28529;p13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0" name="Google Shape;28530;p13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1" name="Google Shape;28531;p13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2" name="Google Shape;28532;p13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3" name="Google Shape;28533;p13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4" name="Google Shape;28534;p13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5" name="Google Shape;28535;p13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6" name="Google Shape;28536;p13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7" name="Google Shape;28537;p13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8" name="Google Shape;28538;p13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9" name="Google Shape;28539;p13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0" name="Google Shape;28540;p13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1" name="Google Shape;28541;p13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2" name="Google Shape;28542;p13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3" name="Google Shape;28543;p13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4" name="Google Shape;28544;p13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5" name="Google Shape;28545;p13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6" name="Google Shape;28546;p13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7" name="Google Shape;28547;p13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8" name="Google Shape;28548;p13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9" name="Google Shape;28549;p13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0" name="Google Shape;28550;p13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1" name="Google Shape;28551;p13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2" name="Google Shape;28552;p13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3" name="Google Shape;28553;p13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4" name="Google Shape;28554;p13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5" name="Google Shape;28555;p13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6" name="Google Shape;28556;p13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7" name="Google Shape;28557;p13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8" name="Google Shape;28558;p13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9" name="Google Shape;28559;p13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0" name="Google Shape;28560;p13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1" name="Google Shape;28561;p13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2" name="Google Shape;28562;p13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3" name="Google Shape;28563;p13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4" name="Google Shape;28564;p13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5" name="Google Shape;28565;p13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6" name="Google Shape;28566;p13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7" name="Google Shape;28567;p13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8" name="Google Shape;28568;p13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9" name="Google Shape;28569;p13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0" name="Google Shape;28570;p13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1" name="Google Shape;28571;p13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2" name="Google Shape;28572;p13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3" name="Google Shape;28573;p13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4" name="Google Shape;28574;p13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5" name="Google Shape;28575;p13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6" name="Google Shape;28576;p13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7" name="Google Shape;28577;p13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8" name="Google Shape;28578;p13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9" name="Google Shape;28579;p13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0" name="Google Shape;28580;p13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1" name="Google Shape;28581;p13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2" name="Google Shape;28582;p13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3" name="Google Shape;28583;p13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4" name="Google Shape;28584;p13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5" name="Google Shape;28585;p13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6" name="Google Shape;28586;p13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7" name="Google Shape;28587;p13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8" name="Google Shape;28588;p13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9" name="Google Shape;28589;p13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0" name="Google Shape;28590;p13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1" name="Google Shape;28591;p13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2" name="Google Shape;28592;p13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3" name="Google Shape;28593;p13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4" name="Google Shape;28594;p13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5" name="Google Shape;28595;p13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6" name="Google Shape;28596;p13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7" name="Google Shape;28597;p13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8" name="Google Shape;28598;p13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9" name="Google Shape;28599;p13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0" name="Google Shape;28600;p13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1" name="Google Shape;28601;p13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2" name="Google Shape;28602;p13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3" name="Google Shape;28603;p13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4" name="Google Shape;28604;p13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5" name="Google Shape;28605;p13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6" name="Google Shape;28606;p13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7" name="Google Shape;28607;p13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8" name="Google Shape;28608;p13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9" name="Google Shape;28609;p13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0" name="Google Shape;28610;p13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1" name="Google Shape;28611;p13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2" name="Google Shape;28612;p13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3" name="Google Shape;28613;p13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4" name="Google Shape;28614;p13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5" name="Google Shape;28615;p13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6" name="Google Shape;28616;p13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7" name="Google Shape;28617;p13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8" name="Google Shape;28618;p13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9" name="Google Shape;28619;p13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0" name="Google Shape;28620;p13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1" name="Google Shape;28621;p13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2" name="Google Shape;28622;p13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3" name="Google Shape;28623;p13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4" name="Google Shape;28624;p13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5" name="Google Shape;28625;p13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6" name="Google Shape;28626;p13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7" name="Google Shape;28627;p13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8" name="Google Shape;28628;p13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9" name="Google Shape;28629;p13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0" name="Google Shape;28630;p13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1" name="Google Shape;28631;p13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2" name="Google Shape;28632;p13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3" name="Google Shape;28633;p13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4" name="Google Shape;28634;p13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5" name="Google Shape;28635;p13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6" name="Google Shape;28636;p13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7" name="Google Shape;28637;p13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8" name="Google Shape;28638;p13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9" name="Google Shape;28639;p13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0" name="Google Shape;28640;p13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1" name="Google Shape;28641;p13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2" name="Google Shape;28642;p13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3" name="Google Shape;28643;p13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4" name="Google Shape;28644;p13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5" name="Google Shape;28645;p13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6" name="Google Shape;28646;p13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7" name="Google Shape;28647;p13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8" name="Google Shape;28648;p13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9" name="Google Shape;28649;p13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0" name="Google Shape;28650;p13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1" name="Google Shape;28651;p13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2" name="Google Shape;28652;p13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3" name="Google Shape;28653;p13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4" name="Google Shape;28654;p13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5" name="Google Shape;28655;p13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6" name="Google Shape;28656;p13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7" name="Google Shape;28657;p13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8" name="Google Shape;28658;p13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9" name="Google Shape;28659;p13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0" name="Google Shape;28660;p13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1" name="Google Shape;28661;p13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2" name="Google Shape;28662;p13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3" name="Google Shape;28663;p13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4" name="Google Shape;28664;p13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5" name="Google Shape;28665;p13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6" name="Google Shape;28666;p13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7" name="Google Shape;28667;p13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8" name="Google Shape;28668;p13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9" name="Google Shape;28669;p13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0" name="Google Shape;28670;p13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1" name="Google Shape;28671;p13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2" name="Google Shape;28672;p13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3" name="Google Shape;28673;p13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4" name="Google Shape;28674;p13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5" name="Google Shape;28675;p13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6" name="Google Shape;28676;p13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7" name="Google Shape;28677;p13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8" name="Google Shape;28678;p13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9" name="Google Shape;28679;p13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0" name="Google Shape;28680;p13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1" name="Google Shape;28681;p13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2" name="Google Shape;28682;p13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3" name="Google Shape;28683;p13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4" name="Google Shape;28684;p13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5" name="Google Shape;28685;p13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6" name="Google Shape;28686;p13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7" name="Google Shape;28687;p13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8" name="Google Shape;28688;p13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9" name="Google Shape;28689;p13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0" name="Google Shape;28690;p13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1" name="Google Shape;28691;p13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2" name="Google Shape;28692;p13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3" name="Google Shape;28693;p13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4" name="Google Shape;28694;p13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5" name="Google Shape;28695;p13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6" name="Google Shape;28696;p13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7" name="Google Shape;28697;p13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8" name="Google Shape;28698;p13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9" name="Google Shape;28699;p13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0" name="Google Shape;28700;p13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1" name="Google Shape;28701;p13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2" name="Google Shape;28702;p13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3" name="Google Shape;28703;p13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4" name="Google Shape;28704;p13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5" name="Google Shape;28705;p13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6" name="Google Shape;28706;p13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7" name="Google Shape;28707;p13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8" name="Google Shape;28708;p13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9" name="Google Shape;28709;p13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0" name="Google Shape;28710;p13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1" name="Google Shape;28711;p13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2" name="Google Shape;28712;p13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3" name="Google Shape;28713;p13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4" name="Google Shape;28714;p13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5" name="Google Shape;28715;p13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6" name="Google Shape;28716;p13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7" name="Google Shape;28717;p13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8" name="Google Shape;28718;p13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9" name="Google Shape;28719;p13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0" name="Google Shape;28720;p13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1" name="Google Shape;28721;p13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2" name="Google Shape;28722;p13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3" name="Google Shape;28723;p13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4" name="Google Shape;28724;p13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5" name="Google Shape;28725;p13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6" name="Google Shape;28726;p13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7" name="Google Shape;28727;p13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8" name="Google Shape;28728;p13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9" name="Google Shape;28729;p13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0" name="Google Shape;28730;p13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1" name="Google Shape;28731;p13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2" name="Google Shape;28732;p13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3" name="Google Shape;28733;p13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4" name="Google Shape;28734;p13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5" name="Google Shape;28735;p13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6" name="Google Shape;28736;p13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7" name="Google Shape;28737;p13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8" name="Google Shape;28738;p13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9" name="Google Shape;28739;p13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0" name="Google Shape;28740;p13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1" name="Google Shape;28741;p13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2" name="Google Shape;28742;p13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3" name="Google Shape;28743;p13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4" name="Google Shape;28744;p13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5" name="Google Shape;28745;p13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6" name="Google Shape;28746;p13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7" name="Google Shape;28747;p13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8" name="Google Shape;28748;p13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9" name="Google Shape;28749;p13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0" name="Google Shape;28750;p13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1" name="Google Shape;28751;p13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2" name="Google Shape;28752;p13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3" name="Google Shape;28753;p13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4" name="Google Shape;28754;p13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5" name="Google Shape;28755;p13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6" name="Google Shape;28756;p13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7" name="Google Shape;28757;p13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8" name="Google Shape;28758;p13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9" name="Google Shape;28759;p13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0" name="Google Shape;28760;p13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1" name="Google Shape;28761;p13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2" name="Google Shape;28762;p13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3" name="Google Shape;28763;p13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4" name="Google Shape;28764;p13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5" name="Google Shape;28765;p13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6" name="Google Shape;28766;p13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7" name="Google Shape;28767;p13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8" name="Google Shape;28768;p13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9" name="Google Shape;28769;p13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0" name="Google Shape;28770;p13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1" name="Google Shape;28771;p13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2" name="Google Shape;28772;p13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3" name="Google Shape;28773;p13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4" name="Google Shape;28774;p13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5" name="Google Shape;28775;p13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6" name="Google Shape;28776;p13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7" name="Google Shape;28777;p13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8" name="Google Shape;28778;p13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9" name="Google Shape;28779;p13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0" name="Google Shape;28780;p13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1" name="Google Shape;28781;p13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2" name="Google Shape;28782;p13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3" name="Google Shape;28783;p13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4" name="Google Shape;28784;p13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5" name="Google Shape;28785;p13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6" name="Google Shape;28786;p13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7" name="Google Shape;28787;p13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8" name="Google Shape;28788;p13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9" name="Google Shape;28789;p13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0" name="Google Shape;28790;p13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1" name="Google Shape;28791;p13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2" name="Google Shape;28792;p13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3" name="Google Shape;28793;p13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4" name="Google Shape;28794;p13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5" name="Google Shape;28795;p13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6" name="Google Shape;28796;p13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7" name="Google Shape;28797;p13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8" name="Google Shape;28798;p13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9" name="Google Shape;28799;p13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0" name="Google Shape;28800;p13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1" name="Google Shape;28801;p13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2" name="Google Shape;28802;p13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3" name="Google Shape;28803;p13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4" name="Google Shape;28804;p13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5" name="Google Shape;28805;p13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6" name="Google Shape;28806;p13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7" name="Google Shape;28807;p13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8" name="Google Shape;28808;p13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9" name="Google Shape;28809;p13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0" name="Google Shape;28810;p13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1" name="Google Shape;28811;p13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2" name="Google Shape;28812;p13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3" name="Google Shape;28813;p13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4" name="Google Shape;28814;p13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5" name="Google Shape;28815;p13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6" name="Google Shape;28816;p13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7" name="Google Shape;28817;p13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8" name="Google Shape;28818;p13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9" name="Google Shape;28819;p13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0" name="Google Shape;28820;p13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1" name="Google Shape;28821;p13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2" name="Google Shape;28822;p13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3" name="Google Shape;28823;p13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4" name="Google Shape;28824;p13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5" name="Google Shape;28825;p13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6" name="Google Shape;28826;p13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7" name="Google Shape;28827;p13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8" name="Google Shape;28828;p13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9" name="Google Shape;28829;p13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0" name="Google Shape;28830;p13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1" name="Google Shape;28831;p13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2" name="Google Shape;28832;p13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3" name="Google Shape;28833;p13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4" name="Google Shape;28834;p13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5" name="Google Shape;28835;p13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6" name="Google Shape;28836;p13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7" name="Google Shape;28837;p13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8" name="Google Shape;28838;p13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9" name="Google Shape;28839;p13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0" name="Google Shape;28840;p13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1" name="Google Shape;28841;p13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2" name="Google Shape;28842;p13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3" name="Google Shape;28843;p13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4" name="Google Shape;28844;p13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5" name="Google Shape;28845;p13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6" name="Google Shape;28846;p13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7" name="Google Shape;28847;p13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8" name="Google Shape;28848;p13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9" name="Google Shape;28849;p13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0" name="Google Shape;28850;p13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1" name="Google Shape;28851;p13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2" name="Google Shape;28852;p13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3" name="Google Shape;28853;p13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4" name="Google Shape;28854;p13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5" name="Google Shape;28855;p13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6" name="Google Shape;28856;p13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7" name="Google Shape;28857;p13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8" name="Google Shape;28858;p13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9" name="Google Shape;28859;p13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0" name="Google Shape;28860;p13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1" name="Google Shape;28861;p13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2" name="Google Shape;28862;p13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3" name="Google Shape;28863;p13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4" name="Google Shape;28864;p13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5" name="Google Shape;28865;p13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6" name="Google Shape;28866;p13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7" name="Google Shape;28867;p13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8" name="Google Shape;28868;p13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9" name="Google Shape;28869;p13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0" name="Google Shape;28870;p13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1" name="Google Shape;28871;p13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2" name="Google Shape;28872;p13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3" name="Google Shape;28873;p13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4" name="Google Shape;28874;p13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5" name="Google Shape;28875;p13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6" name="Google Shape;28876;p13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7" name="Google Shape;28877;p13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8" name="Google Shape;28878;p13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9" name="Google Shape;28879;p13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0" name="Google Shape;28880;p13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1" name="Google Shape;28881;p13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2" name="Google Shape;28882;p13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3" name="Google Shape;28883;p13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4" name="Google Shape;28884;p13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5" name="Google Shape;28885;p13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6" name="Google Shape;28886;p13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7" name="Google Shape;28887;p13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8" name="Google Shape;28888;p13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9" name="Google Shape;28889;p13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0" name="Google Shape;28890;p13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1" name="Google Shape;28891;p13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2" name="Google Shape;28892;p13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3" name="Google Shape;28893;p13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4" name="Google Shape;28894;p13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5" name="Google Shape;28895;p13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6" name="Google Shape;28896;p13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7" name="Google Shape;28897;p13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8" name="Google Shape;28898;p13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9" name="Google Shape;28899;p13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0" name="Google Shape;28900;p13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1" name="Google Shape;28901;p13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2" name="Google Shape;28902;p13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3" name="Google Shape;28903;p13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4" name="Google Shape;28904;p13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5" name="Google Shape;28905;p13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6" name="Google Shape;28906;p13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7" name="Google Shape;28907;p13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8" name="Google Shape;28908;p13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9" name="Google Shape;28909;p13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0" name="Google Shape;28910;p13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1" name="Google Shape;28911;p13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2" name="Google Shape;28912;p13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3" name="Google Shape;28913;p13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4" name="Google Shape;28914;p13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5" name="Google Shape;28915;p13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6" name="Google Shape;28916;p13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7" name="Google Shape;28917;p13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8" name="Google Shape;28918;p13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9" name="Google Shape;28919;p13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0" name="Google Shape;28920;p13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1" name="Google Shape;28921;p13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2" name="Google Shape;28922;p13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3" name="Google Shape;28923;p13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4" name="Google Shape;28924;p13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5" name="Google Shape;28925;p13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6" name="Google Shape;28926;p13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7" name="Google Shape;28927;p13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8" name="Google Shape;28928;p13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9" name="Google Shape;28929;p13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0" name="Google Shape;28930;p13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1" name="Google Shape;28931;p13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2" name="Google Shape;28932;p13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3" name="Google Shape;28933;p13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4" name="Google Shape;28934;p13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5" name="Google Shape;28935;p13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6" name="Google Shape;28936;p13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7" name="Google Shape;28937;p13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8" name="Google Shape;28938;p13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9" name="Google Shape;28939;p13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0" name="Google Shape;28940;p13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1" name="Google Shape;28941;p13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2" name="Google Shape;28942;p13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3" name="Google Shape;28943;p13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4" name="Google Shape;28944;p13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5" name="Google Shape;28945;p13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6" name="Google Shape;28946;p13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7" name="Google Shape;28947;p13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8" name="Google Shape;28948;p13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9" name="Google Shape;28949;p13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0" name="Google Shape;28950;p13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1" name="Google Shape;28951;p13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2" name="Google Shape;28952;p13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3" name="Google Shape;28953;p13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4" name="Google Shape;28954;p13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5" name="Google Shape;28955;p13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6" name="Google Shape;28956;p13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7" name="Google Shape;28957;p13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8" name="Google Shape;28958;p13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9" name="Google Shape;28959;p13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0" name="Google Shape;28960;p13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1" name="Google Shape;28961;p13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2" name="Google Shape;28962;p13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3" name="Google Shape;28963;p13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4" name="Google Shape;28964;p13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5" name="Google Shape;28965;p13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6" name="Google Shape;28966;p13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7" name="Google Shape;28967;p13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8" name="Google Shape;28968;p13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9" name="Google Shape;28969;p13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0" name="Google Shape;28970;p13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1" name="Google Shape;28971;p13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2" name="Google Shape;28972;p13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3" name="Google Shape;28973;p13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4" name="Google Shape;28974;p13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5" name="Google Shape;28975;p13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6" name="Google Shape;28976;p13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7" name="Google Shape;28977;p13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8" name="Google Shape;28978;p13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9" name="Google Shape;28979;p13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0" name="Google Shape;28980;p13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1" name="Google Shape;28981;p13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2" name="Google Shape;28982;p13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3" name="Google Shape;28983;p13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4" name="Google Shape;28984;p13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5" name="Google Shape;28985;p13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6" name="Google Shape;28986;p13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7" name="Google Shape;28987;p13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8" name="Google Shape;28988;p13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9" name="Google Shape;28989;p13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0" name="Google Shape;28990;p13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1" name="Google Shape;28991;p13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2" name="Google Shape;28992;p13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3" name="Google Shape;28993;p13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4" name="Google Shape;28994;p13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5" name="Google Shape;28995;p13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6" name="Google Shape;28996;p13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7" name="Google Shape;28997;p13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8" name="Google Shape;28998;p13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9" name="Google Shape;28999;p13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0" name="Google Shape;29000;p13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1" name="Google Shape;29001;p13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2" name="Google Shape;29002;p13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3" name="Google Shape;29003;p13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4" name="Google Shape;29004;p13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5" name="Google Shape;29005;p13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6" name="Google Shape;29006;p13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7" name="Google Shape;29007;p13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8" name="Google Shape;29008;p13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9" name="Google Shape;29009;p13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0" name="Google Shape;29010;p13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1" name="Google Shape;29011;p13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2" name="Google Shape;29012;p13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3" name="Google Shape;29013;p13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4" name="Google Shape;29014;p13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5" name="Google Shape;29015;p13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6" name="Google Shape;29016;p13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7" name="Google Shape;29017;p13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8" name="Google Shape;29018;p13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9" name="Google Shape;29019;p13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0" name="Google Shape;29020;p13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1" name="Google Shape;29021;p13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2" name="Google Shape;29022;p13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3" name="Google Shape;29023;p13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4" name="Google Shape;29024;p13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5" name="Google Shape;29025;p13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6" name="Google Shape;29026;p13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7" name="Google Shape;29027;p13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8" name="Google Shape;29028;p13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9" name="Google Shape;29029;p13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0" name="Google Shape;29030;p13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1" name="Google Shape;29031;p13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2" name="Google Shape;29032;p13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3" name="Google Shape;29033;p13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4" name="Google Shape;29034;p13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5" name="Google Shape;29035;p13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6" name="Google Shape;29036;p13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7" name="Google Shape;29037;p13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8" name="Google Shape;29038;p13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9" name="Google Shape;29039;p13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0" name="Google Shape;29040;p13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1" name="Google Shape;29041;p13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2" name="Google Shape;29042;p13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3" name="Google Shape;29043;p13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4" name="Google Shape;29044;p13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5" name="Google Shape;29045;p13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6" name="Google Shape;29046;p13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7" name="Google Shape;29047;p13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8" name="Google Shape;29048;p13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9" name="Google Shape;29049;p13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0" name="Google Shape;29050;p13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1" name="Google Shape;29051;p13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2" name="Google Shape;29052;p13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3" name="Google Shape;29053;p13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4" name="Google Shape;29054;p13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5" name="Google Shape;29055;p13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6" name="Google Shape;29056;p13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7" name="Google Shape;29057;p13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8" name="Google Shape;29058;p13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9" name="Google Shape;29059;p13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0" name="Google Shape;29060;p13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1" name="Google Shape;29061;p13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2" name="Google Shape;29062;p13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3" name="Google Shape;29063;p13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4" name="Google Shape;29064;p13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5" name="Google Shape;29065;p13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6" name="Google Shape;29066;p13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7" name="Google Shape;29067;p13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8" name="Google Shape;29068;p13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9" name="Google Shape;29069;p13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0" name="Google Shape;29070;p13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1" name="Google Shape;29071;p13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2" name="Google Shape;29072;p13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3" name="Google Shape;29073;p13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4" name="Google Shape;29074;p13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5" name="Google Shape;29075;p13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6" name="Google Shape;29076;p13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7" name="Google Shape;29077;p13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8" name="Google Shape;29078;p13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9" name="Google Shape;29079;p13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0" name="Google Shape;29080;p13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1" name="Google Shape;29081;p13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2" name="Google Shape;29082;p13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3" name="Google Shape;29083;p13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4" name="Google Shape;29084;p13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5" name="Google Shape;29085;p13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6" name="Google Shape;29086;p13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7" name="Google Shape;29087;p13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8" name="Google Shape;29088;p13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9" name="Google Shape;29089;p13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0" name="Google Shape;29090;p13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1" name="Google Shape;29091;p13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2" name="Google Shape;29092;p13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3" name="Google Shape;29093;p13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4" name="Google Shape;29094;p13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5" name="Google Shape;29095;p13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6" name="Google Shape;29096;p13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7" name="Google Shape;29097;p13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8" name="Google Shape;29098;p13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9" name="Google Shape;29099;p13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0" name="Google Shape;29100;p13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1" name="Google Shape;29101;p13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2" name="Google Shape;29102;p13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3" name="Google Shape;29103;p13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4" name="Google Shape;29104;p13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5" name="Google Shape;29105;p13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6" name="Google Shape;29106;p13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7" name="Google Shape;29107;p13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8" name="Google Shape;29108;p13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9" name="Google Shape;29109;p13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0" name="Google Shape;29110;p13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1" name="Google Shape;29111;p13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2" name="Google Shape;29112;p13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3" name="Google Shape;29113;p13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4" name="Google Shape;29114;p13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5" name="Google Shape;29115;p13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6" name="Google Shape;29116;p13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7" name="Google Shape;29117;p13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8" name="Google Shape;29118;p13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9" name="Google Shape;29119;p13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0" name="Google Shape;29120;p13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1" name="Google Shape;29121;p13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2" name="Google Shape;29122;p13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3" name="Google Shape;29123;p13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4" name="Google Shape;29124;p13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5" name="Google Shape;29125;p13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6" name="Google Shape;29126;p13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7" name="Google Shape;29127;p13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8" name="Google Shape;29128;p13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9" name="Google Shape;29129;p13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0" name="Google Shape;29130;p13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1" name="Google Shape;29131;p13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2" name="Google Shape;29132;p13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3" name="Google Shape;29133;p13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4" name="Google Shape;29134;p13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5" name="Google Shape;29135;p13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6" name="Google Shape;29136;p13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7" name="Google Shape;29137;p13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8" name="Google Shape;29138;p13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9" name="Google Shape;29139;p13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0" name="Google Shape;29140;p13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1" name="Google Shape;29141;p13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2" name="Google Shape;29142;p13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3" name="Google Shape;29143;p13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4" name="Google Shape;29144;p13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5" name="Google Shape;29145;p13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6" name="Google Shape;29146;p13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7" name="Google Shape;29147;p13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8" name="Google Shape;29148;p13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9" name="Google Shape;29149;p13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0" name="Google Shape;29150;p13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1" name="Google Shape;29151;p13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2" name="Google Shape;29152;p13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3" name="Google Shape;29153;p13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4" name="Google Shape;29154;p13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5" name="Google Shape;29155;p13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6" name="Google Shape;29156;p13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7" name="Google Shape;29157;p13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8" name="Google Shape;29158;p13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9" name="Google Shape;29159;p13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0" name="Google Shape;29160;p13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1" name="Google Shape;29161;p13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2" name="Google Shape;29162;p13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3" name="Google Shape;29163;p13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4" name="Google Shape;29164;p13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5" name="Google Shape;29165;p13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6" name="Google Shape;29166;p13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7" name="Google Shape;29167;p13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8" name="Google Shape;29168;p13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9" name="Google Shape;29169;p13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0" name="Google Shape;29170;p13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1" name="Google Shape;29171;p13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2" name="Google Shape;29172;p13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3" name="Google Shape;29173;p13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4" name="Google Shape;29174;p13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5" name="Google Shape;29175;p13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6" name="Google Shape;29176;p13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7" name="Google Shape;29177;p13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8" name="Google Shape;29178;p13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9" name="Google Shape;29179;p13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0" name="Google Shape;29180;p13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1" name="Google Shape;29181;p13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2" name="Google Shape;29182;p13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3" name="Google Shape;29183;p13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4" name="Google Shape;29184;p13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5" name="Google Shape;29185;p13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6" name="Google Shape;29186;p13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7" name="Google Shape;29187;p13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8" name="Google Shape;29188;p13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9" name="Google Shape;29189;p13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0" name="Google Shape;29190;p13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1" name="Google Shape;29191;p13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2" name="Google Shape;29192;p13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3" name="Google Shape;29193;p13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4" name="Google Shape;29194;p13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5" name="Google Shape;29195;p13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6" name="Google Shape;29196;p13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7" name="Google Shape;29197;p13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8" name="Google Shape;29198;p13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9" name="Google Shape;29199;p13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0" name="Google Shape;29200;p13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1" name="Google Shape;29201;p13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2" name="Google Shape;29202;p13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3" name="Google Shape;29203;p13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4" name="Google Shape;29204;p13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5" name="Google Shape;29205;p13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6" name="Google Shape;29206;p13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7" name="Google Shape;29207;p13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8" name="Google Shape;29208;p13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9" name="Google Shape;29209;p13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0" name="Google Shape;29210;p13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1" name="Google Shape;29211;p13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2" name="Google Shape;29212;p13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3" name="Google Shape;29213;p13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4" name="Google Shape;29214;p13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5" name="Google Shape;29215;p13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6" name="Google Shape;29216;p13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7" name="Google Shape;29217;p13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8" name="Google Shape;29218;p13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9" name="Google Shape;29219;p13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0" name="Google Shape;29220;p13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1" name="Google Shape;29221;p13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2" name="Google Shape;29222;p13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3" name="Google Shape;29223;p13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4" name="Google Shape;29224;p13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5" name="Google Shape;29225;p13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6" name="Google Shape;29226;p13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7" name="Google Shape;29227;p13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8" name="Google Shape;29228;p13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9" name="Google Shape;29229;p13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0" name="Google Shape;29230;p13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1" name="Google Shape;29231;p13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2" name="Google Shape;29232;p13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3" name="Google Shape;29233;p13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4" name="Google Shape;29234;p13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5" name="Google Shape;29235;p13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6" name="Google Shape;29236;p13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7" name="Google Shape;29237;p13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8" name="Google Shape;29238;p13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9" name="Google Shape;29239;p13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0" name="Google Shape;29240;p13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1" name="Google Shape;29241;p13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2" name="Google Shape;29242;p13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3" name="Google Shape;29243;p13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4" name="Google Shape;29244;p13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5" name="Google Shape;29245;p13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6" name="Google Shape;29246;p13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7" name="Google Shape;29247;p13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8" name="Google Shape;29248;p13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9" name="Google Shape;29249;p13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0" name="Google Shape;29250;p13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1" name="Google Shape;29251;p13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2" name="Google Shape;29252;p13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3" name="Google Shape;29253;p13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4" name="Google Shape;29254;p13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5" name="Google Shape;29255;p13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6" name="Google Shape;29256;p13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7" name="Google Shape;29257;p13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8" name="Google Shape;29258;p13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9" name="Google Shape;29259;p13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0" name="Google Shape;29260;p13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1" name="Google Shape;29261;p13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2" name="Google Shape;29262;p13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3" name="Google Shape;29263;p13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4" name="Google Shape;29264;p13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5" name="Google Shape;29265;p13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6" name="Google Shape;29266;p13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7" name="Google Shape;29267;p13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8" name="Google Shape;29268;p13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9" name="Google Shape;29269;p13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0" name="Google Shape;29270;p13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1" name="Google Shape;29271;p13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2" name="Google Shape;29272;p13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3" name="Google Shape;29273;p13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4" name="Google Shape;29274;p13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5" name="Google Shape;29275;p13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6" name="Google Shape;29276;p13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7" name="Google Shape;29277;p13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8" name="Google Shape;29278;p13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9" name="Google Shape;29279;p13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0" name="Google Shape;29280;p13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1" name="Google Shape;29281;p13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2" name="Google Shape;29282;p13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3" name="Google Shape;29283;p13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4" name="Google Shape;29284;p13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5" name="Google Shape;29285;p13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6" name="Google Shape;29286;p13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7" name="Google Shape;29287;p13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8" name="Google Shape;29288;p13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9" name="Google Shape;29289;p13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0" name="Google Shape;29290;p13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1" name="Google Shape;29291;p13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2" name="Google Shape;29292;p13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3" name="Google Shape;29293;p13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4" name="Google Shape;29294;p13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5" name="Google Shape;29295;p13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6" name="Google Shape;29296;p13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7" name="Google Shape;29297;p13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8" name="Google Shape;29298;p13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9" name="Google Shape;29299;p13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0" name="Google Shape;29300;p13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1" name="Google Shape;29301;p13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2" name="Google Shape;29302;p13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3" name="Google Shape;29303;p13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4" name="Google Shape;29304;p13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5" name="Google Shape;29305;p13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6" name="Google Shape;29306;p13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7" name="Google Shape;29307;p13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8" name="Google Shape;29308;p13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9" name="Google Shape;29309;p13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0" name="Google Shape;29310;p13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1" name="Google Shape;29311;p13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2" name="Google Shape;29312;p13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3" name="Google Shape;29313;p13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4" name="Google Shape;29314;p13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5" name="Google Shape;29315;p13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6" name="Google Shape;29316;p13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7" name="Google Shape;29317;p13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8" name="Google Shape;29318;p13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9" name="Google Shape;29319;p13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0" name="Google Shape;29320;p13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1" name="Google Shape;29321;p13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2" name="Google Shape;29322;p13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3" name="Google Shape;29323;p13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4" name="Google Shape;29324;p13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5" name="Google Shape;29325;p13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6" name="Google Shape;29326;p13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7" name="Google Shape;29327;p13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8" name="Google Shape;29328;p13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9" name="Google Shape;29329;p13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0" name="Google Shape;29330;p13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1" name="Google Shape;29331;p13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2" name="Google Shape;29332;p13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3" name="Google Shape;29333;p13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4" name="Google Shape;29334;p13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5" name="Google Shape;29335;p13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6" name="Google Shape;29336;p13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7" name="Google Shape;29337;p13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8" name="Google Shape;29338;p13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9" name="Google Shape;29339;p13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0" name="Google Shape;29340;p13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1" name="Google Shape;29341;p13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2" name="Google Shape;29342;p13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3" name="Google Shape;29343;p13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4" name="Google Shape;29344;p13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5" name="Google Shape;29345;p13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6" name="Google Shape;29346;p13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7" name="Google Shape;29347;p13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8" name="Google Shape;29348;p13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9" name="Google Shape;29349;p13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0" name="Google Shape;29350;p13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1" name="Google Shape;29351;p13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2" name="Google Shape;29352;p13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3" name="Google Shape;29353;p13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4" name="Google Shape;29354;p13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5" name="Google Shape;29355;p13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6" name="Google Shape;29356;p13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7" name="Google Shape;29357;p13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8" name="Google Shape;29358;p13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9" name="Google Shape;29359;p13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0" name="Google Shape;29360;p13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1" name="Google Shape;29361;p13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2" name="Google Shape;29362;p13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3" name="Google Shape;29363;p13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4" name="Google Shape;29364;p13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5" name="Google Shape;29365;p13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6" name="Google Shape;29366;p13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7" name="Google Shape;29367;p13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8" name="Google Shape;29368;p13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9" name="Google Shape;29369;p13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0" name="Google Shape;29370;p13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1" name="Google Shape;29371;p13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2" name="Google Shape;29372;p13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3" name="Google Shape;29373;p13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4" name="Google Shape;29374;p13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5" name="Google Shape;29375;p13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6" name="Google Shape;29376;p13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7" name="Google Shape;29377;p13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8" name="Google Shape;29378;p13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9" name="Google Shape;29379;p13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0" name="Google Shape;29380;p13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1" name="Google Shape;29381;p13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2" name="Google Shape;29382;p13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3" name="Google Shape;29383;p13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4" name="Google Shape;29384;p13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5" name="Google Shape;29385;p13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6" name="Google Shape;29386;p13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7" name="Google Shape;29387;p13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8" name="Google Shape;29388;p13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9" name="Google Shape;29389;p13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0" name="Google Shape;29390;p13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1" name="Google Shape;29391;p13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2" name="Google Shape;29392;p13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3" name="Google Shape;29393;p13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4" name="Google Shape;29394;p13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5" name="Google Shape;29395;p13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6" name="Google Shape;29396;p13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7" name="Google Shape;29397;p13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8" name="Google Shape;29398;p13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9" name="Google Shape;29399;p13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0" name="Google Shape;29400;p13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1" name="Google Shape;29401;p13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2" name="Google Shape;29402;p13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3" name="Google Shape;29403;p13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4" name="Google Shape;29404;p13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5" name="Google Shape;29405;p13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6" name="Google Shape;29406;p13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7" name="Google Shape;29407;p13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8" name="Google Shape;29408;p13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9" name="Google Shape;29409;p13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0" name="Google Shape;29410;p13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1" name="Google Shape;29411;p13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2" name="Google Shape;29412;p13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3" name="Google Shape;29413;p13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4" name="Google Shape;29414;p13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5" name="Google Shape;29415;p13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6" name="Google Shape;29416;p13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7" name="Google Shape;29417;p13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8" name="Google Shape;29418;p13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9" name="Google Shape;29419;p13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0" name="Google Shape;29420;p13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1" name="Google Shape;29421;p13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2" name="Google Shape;29422;p13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3" name="Google Shape;29423;p13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4" name="Google Shape;29424;p13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5" name="Google Shape;29425;p13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6" name="Google Shape;29426;p13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7" name="Google Shape;29427;p13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8" name="Google Shape;29428;p13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9" name="Google Shape;29429;p13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0" name="Google Shape;29430;p13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1" name="Google Shape;29431;p13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2" name="Google Shape;29432;p13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3" name="Google Shape;29433;p13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4" name="Google Shape;29434;p13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5" name="Google Shape;29435;p13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6" name="Google Shape;29436;p13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7" name="Google Shape;29437;p13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8" name="Google Shape;29438;p13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9" name="Google Shape;29439;p13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0" name="Google Shape;29440;p13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1" name="Google Shape;29441;p13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2" name="Google Shape;29442;p13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3" name="Google Shape;29443;p13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4" name="Google Shape;29444;p13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5" name="Google Shape;29445;p13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6" name="Google Shape;29446;p13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7" name="Google Shape;29447;p13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8" name="Google Shape;29448;p13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9" name="Google Shape;29449;p13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0" name="Google Shape;29450;p13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1" name="Google Shape;29451;p13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2" name="Google Shape;29452;p13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3" name="Google Shape;29453;p13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4" name="Google Shape;29454;p13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5" name="Google Shape;29455;p13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6" name="Google Shape;29456;p13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7" name="Google Shape;29457;p13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8" name="Google Shape;29458;p13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9" name="Google Shape;29459;p13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0" name="Google Shape;29460;p13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1" name="Google Shape;29461;p13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2" name="Google Shape;29462;p13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3" name="Google Shape;29463;p13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4" name="Google Shape;29464;p13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5" name="Google Shape;29465;p13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6" name="Google Shape;29466;p13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7" name="Google Shape;29467;p13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8" name="Google Shape;29468;p13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9" name="Google Shape;29469;p13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0" name="Google Shape;29470;p13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1" name="Google Shape;29471;p13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2" name="Google Shape;29472;p13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3" name="Google Shape;29473;p13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4" name="Google Shape;29474;p13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5" name="Google Shape;29475;p13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6" name="Google Shape;29476;p13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7" name="Google Shape;29477;p13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8" name="Google Shape;29478;p13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9" name="Google Shape;29479;p13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0" name="Google Shape;29480;p13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1" name="Google Shape;29481;p13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2" name="Google Shape;29482;p13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3" name="Google Shape;29483;p13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4" name="Google Shape;29484;p13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5" name="Google Shape;29485;p13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6" name="Google Shape;29486;p13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7" name="Google Shape;29487;p13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8" name="Google Shape;29488;p13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9" name="Google Shape;29489;p13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0" name="Google Shape;29490;p13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1" name="Google Shape;29491;p13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2" name="Google Shape;29492;p13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3" name="Google Shape;29493;p13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4" name="Google Shape;29494;p13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5" name="Google Shape;29495;p13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6" name="Google Shape;29496;p13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7" name="Google Shape;29497;p13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8" name="Google Shape;29498;p13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9" name="Google Shape;29499;p13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0" name="Google Shape;29500;p13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1" name="Google Shape;29501;p13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2" name="Google Shape;29502;p13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3" name="Google Shape;29503;p13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4" name="Google Shape;29504;p13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5" name="Google Shape;29505;p13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6" name="Google Shape;29506;p13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7" name="Google Shape;29507;p13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8" name="Google Shape;29508;p13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9" name="Google Shape;29509;p13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0" name="Google Shape;29510;p13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1" name="Google Shape;29511;p13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2" name="Google Shape;29512;p13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3" name="Google Shape;29513;p13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4" name="Google Shape;29514;p13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5" name="Google Shape;29515;p13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6" name="Google Shape;29516;p13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7" name="Google Shape;29517;p13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8" name="Google Shape;29518;p13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9" name="Google Shape;29519;p13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0" name="Google Shape;29520;p13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1" name="Google Shape;29521;p13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2" name="Google Shape;29522;p13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3" name="Google Shape;29523;p13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4" name="Google Shape;29524;p13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5" name="Google Shape;29525;p13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6" name="Google Shape;29526;p13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7" name="Google Shape;29527;p13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8" name="Google Shape;29528;p13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9" name="Google Shape;29529;p13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0" name="Google Shape;29530;p13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1" name="Google Shape;29531;p13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2" name="Google Shape;29532;p13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3" name="Google Shape;29533;p13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4" name="Google Shape;29534;p13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5" name="Google Shape;29535;p13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6" name="Google Shape;29536;p13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7" name="Google Shape;29537;p13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8" name="Google Shape;29538;p13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9" name="Google Shape;29539;p13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0" name="Google Shape;29540;p13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1" name="Google Shape;29541;p13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2" name="Google Shape;29542;p13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3" name="Google Shape;29543;p13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4" name="Google Shape;29544;p13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5" name="Google Shape;29545;p13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6" name="Google Shape;29546;p13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7" name="Google Shape;29547;p13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8" name="Google Shape;29548;p13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9" name="Google Shape;29549;p13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0" name="Google Shape;29550;p13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1" name="Google Shape;29551;p13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2" name="Google Shape;29552;p13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3" name="Google Shape;29553;p13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4" name="Google Shape;29554;p13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5" name="Google Shape;29555;p13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6" name="Google Shape;29556;p13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7" name="Google Shape;29557;p13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8" name="Google Shape;29558;p13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9" name="Google Shape;29559;p13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0" name="Google Shape;29560;p13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1" name="Google Shape;29561;p13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2" name="Google Shape;29562;p13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3" name="Google Shape;29563;p13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4" name="Google Shape;29564;p13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5" name="Google Shape;29565;p13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6" name="Google Shape;29566;p13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7" name="Google Shape;29567;p13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8" name="Google Shape;29568;p13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9" name="Google Shape;29569;p13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0" name="Google Shape;29570;p13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1" name="Google Shape;29571;p13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2" name="Google Shape;29572;p13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3" name="Google Shape;29573;p13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4" name="Google Shape;29574;p13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5" name="Google Shape;29575;p13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6" name="Google Shape;29576;p13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7" name="Google Shape;29577;p13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8" name="Google Shape;29578;p13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9" name="Google Shape;29579;p13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0" name="Google Shape;29580;p13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1" name="Google Shape;29581;p13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2" name="Google Shape;29582;p13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3" name="Google Shape;29583;p13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4" name="Google Shape;29584;p13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5" name="Google Shape;29585;p13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6" name="Google Shape;29586;p13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7" name="Google Shape;29587;p13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8" name="Google Shape;29588;p13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9" name="Google Shape;29589;p13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0" name="Google Shape;29590;p13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1" name="Google Shape;29591;p13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2" name="Google Shape;29592;p13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3" name="Google Shape;29593;p13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4" name="Google Shape;29594;p13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5" name="Google Shape;29595;p13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6" name="Google Shape;29596;p13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7" name="Google Shape;29597;p13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8" name="Google Shape;29598;p13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9" name="Google Shape;29599;p13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0" name="Google Shape;29600;p13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1" name="Google Shape;29601;p13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2" name="Google Shape;29602;p13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3" name="Google Shape;29603;p13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4" name="Google Shape;29604;p13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5" name="Google Shape;29605;p13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6" name="Google Shape;29606;p13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7" name="Google Shape;29607;p13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8" name="Google Shape;29608;p13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9" name="Google Shape;29609;p13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0" name="Google Shape;29610;p13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1" name="Google Shape;29611;p13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2" name="Google Shape;29612;p13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3" name="Google Shape;29613;p13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4" name="Google Shape;29614;p13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5" name="Google Shape;29615;p13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6" name="Google Shape;29616;p13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7" name="Google Shape;29617;p13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8" name="Google Shape;29618;p13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9" name="Google Shape;29619;p13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0" name="Google Shape;29620;p13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1" name="Google Shape;29621;p13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2" name="Google Shape;29622;p13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3" name="Google Shape;29623;p13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4" name="Google Shape;29624;p13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25" name="Google Shape;29625;p13"/>
          <p:cNvSpPr txBox="1">
            <a:spLocks noGrp="1"/>
          </p:cNvSpPr>
          <p:nvPr>
            <p:ph type="title"/>
          </p:nvPr>
        </p:nvSpPr>
        <p:spPr>
          <a:xfrm>
            <a:off x="612925" y="2978900"/>
            <a:ext cx="4960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626" name="Google Shape;29626;p13"/>
          <p:cNvSpPr txBox="1">
            <a:spLocks noGrp="1"/>
          </p:cNvSpPr>
          <p:nvPr>
            <p:ph type="title" idx="2" hasCustomPrompt="1"/>
          </p:nvPr>
        </p:nvSpPr>
        <p:spPr>
          <a:xfrm>
            <a:off x="720350" y="1453700"/>
            <a:ext cx="3150900" cy="16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1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627" name="Google Shape;29627;p13"/>
          <p:cNvSpPr txBox="1">
            <a:spLocks noGrp="1"/>
          </p:cNvSpPr>
          <p:nvPr>
            <p:ph type="subTitle" idx="1"/>
          </p:nvPr>
        </p:nvSpPr>
        <p:spPr>
          <a:xfrm>
            <a:off x="720350" y="4160100"/>
            <a:ext cx="4360200" cy="4434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5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15" name="Google Shape;35015;p1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35016" name="Google Shape;35016;p16"/>
            <p:cNvSpPr/>
            <p:nvPr/>
          </p:nvSpPr>
          <p:spPr>
            <a:xfrm>
              <a:off x="8724086" y="797635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199"/>
                    <a:pt x="338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7" name="Google Shape;35017;p16"/>
            <p:cNvSpPr/>
            <p:nvPr/>
          </p:nvSpPr>
          <p:spPr>
            <a:xfrm>
              <a:off x="8121679" y="80016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2"/>
                    <a:pt x="292" y="24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8" name="Google Shape;35018;p16"/>
            <p:cNvSpPr/>
            <p:nvPr/>
          </p:nvSpPr>
          <p:spPr>
            <a:xfrm>
              <a:off x="3299282" y="798207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1"/>
                    <a:pt x="219" y="210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9" name="Google Shape;35019;p16"/>
            <p:cNvSpPr/>
            <p:nvPr/>
          </p:nvSpPr>
          <p:spPr>
            <a:xfrm>
              <a:off x="168430" y="798026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6"/>
                  </a:moveTo>
                  <a:cubicBezTo>
                    <a:pt x="247" y="1"/>
                    <a:pt x="84" y="74"/>
                    <a:pt x="0" y="186"/>
                  </a:cubicBezTo>
                  <a:cubicBezTo>
                    <a:pt x="302" y="178"/>
                    <a:pt x="670" y="198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0" name="Google Shape;35020;p16"/>
            <p:cNvSpPr/>
            <p:nvPr/>
          </p:nvSpPr>
          <p:spPr>
            <a:xfrm>
              <a:off x="2725286" y="79739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69"/>
                    <a:pt x="103" y="116"/>
                  </a:cubicBezTo>
                  <a:cubicBezTo>
                    <a:pt x="156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1" name="Google Shape;35021;p16"/>
            <p:cNvSpPr/>
            <p:nvPr/>
          </p:nvSpPr>
          <p:spPr>
            <a:xfrm>
              <a:off x="6944704" y="79465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2"/>
                    <a:pt x="396" y="74"/>
                    <a:pt x="293" y="24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2" name="Google Shape;35022;p16"/>
            <p:cNvSpPr/>
            <p:nvPr/>
          </p:nvSpPr>
          <p:spPr>
            <a:xfrm>
              <a:off x="5251376" y="79468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3" name="Google Shape;35023;p16"/>
            <p:cNvSpPr/>
            <p:nvPr/>
          </p:nvSpPr>
          <p:spPr>
            <a:xfrm>
              <a:off x="1882281" y="781768"/>
              <a:ext cx="39797" cy="13700"/>
            </a:xfrm>
            <a:custGeom>
              <a:avLst/>
              <a:gdLst/>
              <a:ahLst/>
              <a:cxnLst/>
              <a:rect l="l" t="t" r="r" b="b"/>
              <a:pathLst>
                <a:path w="1115" h="455" extrusionOk="0">
                  <a:moveTo>
                    <a:pt x="579" y="0"/>
                  </a:moveTo>
                  <a:cubicBezTo>
                    <a:pt x="405" y="161"/>
                    <a:pt x="112" y="265"/>
                    <a:pt x="1" y="455"/>
                  </a:cubicBezTo>
                  <a:cubicBezTo>
                    <a:pt x="388" y="448"/>
                    <a:pt x="1114" y="141"/>
                    <a:pt x="5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4" name="Google Shape;35024;p16"/>
            <p:cNvSpPr/>
            <p:nvPr/>
          </p:nvSpPr>
          <p:spPr>
            <a:xfrm>
              <a:off x="1720382" y="791945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0"/>
                    <a:pt x="1" y="68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5" name="Google Shape;35025;p16"/>
            <p:cNvSpPr/>
            <p:nvPr/>
          </p:nvSpPr>
          <p:spPr>
            <a:xfrm>
              <a:off x="1142210" y="789205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2" y="116"/>
                  </a:moveTo>
                  <a:cubicBezTo>
                    <a:pt x="153" y="140"/>
                    <a:pt x="396" y="72"/>
                    <a:pt x="291" y="26"/>
                  </a:cubicBezTo>
                  <a:cubicBezTo>
                    <a:pt x="240" y="0"/>
                    <a:pt x="0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6" name="Google Shape;35026;p16"/>
            <p:cNvSpPr/>
            <p:nvPr/>
          </p:nvSpPr>
          <p:spPr>
            <a:xfrm>
              <a:off x="2787390" y="7864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98" y="116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7" name="Google Shape;35027;p16"/>
            <p:cNvSpPr/>
            <p:nvPr/>
          </p:nvSpPr>
          <p:spPr>
            <a:xfrm>
              <a:off x="2921663" y="78176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8" name="Google Shape;35028;p16"/>
            <p:cNvSpPr/>
            <p:nvPr/>
          </p:nvSpPr>
          <p:spPr>
            <a:xfrm>
              <a:off x="6610914" y="77866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60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9" name="Google Shape;35029;p16"/>
            <p:cNvSpPr/>
            <p:nvPr/>
          </p:nvSpPr>
          <p:spPr>
            <a:xfrm>
              <a:off x="4277596" y="7786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0" name="Google Shape;35030;p16"/>
            <p:cNvSpPr/>
            <p:nvPr/>
          </p:nvSpPr>
          <p:spPr>
            <a:xfrm>
              <a:off x="591664" y="78098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1" name="Google Shape;35031;p16"/>
            <p:cNvSpPr/>
            <p:nvPr/>
          </p:nvSpPr>
          <p:spPr>
            <a:xfrm>
              <a:off x="5530380" y="77354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10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2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2" name="Google Shape;35032;p16"/>
            <p:cNvSpPr/>
            <p:nvPr/>
          </p:nvSpPr>
          <p:spPr>
            <a:xfrm>
              <a:off x="4899633" y="773127"/>
              <a:ext cx="33480" cy="15868"/>
            </a:xfrm>
            <a:custGeom>
              <a:avLst/>
              <a:gdLst/>
              <a:ahLst/>
              <a:cxnLst/>
              <a:rect l="l" t="t" r="r" b="b"/>
              <a:pathLst>
                <a:path w="938" h="527" extrusionOk="0">
                  <a:moveTo>
                    <a:pt x="893" y="196"/>
                  </a:moveTo>
                  <a:cubicBezTo>
                    <a:pt x="938" y="141"/>
                    <a:pt x="601" y="0"/>
                    <a:pt x="509" y="15"/>
                  </a:cubicBezTo>
                  <a:cubicBezTo>
                    <a:pt x="0" y="89"/>
                    <a:pt x="632" y="526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3" name="Google Shape;35033;p16"/>
            <p:cNvSpPr/>
            <p:nvPr/>
          </p:nvSpPr>
          <p:spPr>
            <a:xfrm>
              <a:off x="471275" y="764787"/>
              <a:ext cx="40333" cy="14664"/>
            </a:xfrm>
            <a:custGeom>
              <a:avLst/>
              <a:gdLst/>
              <a:ahLst/>
              <a:cxnLst/>
              <a:rect l="l" t="t" r="r" b="b"/>
              <a:pathLst>
                <a:path w="1130" h="487" extrusionOk="0">
                  <a:moveTo>
                    <a:pt x="770" y="383"/>
                  </a:moveTo>
                  <a:cubicBezTo>
                    <a:pt x="1129" y="80"/>
                    <a:pt x="78" y="0"/>
                    <a:pt x="0" y="200"/>
                  </a:cubicBezTo>
                  <a:cubicBezTo>
                    <a:pt x="302" y="239"/>
                    <a:pt x="165" y="486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4" name="Google Shape;35034;p16"/>
            <p:cNvSpPr/>
            <p:nvPr/>
          </p:nvSpPr>
          <p:spPr>
            <a:xfrm>
              <a:off x="877448" y="75439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5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5" name="Google Shape;35035;p16"/>
            <p:cNvSpPr/>
            <p:nvPr/>
          </p:nvSpPr>
          <p:spPr>
            <a:xfrm>
              <a:off x="1244325" y="751689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5"/>
                  </a:moveTo>
                  <a:cubicBezTo>
                    <a:pt x="657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2" y="182"/>
                  </a:cubicBezTo>
                  <a:cubicBezTo>
                    <a:pt x="1" y="426"/>
                    <a:pt x="532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6" name="Google Shape;35036;p16"/>
            <p:cNvSpPr/>
            <p:nvPr/>
          </p:nvSpPr>
          <p:spPr>
            <a:xfrm>
              <a:off x="6745044" y="75912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7"/>
                  </a:moveTo>
                  <a:cubicBezTo>
                    <a:pt x="155" y="140"/>
                    <a:pt x="392" y="72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7" name="Google Shape;35037;p16"/>
            <p:cNvSpPr/>
            <p:nvPr/>
          </p:nvSpPr>
          <p:spPr>
            <a:xfrm>
              <a:off x="6665987" y="754399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8" name="Google Shape;35038;p16"/>
            <p:cNvSpPr/>
            <p:nvPr/>
          </p:nvSpPr>
          <p:spPr>
            <a:xfrm>
              <a:off x="5289353" y="753857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2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9" name="Google Shape;35039;p16"/>
            <p:cNvSpPr/>
            <p:nvPr/>
          </p:nvSpPr>
          <p:spPr>
            <a:xfrm>
              <a:off x="8061217" y="743470"/>
              <a:ext cx="44687" cy="16470"/>
            </a:xfrm>
            <a:custGeom>
              <a:avLst/>
              <a:gdLst/>
              <a:ahLst/>
              <a:cxnLst/>
              <a:rect l="l" t="t" r="r" b="b"/>
              <a:pathLst>
                <a:path w="1252" h="547" extrusionOk="0">
                  <a:moveTo>
                    <a:pt x="638" y="1"/>
                  </a:moveTo>
                  <a:cubicBezTo>
                    <a:pt x="615" y="173"/>
                    <a:pt x="1" y="65"/>
                    <a:pt x="59" y="274"/>
                  </a:cubicBezTo>
                  <a:cubicBezTo>
                    <a:pt x="396" y="547"/>
                    <a:pt x="1251" y="143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0" name="Google Shape;35040;p16"/>
            <p:cNvSpPr/>
            <p:nvPr/>
          </p:nvSpPr>
          <p:spPr>
            <a:xfrm>
              <a:off x="6738263" y="75090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89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1" name="Google Shape;35041;p16"/>
            <p:cNvSpPr/>
            <p:nvPr/>
          </p:nvSpPr>
          <p:spPr>
            <a:xfrm>
              <a:off x="9130223" y="74624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2" name="Google Shape;35042;p16"/>
            <p:cNvSpPr/>
            <p:nvPr/>
          </p:nvSpPr>
          <p:spPr>
            <a:xfrm>
              <a:off x="5896614" y="736364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3" name="Google Shape;35043;p16"/>
            <p:cNvSpPr/>
            <p:nvPr/>
          </p:nvSpPr>
          <p:spPr>
            <a:xfrm>
              <a:off x="5464814" y="7454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4" name="Google Shape;35044;p16"/>
            <p:cNvSpPr/>
            <p:nvPr/>
          </p:nvSpPr>
          <p:spPr>
            <a:xfrm>
              <a:off x="2591620" y="736334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9"/>
                  </a:moveTo>
                  <a:cubicBezTo>
                    <a:pt x="479" y="580"/>
                    <a:pt x="1315" y="325"/>
                    <a:pt x="1338" y="147"/>
                  </a:cubicBezTo>
                  <a:cubicBezTo>
                    <a:pt x="943" y="203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5" name="Google Shape;35045;p16"/>
            <p:cNvSpPr/>
            <p:nvPr/>
          </p:nvSpPr>
          <p:spPr>
            <a:xfrm>
              <a:off x="1494988" y="731306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3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6" name="Google Shape;35046;p16"/>
            <p:cNvSpPr/>
            <p:nvPr/>
          </p:nvSpPr>
          <p:spPr>
            <a:xfrm>
              <a:off x="8940771" y="7372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4"/>
                  </a:moveTo>
                  <a:cubicBezTo>
                    <a:pt x="154" y="140"/>
                    <a:pt x="394" y="73"/>
                    <a:pt x="295" y="24"/>
                  </a:cubicBezTo>
                  <a:cubicBezTo>
                    <a:pt x="242" y="1"/>
                    <a:pt x="1" y="69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7" name="Google Shape;35047;p16"/>
            <p:cNvSpPr/>
            <p:nvPr/>
          </p:nvSpPr>
          <p:spPr>
            <a:xfrm>
              <a:off x="8995808" y="73455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8" name="Google Shape;35048;p16"/>
            <p:cNvSpPr/>
            <p:nvPr/>
          </p:nvSpPr>
          <p:spPr>
            <a:xfrm>
              <a:off x="6961944" y="724923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4"/>
                  </a:moveTo>
                  <a:cubicBezTo>
                    <a:pt x="744" y="506"/>
                    <a:pt x="744" y="1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9" name="Google Shape;35049;p16"/>
            <p:cNvSpPr/>
            <p:nvPr/>
          </p:nvSpPr>
          <p:spPr>
            <a:xfrm>
              <a:off x="2673854" y="731848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5"/>
                  </a:moveTo>
                  <a:cubicBezTo>
                    <a:pt x="383" y="24"/>
                    <a:pt x="47" y="1"/>
                    <a:pt x="0" y="115"/>
                  </a:cubicBezTo>
                  <a:cubicBezTo>
                    <a:pt x="216" y="105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0" name="Google Shape;35050;p16"/>
            <p:cNvSpPr/>
            <p:nvPr/>
          </p:nvSpPr>
          <p:spPr>
            <a:xfrm>
              <a:off x="920207" y="716131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6"/>
                  </a:moveTo>
                  <a:cubicBezTo>
                    <a:pt x="1169" y="340"/>
                    <a:pt x="598" y="145"/>
                    <a:pt x="342" y="0"/>
                  </a:cubicBezTo>
                  <a:cubicBezTo>
                    <a:pt x="46" y="138"/>
                    <a:pt x="0" y="624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1" name="Google Shape;35051;p16"/>
            <p:cNvSpPr/>
            <p:nvPr/>
          </p:nvSpPr>
          <p:spPr>
            <a:xfrm>
              <a:off x="6187502" y="72356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2" y="142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2" name="Google Shape;35052;p16"/>
            <p:cNvSpPr/>
            <p:nvPr/>
          </p:nvSpPr>
          <p:spPr>
            <a:xfrm>
              <a:off x="6107624" y="721581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4"/>
                    <a:pt x="217" y="215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3" name="Google Shape;35053;p16"/>
            <p:cNvSpPr/>
            <p:nvPr/>
          </p:nvSpPr>
          <p:spPr>
            <a:xfrm>
              <a:off x="1442165" y="711856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5"/>
                  </a:moveTo>
                  <a:cubicBezTo>
                    <a:pt x="386" y="359"/>
                    <a:pt x="402" y="306"/>
                    <a:pt x="568" y="324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4" name="Google Shape;35054;p16"/>
            <p:cNvSpPr/>
            <p:nvPr/>
          </p:nvSpPr>
          <p:spPr>
            <a:xfrm>
              <a:off x="5299596" y="7181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5" name="Google Shape;35055;p16"/>
            <p:cNvSpPr/>
            <p:nvPr/>
          </p:nvSpPr>
          <p:spPr>
            <a:xfrm>
              <a:off x="138877" y="71333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5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18"/>
                    <a:pt x="1" y="127"/>
                    <a:pt x="57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6" name="Google Shape;35056;p16"/>
            <p:cNvSpPr/>
            <p:nvPr/>
          </p:nvSpPr>
          <p:spPr>
            <a:xfrm>
              <a:off x="8483130" y="71303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3"/>
                    <a:pt x="39" y="0"/>
                    <a:pt x="1" y="103"/>
                  </a:cubicBezTo>
                  <a:cubicBezTo>
                    <a:pt x="1" y="154"/>
                    <a:pt x="157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7" name="Google Shape;35057;p16"/>
            <p:cNvSpPr/>
            <p:nvPr/>
          </p:nvSpPr>
          <p:spPr>
            <a:xfrm>
              <a:off x="5337537" y="708002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8" name="Google Shape;35058;p16"/>
            <p:cNvSpPr/>
            <p:nvPr/>
          </p:nvSpPr>
          <p:spPr>
            <a:xfrm>
              <a:off x="4020400" y="697042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27"/>
                    <a:pt x="418" y="623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9" name="Google Shape;35059;p16"/>
            <p:cNvSpPr/>
            <p:nvPr/>
          </p:nvSpPr>
          <p:spPr>
            <a:xfrm>
              <a:off x="8507222" y="70995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0" name="Google Shape;35060;p16"/>
            <p:cNvSpPr/>
            <p:nvPr/>
          </p:nvSpPr>
          <p:spPr>
            <a:xfrm>
              <a:off x="632888" y="70995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7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1" name="Google Shape;35061;p16"/>
            <p:cNvSpPr/>
            <p:nvPr/>
          </p:nvSpPr>
          <p:spPr>
            <a:xfrm>
              <a:off x="5251376" y="70712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2" name="Google Shape;35062;p16"/>
            <p:cNvSpPr/>
            <p:nvPr/>
          </p:nvSpPr>
          <p:spPr>
            <a:xfrm>
              <a:off x="1710139" y="698548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3"/>
                  </a:moveTo>
                  <a:cubicBezTo>
                    <a:pt x="978" y="173"/>
                    <a:pt x="123" y="1"/>
                    <a:pt x="0" y="220"/>
                  </a:cubicBezTo>
                  <a:cubicBezTo>
                    <a:pt x="306" y="259"/>
                    <a:pt x="167" y="506"/>
                    <a:pt x="774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3" name="Google Shape;35063;p16"/>
            <p:cNvSpPr/>
            <p:nvPr/>
          </p:nvSpPr>
          <p:spPr>
            <a:xfrm>
              <a:off x="378441" y="704841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4" name="Google Shape;35064;p16"/>
            <p:cNvSpPr/>
            <p:nvPr/>
          </p:nvSpPr>
          <p:spPr>
            <a:xfrm>
              <a:off x="2618818" y="705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9"/>
                    <a:pt x="386" y="0"/>
                  </a:cubicBezTo>
                  <a:cubicBezTo>
                    <a:pt x="237" y="22"/>
                    <a:pt x="3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5" name="Google Shape;35065;p16"/>
            <p:cNvSpPr/>
            <p:nvPr/>
          </p:nvSpPr>
          <p:spPr>
            <a:xfrm>
              <a:off x="1988821" y="704449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4" y="142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6" name="Google Shape;35066;p16"/>
            <p:cNvSpPr/>
            <p:nvPr/>
          </p:nvSpPr>
          <p:spPr>
            <a:xfrm>
              <a:off x="7068591" y="69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3"/>
                    <a:pt x="392" y="72"/>
                    <a:pt x="294" y="25"/>
                  </a:cubicBezTo>
                  <a:cubicBezTo>
                    <a:pt x="242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7" name="Google Shape;35067;p16"/>
            <p:cNvSpPr/>
            <p:nvPr/>
          </p:nvSpPr>
          <p:spPr>
            <a:xfrm>
              <a:off x="5557791" y="686053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1"/>
                  </a:moveTo>
                  <a:lnTo>
                    <a:pt x="1" y="272"/>
                  </a:lnTo>
                  <a:cubicBezTo>
                    <a:pt x="359" y="575"/>
                    <a:pt x="945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8" name="Google Shape;35068;p16"/>
            <p:cNvSpPr/>
            <p:nvPr/>
          </p:nvSpPr>
          <p:spPr>
            <a:xfrm>
              <a:off x="4508058" y="6935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1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9" name="Google Shape;35069;p16"/>
            <p:cNvSpPr/>
            <p:nvPr/>
          </p:nvSpPr>
          <p:spPr>
            <a:xfrm>
              <a:off x="2549040" y="688763"/>
              <a:ext cx="21630" cy="9515"/>
            </a:xfrm>
            <a:custGeom>
              <a:avLst/>
              <a:gdLst/>
              <a:ahLst/>
              <a:cxnLst/>
              <a:rect l="l" t="t" r="r" b="b"/>
              <a:pathLst>
                <a:path w="606" h="316" extrusionOk="0">
                  <a:moveTo>
                    <a:pt x="413" y="274"/>
                  </a:moveTo>
                  <a:cubicBezTo>
                    <a:pt x="406" y="147"/>
                    <a:pt x="504" y="74"/>
                    <a:pt x="606" y="1"/>
                  </a:cubicBezTo>
                  <a:lnTo>
                    <a:pt x="28" y="1"/>
                  </a:lnTo>
                  <a:cubicBezTo>
                    <a:pt x="42" y="145"/>
                    <a:pt x="0" y="316"/>
                    <a:pt x="4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0" name="Google Shape;35070;p16"/>
            <p:cNvSpPr/>
            <p:nvPr/>
          </p:nvSpPr>
          <p:spPr>
            <a:xfrm>
              <a:off x="5299596" y="69078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1" name="Google Shape;35071;p16"/>
            <p:cNvSpPr/>
            <p:nvPr/>
          </p:nvSpPr>
          <p:spPr>
            <a:xfrm>
              <a:off x="3128140" y="688070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15"/>
                  </a:moveTo>
                  <a:cubicBezTo>
                    <a:pt x="384" y="24"/>
                    <a:pt x="48" y="0"/>
                    <a:pt x="1" y="115"/>
                  </a:cubicBezTo>
                  <a:cubicBezTo>
                    <a:pt x="215" y="105"/>
                    <a:pt x="302" y="247"/>
                    <a:pt x="38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2" name="Google Shape;35072;p16"/>
            <p:cNvSpPr/>
            <p:nvPr/>
          </p:nvSpPr>
          <p:spPr>
            <a:xfrm>
              <a:off x="3045585" y="688823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3" name="Google Shape;35073;p16"/>
            <p:cNvSpPr/>
            <p:nvPr/>
          </p:nvSpPr>
          <p:spPr>
            <a:xfrm>
              <a:off x="2576237" y="686053"/>
              <a:ext cx="21880" cy="8732"/>
            </a:xfrm>
            <a:custGeom>
              <a:avLst/>
              <a:gdLst/>
              <a:ahLst/>
              <a:cxnLst/>
              <a:rect l="l" t="t" r="r" b="b"/>
              <a:pathLst>
                <a:path w="613" h="290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198"/>
                    <a:pt x="194" y="289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4" name="Google Shape;35074;p16"/>
            <p:cNvSpPr/>
            <p:nvPr/>
          </p:nvSpPr>
          <p:spPr>
            <a:xfrm>
              <a:off x="1957983" y="685661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1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5" name="Google Shape;35075;p16"/>
            <p:cNvSpPr/>
            <p:nvPr/>
          </p:nvSpPr>
          <p:spPr>
            <a:xfrm>
              <a:off x="8868638" y="68331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6" name="Google Shape;35076;p16"/>
            <p:cNvSpPr/>
            <p:nvPr/>
          </p:nvSpPr>
          <p:spPr>
            <a:xfrm>
              <a:off x="5664402" y="67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39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7" name="Google Shape;35077;p16"/>
            <p:cNvSpPr/>
            <p:nvPr/>
          </p:nvSpPr>
          <p:spPr>
            <a:xfrm>
              <a:off x="2563674" y="675093"/>
              <a:ext cx="20702" cy="8250"/>
            </a:xfrm>
            <a:custGeom>
              <a:avLst/>
              <a:gdLst/>
              <a:ahLst/>
              <a:cxnLst/>
              <a:rect l="l" t="t" r="r" b="b"/>
              <a:pathLst>
                <a:path w="580" h="274" extrusionOk="0">
                  <a:moveTo>
                    <a:pt x="388" y="274"/>
                  </a:moveTo>
                  <a:cubicBezTo>
                    <a:pt x="388" y="182"/>
                    <a:pt x="544" y="168"/>
                    <a:pt x="580" y="91"/>
                  </a:cubicBezTo>
                  <a:cubicBezTo>
                    <a:pt x="388" y="91"/>
                    <a:pt x="350" y="18"/>
                    <a:pt x="195" y="1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6" y="183"/>
                    <a:pt x="232" y="258"/>
                    <a:pt x="388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8" name="Google Shape;35078;p16"/>
            <p:cNvSpPr/>
            <p:nvPr/>
          </p:nvSpPr>
          <p:spPr>
            <a:xfrm>
              <a:off x="1861579" y="668379"/>
              <a:ext cx="28982" cy="16982"/>
            </a:xfrm>
            <a:custGeom>
              <a:avLst/>
              <a:gdLst/>
              <a:ahLst/>
              <a:cxnLst/>
              <a:rect l="l" t="t" r="r" b="b"/>
              <a:pathLst>
                <a:path w="812" h="564" extrusionOk="0">
                  <a:moveTo>
                    <a:pt x="772" y="497"/>
                  </a:moveTo>
                  <a:cubicBezTo>
                    <a:pt x="812" y="237"/>
                    <a:pt x="796" y="0"/>
                    <a:pt x="195" y="42"/>
                  </a:cubicBezTo>
                  <a:cubicBezTo>
                    <a:pt x="202" y="169"/>
                    <a:pt x="103" y="243"/>
                    <a:pt x="1" y="315"/>
                  </a:cubicBezTo>
                  <a:cubicBezTo>
                    <a:pt x="385" y="318"/>
                    <a:pt x="248" y="563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9" name="Google Shape;35079;p16"/>
            <p:cNvSpPr/>
            <p:nvPr/>
          </p:nvSpPr>
          <p:spPr>
            <a:xfrm>
              <a:off x="8865068" y="67714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4"/>
                  </a:moveTo>
                  <a:cubicBezTo>
                    <a:pt x="241" y="1"/>
                    <a:pt x="1" y="68"/>
                    <a:pt x="99" y="115"/>
                  </a:cubicBezTo>
                  <a:cubicBezTo>
                    <a:pt x="156" y="140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0" name="Google Shape;35080;p16"/>
            <p:cNvSpPr/>
            <p:nvPr/>
          </p:nvSpPr>
          <p:spPr>
            <a:xfrm>
              <a:off x="8651703" y="6771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1" name="Google Shape;35081;p16"/>
            <p:cNvSpPr/>
            <p:nvPr/>
          </p:nvSpPr>
          <p:spPr>
            <a:xfrm>
              <a:off x="5426980" y="67479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3" y="102"/>
                  </a:moveTo>
                  <a:cubicBezTo>
                    <a:pt x="0" y="153"/>
                    <a:pt x="158" y="206"/>
                    <a:pt x="196" y="102"/>
                  </a:cubicBezTo>
                  <a:cubicBezTo>
                    <a:pt x="196" y="52"/>
                    <a:pt x="40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2" name="Google Shape;35082;p16"/>
            <p:cNvSpPr/>
            <p:nvPr/>
          </p:nvSpPr>
          <p:spPr>
            <a:xfrm>
              <a:off x="3259236" y="665429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0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3" name="Google Shape;35083;p16"/>
            <p:cNvSpPr/>
            <p:nvPr/>
          </p:nvSpPr>
          <p:spPr>
            <a:xfrm>
              <a:off x="8111471" y="672414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4" name="Google Shape;35084;p16"/>
            <p:cNvSpPr/>
            <p:nvPr/>
          </p:nvSpPr>
          <p:spPr>
            <a:xfrm>
              <a:off x="5544121" y="66657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3"/>
                    <a:pt x="155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5" name="Google Shape;35085;p16"/>
            <p:cNvSpPr/>
            <p:nvPr/>
          </p:nvSpPr>
          <p:spPr>
            <a:xfrm>
              <a:off x="1507374" y="664164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5"/>
                    <a:pt x="247" y="49"/>
                    <a:pt x="91" y="1"/>
                  </a:cubicBezTo>
                  <a:cubicBezTo>
                    <a:pt x="1" y="283"/>
                    <a:pt x="610" y="343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6" name="Google Shape;35086;p16"/>
            <p:cNvSpPr/>
            <p:nvPr/>
          </p:nvSpPr>
          <p:spPr>
            <a:xfrm>
              <a:off x="4260321" y="66618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7" y="0"/>
                    <a:pt x="1" y="68"/>
                    <a:pt x="100" y="117"/>
                  </a:cubicBezTo>
                  <a:cubicBezTo>
                    <a:pt x="152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7" name="Google Shape;35087;p16"/>
            <p:cNvSpPr/>
            <p:nvPr/>
          </p:nvSpPr>
          <p:spPr>
            <a:xfrm>
              <a:off x="1577258" y="648538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1"/>
                    <a:pt x="1" y="311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8" name="Google Shape;35088;p16"/>
            <p:cNvSpPr/>
            <p:nvPr/>
          </p:nvSpPr>
          <p:spPr>
            <a:xfrm>
              <a:off x="2075017" y="6556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3"/>
                  </a:moveTo>
                  <a:cubicBezTo>
                    <a:pt x="193" y="52"/>
                    <a:pt x="40" y="0"/>
                    <a:pt x="2" y="103"/>
                  </a:cubicBezTo>
                  <a:cubicBezTo>
                    <a:pt x="1" y="154"/>
                    <a:pt x="155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9" name="Google Shape;35089;p16"/>
            <p:cNvSpPr/>
            <p:nvPr/>
          </p:nvSpPr>
          <p:spPr>
            <a:xfrm>
              <a:off x="4917800" y="65600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0" name="Google Shape;35090;p16"/>
            <p:cNvSpPr/>
            <p:nvPr/>
          </p:nvSpPr>
          <p:spPr>
            <a:xfrm>
              <a:off x="2171385" y="65290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3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1" name="Google Shape;35091;p16"/>
            <p:cNvSpPr/>
            <p:nvPr/>
          </p:nvSpPr>
          <p:spPr>
            <a:xfrm>
              <a:off x="1761749" y="655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1"/>
                    <a:pt x="1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2" name="Google Shape;35092;p16"/>
            <p:cNvSpPr/>
            <p:nvPr/>
          </p:nvSpPr>
          <p:spPr>
            <a:xfrm>
              <a:off x="5082019" y="647755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5"/>
                    <a:pt x="217" y="214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3" name="Google Shape;35093;p16"/>
            <p:cNvSpPr/>
            <p:nvPr/>
          </p:nvSpPr>
          <p:spPr>
            <a:xfrm>
              <a:off x="4029859" y="65049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50" y="71"/>
                    <a:pt x="381" y="89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4" name="Google Shape;35094;p16"/>
            <p:cNvSpPr/>
            <p:nvPr/>
          </p:nvSpPr>
          <p:spPr>
            <a:xfrm>
              <a:off x="2271036" y="64974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5" name="Google Shape;35095;p16"/>
            <p:cNvSpPr/>
            <p:nvPr/>
          </p:nvSpPr>
          <p:spPr>
            <a:xfrm>
              <a:off x="8586458" y="64778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6" name="Google Shape;35096;p16"/>
            <p:cNvSpPr/>
            <p:nvPr/>
          </p:nvSpPr>
          <p:spPr>
            <a:xfrm>
              <a:off x="5592234" y="63917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5"/>
                    <a:pt x="40" y="1"/>
                    <a:pt x="3" y="104"/>
                  </a:cubicBezTo>
                  <a:cubicBezTo>
                    <a:pt x="1" y="156"/>
                    <a:pt x="160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7" name="Google Shape;35097;p16"/>
            <p:cNvSpPr/>
            <p:nvPr/>
          </p:nvSpPr>
          <p:spPr>
            <a:xfrm>
              <a:off x="2130089" y="639595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1"/>
                  </a:moveTo>
                  <a:cubicBezTo>
                    <a:pt x="236" y="19"/>
                    <a:pt x="6" y="2"/>
                    <a:pt x="1" y="90"/>
                  </a:cubicBezTo>
                  <a:cubicBezTo>
                    <a:pt x="149" y="73"/>
                    <a:pt x="381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8" name="Google Shape;35098;p16"/>
            <p:cNvSpPr/>
            <p:nvPr/>
          </p:nvSpPr>
          <p:spPr>
            <a:xfrm>
              <a:off x="1551810" y="636464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3"/>
                    <a:pt x="159" y="207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9" name="Google Shape;35099;p16"/>
            <p:cNvSpPr/>
            <p:nvPr/>
          </p:nvSpPr>
          <p:spPr>
            <a:xfrm>
              <a:off x="4411726" y="63610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2" y="140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0" name="Google Shape;35100;p16"/>
            <p:cNvSpPr/>
            <p:nvPr/>
          </p:nvSpPr>
          <p:spPr>
            <a:xfrm>
              <a:off x="2543615" y="627341"/>
              <a:ext cx="20166" cy="16259"/>
            </a:xfrm>
            <a:custGeom>
              <a:avLst/>
              <a:gdLst/>
              <a:ahLst/>
              <a:cxnLst/>
              <a:rect l="l" t="t" r="r" b="b"/>
              <a:pathLst>
                <a:path w="565" h="540" extrusionOk="0">
                  <a:moveTo>
                    <a:pt x="565" y="135"/>
                  </a:moveTo>
                  <a:cubicBezTo>
                    <a:pt x="1" y="1"/>
                    <a:pt x="1" y="540"/>
                    <a:pt x="565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1" name="Google Shape;35101;p16"/>
            <p:cNvSpPr/>
            <p:nvPr/>
          </p:nvSpPr>
          <p:spPr>
            <a:xfrm>
              <a:off x="6655601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7" y="0"/>
                    <a:pt x="1" y="68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2" name="Google Shape;35102;p16"/>
            <p:cNvSpPr/>
            <p:nvPr/>
          </p:nvSpPr>
          <p:spPr>
            <a:xfrm>
              <a:off x="6304536" y="63336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7"/>
                  </a:moveTo>
                  <a:cubicBezTo>
                    <a:pt x="241" y="0"/>
                    <a:pt x="1" y="68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3" name="Google Shape;35103;p16"/>
            <p:cNvSpPr/>
            <p:nvPr/>
          </p:nvSpPr>
          <p:spPr>
            <a:xfrm>
              <a:off x="2325966" y="625926"/>
              <a:ext cx="25663" cy="8250"/>
            </a:xfrm>
            <a:custGeom>
              <a:avLst/>
              <a:gdLst/>
              <a:ahLst/>
              <a:cxnLst/>
              <a:rect l="l" t="t" r="r" b="b"/>
              <a:pathLst>
                <a:path w="719" h="274" extrusionOk="0">
                  <a:moveTo>
                    <a:pt x="105" y="274"/>
                  </a:moveTo>
                  <a:lnTo>
                    <a:pt x="682" y="274"/>
                  </a:lnTo>
                  <a:cubicBezTo>
                    <a:pt x="653" y="165"/>
                    <a:pt x="718" y="14"/>
                    <a:pt x="490" y="1"/>
                  </a:cubicBezTo>
                  <a:cubicBezTo>
                    <a:pt x="474" y="143"/>
                    <a:pt x="0" y="71"/>
                    <a:pt x="1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4" name="Google Shape;35104;p16"/>
            <p:cNvSpPr/>
            <p:nvPr/>
          </p:nvSpPr>
          <p:spPr>
            <a:xfrm>
              <a:off x="2725286" y="62788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5" name="Google Shape;35105;p16"/>
            <p:cNvSpPr/>
            <p:nvPr/>
          </p:nvSpPr>
          <p:spPr>
            <a:xfrm>
              <a:off x="4371822" y="617104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1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6" name="Google Shape;35106;p16"/>
            <p:cNvSpPr/>
            <p:nvPr/>
          </p:nvSpPr>
          <p:spPr>
            <a:xfrm>
              <a:off x="1469362" y="619453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0"/>
                    <a:pt x="0" y="124"/>
                  </a:cubicBezTo>
                  <a:cubicBezTo>
                    <a:pt x="382" y="126"/>
                    <a:pt x="244" y="372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7" name="Google Shape;35107;p16"/>
            <p:cNvSpPr/>
            <p:nvPr/>
          </p:nvSpPr>
          <p:spPr>
            <a:xfrm>
              <a:off x="1909763" y="608945"/>
              <a:ext cx="41403" cy="17012"/>
            </a:xfrm>
            <a:custGeom>
              <a:avLst/>
              <a:gdLst/>
              <a:ahLst/>
              <a:cxnLst/>
              <a:rect l="l" t="t" r="r" b="b"/>
              <a:pathLst>
                <a:path w="1160" h="565" extrusionOk="0">
                  <a:moveTo>
                    <a:pt x="1" y="201"/>
                  </a:moveTo>
                  <a:cubicBezTo>
                    <a:pt x="212" y="405"/>
                    <a:pt x="525" y="559"/>
                    <a:pt x="1160" y="565"/>
                  </a:cubicBezTo>
                  <a:lnTo>
                    <a:pt x="1160" y="112"/>
                  </a:lnTo>
                  <a:cubicBezTo>
                    <a:pt x="820" y="164"/>
                    <a:pt x="26" y="1"/>
                    <a:pt x="1" y="2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8" name="Google Shape;35108;p16"/>
            <p:cNvSpPr/>
            <p:nvPr/>
          </p:nvSpPr>
          <p:spPr>
            <a:xfrm>
              <a:off x="911712" y="609547"/>
              <a:ext cx="45901" cy="16771"/>
            </a:xfrm>
            <a:custGeom>
              <a:avLst/>
              <a:gdLst/>
              <a:ahLst/>
              <a:cxnLst/>
              <a:rect l="l" t="t" r="r" b="b"/>
              <a:pathLst>
                <a:path w="1286" h="557" extrusionOk="0">
                  <a:moveTo>
                    <a:pt x="965" y="0"/>
                  </a:moveTo>
                  <a:cubicBezTo>
                    <a:pt x="361" y="17"/>
                    <a:pt x="39" y="167"/>
                    <a:pt x="1" y="453"/>
                  </a:cubicBezTo>
                  <a:cubicBezTo>
                    <a:pt x="365" y="434"/>
                    <a:pt x="426" y="556"/>
                    <a:pt x="774" y="545"/>
                  </a:cubicBezTo>
                  <a:cubicBezTo>
                    <a:pt x="901" y="354"/>
                    <a:pt x="1285" y="140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9" name="Google Shape;35109;p16"/>
            <p:cNvSpPr/>
            <p:nvPr/>
          </p:nvSpPr>
          <p:spPr>
            <a:xfrm>
              <a:off x="5668043" y="614967"/>
              <a:ext cx="14919" cy="9214"/>
            </a:xfrm>
            <a:custGeom>
              <a:avLst/>
              <a:gdLst/>
              <a:ahLst/>
              <a:cxnLst/>
              <a:rect l="l" t="t" r="r" b="b"/>
              <a:pathLst>
                <a:path w="418" h="306" extrusionOk="0">
                  <a:moveTo>
                    <a:pt x="383" y="273"/>
                  </a:moveTo>
                  <a:cubicBezTo>
                    <a:pt x="354" y="166"/>
                    <a:pt x="418" y="16"/>
                    <a:pt x="192" y="1"/>
                  </a:cubicBezTo>
                  <a:cubicBezTo>
                    <a:pt x="179" y="57"/>
                    <a:pt x="163" y="109"/>
                    <a:pt x="0" y="92"/>
                  </a:cubicBezTo>
                  <a:cubicBezTo>
                    <a:pt x="21" y="202"/>
                    <a:pt x="56" y="306"/>
                    <a:pt x="38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0" name="Google Shape;35110;p16"/>
            <p:cNvSpPr/>
            <p:nvPr/>
          </p:nvSpPr>
          <p:spPr>
            <a:xfrm>
              <a:off x="2532550" y="61969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3" y="0"/>
                    <a:pt x="0" y="68"/>
                    <a:pt x="102" y="116"/>
                  </a:cubicBezTo>
                  <a:cubicBezTo>
                    <a:pt x="157" y="142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1" name="Google Shape;35111;p16"/>
            <p:cNvSpPr/>
            <p:nvPr/>
          </p:nvSpPr>
          <p:spPr>
            <a:xfrm>
              <a:off x="4174411" y="6145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3"/>
                    <a:pt x="38" y="0"/>
                    <a:pt x="1" y="105"/>
                  </a:cubicBezTo>
                  <a:cubicBezTo>
                    <a:pt x="1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2" name="Google Shape;35112;p16"/>
            <p:cNvSpPr/>
            <p:nvPr/>
          </p:nvSpPr>
          <p:spPr>
            <a:xfrm>
              <a:off x="2319256" y="61427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0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3" name="Google Shape;35113;p16"/>
            <p:cNvSpPr/>
            <p:nvPr/>
          </p:nvSpPr>
          <p:spPr>
            <a:xfrm>
              <a:off x="3761349" y="61222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0"/>
                    <a:pt x="4" y="4"/>
                    <a:pt x="0" y="92"/>
                  </a:cubicBezTo>
                  <a:cubicBezTo>
                    <a:pt x="153" y="71"/>
                    <a:pt x="380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4" name="Google Shape;35114;p16"/>
            <p:cNvSpPr/>
            <p:nvPr/>
          </p:nvSpPr>
          <p:spPr>
            <a:xfrm>
              <a:off x="4556278" y="60876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2" y="73"/>
                    <a:pt x="292" y="26"/>
                  </a:cubicBezTo>
                  <a:cubicBezTo>
                    <a:pt x="239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5" name="Google Shape;35115;p16"/>
            <p:cNvSpPr/>
            <p:nvPr/>
          </p:nvSpPr>
          <p:spPr>
            <a:xfrm>
              <a:off x="3468747" y="6087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6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4" y="140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6" name="Google Shape;35116;p16"/>
            <p:cNvSpPr/>
            <p:nvPr/>
          </p:nvSpPr>
          <p:spPr>
            <a:xfrm>
              <a:off x="7137476" y="603285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7" name="Google Shape;35117;p16"/>
            <p:cNvSpPr/>
            <p:nvPr/>
          </p:nvSpPr>
          <p:spPr>
            <a:xfrm>
              <a:off x="2511956" y="60328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8" name="Google Shape;35118;p16"/>
            <p:cNvSpPr/>
            <p:nvPr/>
          </p:nvSpPr>
          <p:spPr>
            <a:xfrm>
              <a:off x="5695419" y="598588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9" name="Google Shape;35119;p16"/>
            <p:cNvSpPr/>
            <p:nvPr/>
          </p:nvSpPr>
          <p:spPr>
            <a:xfrm>
              <a:off x="4542037" y="587658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6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0" name="Google Shape;35120;p16"/>
            <p:cNvSpPr/>
            <p:nvPr/>
          </p:nvSpPr>
          <p:spPr>
            <a:xfrm>
              <a:off x="3406786" y="595095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6"/>
                  </a:moveTo>
                  <a:cubicBezTo>
                    <a:pt x="151" y="142"/>
                    <a:pt x="392" y="72"/>
                    <a:pt x="292" y="26"/>
                  </a:cubicBezTo>
                  <a:cubicBezTo>
                    <a:pt x="242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1" name="Google Shape;35121;p16"/>
            <p:cNvSpPr/>
            <p:nvPr/>
          </p:nvSpPr>
          <p:spPr>
            <a:xfrm>
              <a:off x="7898854" y="577331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5"/>
                  </a:moveTo>
                  <a:cubicBezTo>
                    <a:pt x="507" y="349"/>
                    <a:pt x="994" y="335"/>
                    <a:pt x="944" y="69"/>
                  </a:cubicBezTo>
                  <a:cubicBezTo>
                    <a:pt x="0" y="0"/>
                    <a:pt x="77" y="634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2" name="Google Shape;35122;p16"/>
            <p:cNvSpPr/>
            <p:nvPr/>
          </p:nvSpPr>
          <p:spPr>
            <a:xfrm>
              <a:off x="2732211" y="5923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3" name="Google Shape;35123;p16"/>
            <p:cNvSpPr/>
            <p:nvPr/>
          </p:nvSpPr>
          <p:spPr>
            <a:xfrm>
              <a:off x="1926860" y="5923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7" y="142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4" name="Google Shape;35124;p16"/>
            <p:cNvSpPr/>
            <p:nvPr/>
          </p:nvSpPr>
          <p:spPr>
            <a:xfrm>
              <a:off x="4975336" y="576729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5" name="Google Shape;35125;p16"/>
            <p:cNvSpPr/>
            <p:nvPr/>
          </p:nvSpPr>
          <p:spPr>
            <a:xfrm>
              <a:off x="2770829" y="580884"/>
              <a:ext cx="20095" cy="16320"/>
            </a:xfrm>
            <a:custGeom>
              <a:avLst/>
              <a:gdLst/>
              <a:ahLst/>
              <a:cxnLst/>
              <a:rect l="l" t="t" r="r" b="b"/>
              <a:pathLst>
                <a:path w="563" h="542" extrusionOk="0">
                  <a:moveTo>
                    <a:pt x="562" y="407"/>
                  </a:moveTo>
                  <a:lnTo>
                    <a:pt x="562" y="134"/>
                  </a:lnTo>
                  <a:cubicBezTo>
                    <a:pt x="1" y="1"/>
                    <a:pt x="1" y="541"/>
                    <a:pt x="562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6" name="Google Shape;35126;p16"/>
            <p:cNvSpPr/>
            <p:nvPr/>
          </p:nvSpPr>
          <p:spPr>
            <a:xfrm>
              <a:off x="6573045" y="58693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2" y="24"/>
                  </a:moveTo>
                  <a:cubicBezTo>
                    <a:pt x="237" y="1"/>
                    <a:pt x="0" y="69"/>
                    <a:pt x="101" y="116"/>
                  </a:cubicBezTo>
                  <a:cubicBezTo>
                    <a:pt x="151" y="139"/>
                    <a:pt x="389" y="70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7" name="Google Shape;35127;p16"/>
            <p:cNvSpPr/>
            <p:nvPr/>
          </p:nvSpPr>
          <p:spPr>
            <a:xfrm>
              <a:off x="2686382" y="582148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3" y="1"/>
                  </a:lnTo>
                  <a:cubicBezTo>
                    <a:pt x="0" y="200"/>
                    <a:pt x="191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8" name="Google Shape;35128;p16"/>
            <p:cNvSpPr/>
            <p:nvPr/>
          </p:nvSpPr>
          <p:spPr>
            <a:xfrm>
              <a:off x="1888277" y="57946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6"/>
                    <a:pt x="26" y="1"/>
                  </a:cubicBezTo>
                  <a:cubicBezTo>
                    <a:pt x="45" y="142"/>
                    <a:pt x="1" y="315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9" name="Google Shape;35129;p16"/>
            <p:cNvSpPr/>
            <p:nvPr/>
          </p:nvSpPr>
          <p:spPr>
            <a:xfrm>
              <a:off x="1655173" y="584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1"/>
                    <a:pt x="385" y="1"/>
                  </a:cubicBezTo>
                  <a:cubicBezTo>
                    <a:pt x="235" y="21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0" name="Google Shape;35130;p16"/>
            <p:cNvSpPr/>
            <p:nvPr/>
          </p:nvSpPr>
          <p:spPr>
            <a:xfrm>
              <a:off x="8435017" y="57907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3"/>
                    <a:pt x="37" y="1"/>
                    <a:pt x="0" y="103"/>
                  </a:cubicBezTo>
                  <a:cubicBezTo>
                    <a:pt x="0" y="153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1" name="Google Shape;35131;p16"/>
            <p:cNvSpPr/>
            <p:nvPr/>
          </p:nvSpPr>
          <p:spPr>
            <a:xfrm>
              <a:off x="7502282" y="581456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2" y="140"/>
                    <a:pt x="389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2" name="Google Shape;35132;p16"/>
            <p:cNvSpPr/>
            <p:nvPr/>
          </p:nvSpPr>
          <p:spPr>
            <a:xfrm>
              <a:off x="2343419" y="579288"/>
              <a:ext cx="20737" cy="5841"/>
            </a:xfrm>
            <a:custGeom>
              <a:avLst/>
              <a:gdLst/>
              <a:ahLst/>
              <a:cxnLst/>
              <a:rect l="l" t="t" r="r" b="b"/>
              <a:pathLst>
                <a:path w="581" h="194" extrusionOk="0">
                  <a:moveTo>
                    <a:pt x="1" y="187"/>
                  </a:moveTo>
                  <a:cubicBezTo>
                    <a:pt x="334" y="193"/>
                    <a:pt x="497" y="119"/>
                    <a:pt x="580" y="7"/>
                  </a:cubicBezTo>
                  <a:cubicBezTo>
                    <a:pt x="250" y="0"/>
                    <a:pt x="87" y="75"/>
                    <a:pt x="1" y="1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3" name="Google Shape;35133;p16"/>
            <p:cNvSpPr/>
            <p:nvPr/>
          </p:nvSpPr>
          <p:spPr>
            <a:xfrm>
              <a:off x="2708261" y="573989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1"/>
                  </a:moveTo>
                  <a:cubicBezTo>
                    <a:pt x="385" y="91"/>
                    <a:pt x="351" y="17"/>
                    <a:pt x="194" y="0"/>
                  </a:cubicBezTo>
                  <a:cubicBezTo>
                    <a:pt x="194" y="91"/>
                    <a:pt x="37" y="107"/>
                    <a:pt x="1" y="180"/>
                  </a:cubicBezTo>
                  <a:cubicBezTo>
                    <a:pt x="194" y="180"/>
                    <a:pt x="231" y="255"/>
                    <a:pt x="386" y="270"/>
                  </a:cubicBezTo>
                  <a:cubicBezTo>
                    <a:pt x="385" y="183"/>
                    <a:pt x="543" y="165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4" name="Google Shape;35134;p16"/>
            <p:cNvSpPr/>
            <p:nvPr/>
          </p:nvSpPr>
          <p:spPr>
            <a:xfrm>
              <a:off x="6184611" y="566522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4" y="507"/>
                    <a:pt x="744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5" name="Google Shape;35135;p16"/>
            <p:cNvSpPr/>
            <p:nvPr/>
          </p:nvSpPr>
          <p:spPr>
            <a:xfrm>
              <a:off x="5555185" y="563060"/>
              <a:ext cx="35228" cy="16440"/>
            </a:xfrm>
            <a:custGeom>
              <a:avLst/>
              <a:gdLst/>
              <a:ahLst/>
              <a:cxnLst/>
              <a:rect l="l" t="t" r="r" b="b"/>
              <a:pathLst>
                <a:path w="987" h="546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6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6" name="Google Shape;35136;p16"/>
            <p:cNvSpPr/>
            <p:nvPr/>
          </p:nvSpPr>
          <p:spPr>
            <a:xfrm>
              <a:off x="2959425" y="57052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7" name="Google Shape;35137;p16"/>
            <p:cNvSpPr/>
            <p:nvPr/>
          </p:nvSpPr>
          <p:spPr>
            <a:xfrm>
              <a:off x="7643444" y="563060"/>
              <a:ext cx="20773" cy="8220"/>
            </a:xfrm>
            <a:custGeom>
              <a:avLst/>
              <a:gdLst/>
              <a:ahLst/>
              <a:cxnLst/>
              <a:rect l="l" t="t" r="r" b="b"/>
              <a:pathLst>
                <a:path w="582" h="273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8" name="Google Shape;35138;p16"/>
            <p:cNvSpPr/>
            <p:nvPr/>
          </p:nvSpPr>
          <p:spPr>
            <a:xfrm>
              <a:off x="8324872" y="5626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38" y="0"/>
                    <a:pt x="0" y="103"/>
                  </a:cubicBezTo>
                  <a:cubicBezTo>
                    <a:pt x="0" y="154"/>
                    <a:pt x="156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9" name="Google Shape;35139;p16"/>
            <p:cNvSpPr/>
            <p:nvPr/>
          </p:nvSpPr>
          <p:spPr>
            <a:xfrm>
              <a:off x="5134343" y="55953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2" y="117"/>
                  </a:moveTo>
                  <a:cubicBezTo>
                    <a:pt x="155" y="143"/>
                    <a:pt x="394" y="73"/>
                    <a:pt x="296" y="27"/>
                  </a:cubicBezTo>
                  <a:cubicBezTo>
                    <a:pt x="243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0" name="Google Shape;35140;p16"/>
            <p:cNvSpPr/>
            <p:nvPr/>
          </p:nvSpPr>
          <p:spPr>
            <a:xfrm>
              <a:off x="1391232" y="537076"/>
              <a:ext cx="52290" cy="28002"/>
            </a:xfrm>
            <a:custGeom>
              <a:avLst/>
              <a:gdLst/>
              <a:ahLst/>
              <a:cxnLst/>
              <a:rect l="l" t="t" r="r" b="b"/>
              <a:pathLst>
                <a:path w="1465" h="930" extrusionOk="0">
                  <a:moveTo>
                    <a:pt x="451" y="590"/>
                  </a:moveTo>
                  <a:cubicBezTo>
                    <a:pt x="588" y="701"/>
                    <a:pt x="338" y="930"/>
                    <a:pt x="838" y="863"/>
                  </a:cubicBezTo>
                  <a:cubicBezTo>
                    <a:pt x="1465" y="635"/>
                    <a:pt x="635" y="0"/>
                    <a:pt x="66" y="318"/>
                  </a:cubicBezTo>
                  <a:cubicBezTo>
                    <a:pt x="0" y="499"/>
                    <a:pt x="337" y="495"/>
                    <a:pt x="451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1" name="Google Shape;35141;p16"/>
            <p:cNvSpPr/>
            <p:nvPr/>
          </p:nvSpPr>
          <p:spPr>
            <a:xfrm>
              <a:off x="7058312" y="5548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2" name="Google Shape;35142;p16"/>
            <p:cNvSpPr/>
            <p:nvPr/>
          </p:nvSpPr>
          <p:spPr>
            <a:xfrm>
              <a:off x="2972631" y="552070"/>
              <a:ext cx="29482" cy="9876"/>
            </a:xfrm>
            <a:custGeom>
              <a:avLst/>
              <a:gdLst/>
              <a:ahLst/>
              <a:cxnLst/>
              <a:rect l="l" t="t" r="r" b="b"/>
              <a:pathLst>
                <a:path w="826" h="328" extrusionOk="0">
                  <a:moveTo>
                    <a:pt x="693" y="274"/>
                  </a:moveTo>
                  <a:cubicBezTo>
                    <a:pt x="825" y="30"/>
                    <a:pt x="295" y="98"/>
                    <a:pt x="114" y="1"/>
                  </a:cubicBezTo>
                  <a:cubicBezTo>
                    <a:pt x="0" y="239"/>
                    <a:pt x="191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3" name="Google Shape;35143;p16"/>
            <p:cNvSpPr/>
            <p:nvPr/>
          </p:nvSpPr>
          <p:spPr>
            <a:xfrm>
              <a:off x="1665346" y="55679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1" y="142"/>
                    <a:pt x="391" y="72"/>
                    <a:pt x="293" y="25"/>
                  </a:cubicBezTo>
                  <a:cubicBezTo>
                    <a:pt x="240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4" name="Google Shape;35144;p16"/>
            <p:cNvSpPr/>
            <p:nvPr/>
          </p:nvSpPr>
          <p:spPr>
            <a:xfrm>
              <a:off x="2873479" y="55173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4"/>
                    <a:pt x="37" y="0"/>
                    <a:pt x="1" y="103"/>
                  </a:cubicBezTo>
                  <a:cubicBezTo>
                    <a:pt x="1" y="154"/>
                    <a:pt x="155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5" name="Google Shape;35145;p16"/>
            <p:cNvSpPr/>
            <p:nvPr/>
          </p:nvSpPr>
          <p:spPr>
            <a:xfrm>
              <a:off x="1059655" y="5540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38" y="0"/>
                    <a:pt x="0" y="71"/>
                    <a:pt x="101" y="116"/>
                  </a:cubicBezTo>
                  <a:cubicBezTo>
                    <a:pt x="152" y="143"/>
                    <a:pt x="393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6" name="Google Shape;35146;p16"/>
            <p:cNvSpPr/>
            <p:nvPr/>
          </p:nvSpPr>
          <p:spPr>
            <a:xfrm>
              <a:off x="715550" y="55405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1" y="141"/>
                    <a:pt x="392" y="72"/>
                    <a:pt x="291" y="26"/>
                  </a:cubicBezTo>
                  <a:cubicBezTo>
                    <a:pt x="239" y="0"/>
                    <a:pt x="0" y="71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7" name="Google Shape;35147;p16"/>
            <p:cNvSpPr/>
            <p:nvPr/>
          </p:nvSpPr>
          <p:spPr>
            <a:xfrm>
              <a:off x="546977" y="545868"/>
              <a:ext cx="28411" cy="11713"/>
            </a:xfrm>
            <a:custGeom>
              <a:avLst/>
              <a:gdLst/>
              <a:ahLst/>
              <a:cxnLst/>
              <a:rect l="l" t="t" r="r" b="b"/>
              <a:pathLst>
                <a:path w="796" h="389" extrusionOk="0">
                  <a:moveTo>
                    <a:pt x="770" y="24"/>
                  </a:moveTo>
                  <a:cubicBezTo>
                    <a:pt x="333" y="1"/>
                    <a:pt x="47" y="48"/>
                    <a:pt x="0" y="207"/>
                  </a:cubicBezTo>
                  <a:cubicBezTo>
                    <a:pt x="277" y="229"/>
                    <a:pt x="325" y="357"/>
                    <a:pt x="580" y="388"/>
                  </a:cubicBezTo>
                  <a:cubicBezTo>
                    <a:pt x="536" y="219"/>
                    <a:pt x="795" y="187"/>
                    <a:pt x="77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8" name="Google Shape;35148;p16"/>
            <p:cNvSpPr/>
            <p:nvPr/>
          </p:nvSpPr>
          <p:spPr>
            <a:xfrm>
              <a:off x="2143902" y="544573"/>
              <a:ext cx="38798" cy="12616"/>
            </a:xfrm>
            <a:custGeom>
              <a:avLst/>
              <a:gdLst/>
              <a:ahLst/>
              <a:cxnLst/>
              <a:rect l="l" t="t" r="r" b="b"/>
              <a:pathLst>
                <a:path w="1087" h="419" extrusionOk="0">
                  <a:moveTo>
                    <a:pt x="963" y="341"/>
                  </a:moveTo>
                  <a:cubicBezTo>
                    <a:pt x="1086" y="122"/>
                    <a:pt x="44" y="1"/>
                    <a:pt x="0" y="159"/>
                  </a:cubicBezTo>
                  <a:cubicBezTo>
                    <a:pt x="368" y="198"/>
                    <a:pt x="349" y="418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9" name="Google Shape;35149;p16"/>
            <p:cNvSpPr/>
            <p:nvPr/>
          </p:nvSpPr>
          <p:spPr>
            <a:xfrm>
              <a:off x="8717161" y="549330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3"/>
                    <a:pt x="7" y="5"/>
                    <a:pt x="0" y="92"/>
                  </a:cubicBezTo>
                  <a:cubicBezTo>
                    <a:pt x="152" y="71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0" name="Google Shape;35150;p16"/>
            <p:cNvSpPr/>
            <p:nvPr/>
          </p:nvSpPr>
          <p:spPr>
            <a:xfrm>
              <a:off x="270687" y="546590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3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1" name="Google Shape;35151;p16"/>
            <p:cNvSpPr/>
            <p:nvPr/>
          </p:nvSpPr>
          <p:spPr>
            <a:xfrm>
              <a:off x="5640453" y="54080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3"/>
                    <a:pt x="156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2" name="Google Shape;35152;p16"/>
            <p:cNvSpPr/>
            <p:nvPr/>
          </p:nvSpPr>
          <p:spPr>
            <a:xfrm>
              <a:off x="4766253" y="541201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3" name="Google Shape;35153;p16"/>
            <p:cNvSpPr/>
            <p:nvPr/>
          </p:nvSpPr>
          <p:spPr>
            <a:xfrm>
              <a:off x="2491184" y="527682"/>
              <a:ext cx="40404" cy="18488"/>
            </a:xfrm>
            <a:custGeom>
              <a:avLst/>
              <a:gdLst/>
              <a:ahLst/>
              <a:cxnLst/>
              <a:rect l="l" t="t" r="r" b="b"/>
              <a:pathLst>
                <a:path w="1132" h="614" extrusionOk="0">
                  <a:moveTo>
                    <a:pt x="1069" y="449"/>
                  </a:moveTo>
                  <a:cubicBezTo>
                    <a:pt x="1132" y="0"/>
                    <a:pt x="0" y="211"/>
                    <a:pt x="103" y="539"/>
                  </a:cubicBezTo>
                  <a:cubicBezTo>
                    <a:pt x="647" y="614"/>
                    <a:pt x="602" y="410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4" name="Google Shape;35154;p16"/>
            <p:cNvSpPr/>
            <p:nvPr/>
          </p:nvSpPr>
          <p:spPr>
            <a:xfrm>
              <a:off x="151012" y="540418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6"/>
                  </a:cubicBezTo>
                  <a:cubicBezTo>
                    <a:pt x="156" y="143"/>
                    <a:pt x="396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5" name="Google Shape;35155;p16"/>
            <p:cNvSpPr/>
            <p:nvPr/>
          </p:nvSpPr>
          <p:spPr>
            <a:xfrm>
              <a:off x="7719075" y="535691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8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8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6" name="Google Shape;35156;p16"/>
            <p:cNvSpPr/>
            <p:nvPr/>
          </p:nvSpPr>
          <p:spPr>
            <a:xfrm>
              <a:off x="5279002" y="53770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7" name="Google Shape;35157;p16"/>
            <p:cNvSpPr/>
            <p:nvPr/>
          </p:nvSpPr>
          <p:spPr>
            <a:xfrm>
              <a:off x="4700580" y="527531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5"/>
                    <a:pt x="1" y="444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8" name="Google Shape;35158;p16"/>
            <p:cNvSpPr/>
            <p:nvPr/>
          </p:nvSpPr>
          <p:spPr>
            <a:xfrm>
              <a:off x="7268215" y="52668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98" y="118"/>
                  </a:moveTo>
                  <a:cubicBezTo>
                    <a:pt x="152" y="144"/>
                    <a:pt x="393" y="74"/>
                    <a:pt x="293" y="28"/>
                  </a:cubicBezTo>
                  <a:cubicBezTo>
                    <a:pt x="238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9" name="Google Shape;35159;p16"/>
            <p:cNvSpPr/>
            <p:nvPr/>
          </p:nvSpPr>
          <p:spPr>
            <a:xfrm>
              <a:off x="3417280" y="521992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4"/>
                  </a:moveTo>
                  <a:cubicBezTo>
                    <a:pt x="631" y="300"/>
                    <a:pt x="918" y="253"/>
                    <a:pt x="964" y="93"/>
                  </a:cubicBezTo>
                  <a:cubicBezTo>
                    <a:pt x="621" y="112"/>
                    <a:pt x="0" y="0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0" name="Google Shape;35160;p16"/>
            <p:cNvSpPr/>
            <p:nvPr/>
          </p:nvSpPr>
          <p:spPr>
            <a:xfrm>
              <a:off x="2484473" y="526688"/>
              <a:ext cx="13991" cy="4366"/>
            </a:xfrm>
            <a:custGeom>
              <a:avLst/>
              <a:gdLst/>
              <a:ahLst/>
              <a:cxnLst/>
              <a:rect l="l" t="t" r="r" b="b"/>
              <a:pathLst>
                <a:path w="392" h="145" extrusionOk="0">
                  <a:moveTo>
                    <a:pt x="291" y="27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4"/>
                    <a:pt x="392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1" name="Google Shape;35161;p16"/>
            <p:cNvSpPr/>
            <p:nvPr/>
          </p:nvSpPr>
          <p:spPr>
            <a:xfrm>
              <a:off x="1868539" y="52437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4"/>
                  </a:moveTo>
                  <a:cubicBezTo>
                    <a:pt x="0" y="153"/>
                    <a:pt x="157" y="206"/>
                    <a:pt x="194" y="104"/>
                  </a:cubicBezTo>
                  <a:cubicBezTo>
                    <a:pt x="194" y="53"/>
                    <a:pt x="38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2" name="Google Shape;35162;p16"/>
            <p:cNvSpPr/>
            <p:nvPr/>
          </p:nvSpPr>
          <p:spPr>
            <a:xfrm>
              <a:off x="6504231" y="523949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6"/>
                  </a:moveTo>
                  <a:cubicBezTo>
                    <a:pt x="239" y="0"/>
                    <a:pt x="0" y="70"/>
                    <a:pt x="101" y="118"/>
                  </a:cubicBezTo>
                  <a:cubicBezTo>
                    <a:pt x="153" y="144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3" name="Google Shape;35163;p16"/>
            <p:cNvSpPr/>
            <p:nvPr/>
          </p:nvSpPr>
          <p:spPr>
            <a:xfrm>
              <a:off x="5921634" y="517656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2" y="235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80" y="380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4" name="Google Shape;35164;p16"/>
            <p:cNvSpPr/>
            <p:nvPr/>
          </p:nvSpPr>
          <p:spPr>
            <a:xfrm>
              <a:off x="54644" y="521299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5" name="Google Shape;35165;p16"/>
            <p:cNvSpPr/>
            <p:nvPr/>
          </p:nvSpPr>
          <p:spPr>
            <a:xfrm>
              <a:off x="4532257" y="519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0" y="71"/>
                    <a:pt x="383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6" name="Google Shape;35166;p16"/>
            <p:cNvSpPr/>
            <p:nvPr/>
          </p:nvSpPr>
          <p:spPr>
            <a:xfrm>
              <a:off x="6700358" y="51073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4"/>
                  </a:moveTo>
                  <a:cubicBezTo>
                    <a:pt x="195" y="53"/>
                    <a:pt x="40" y="1"/>
                    <a:pt x="4" y="104"/>
                  </a:cubicBezTo>
                  <a:cubicBezTo>
                    <a:pt x="1" y="153"/>
                    <a:pt x="160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7" name="Google Shape;35167;p16"/>
            <p:cNvSpPr/>
            <p:nvPr/>
          </p:nvSpPr>
          <p:spPr>
            <a:xfrm>
              <a:off x="4645722" y="51311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4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8" name="Google Shape;35168;p16"/>
            <p:cNvSpPr/>
            <p:nvPr/>
          </p:nvSpPr>
          <p:spPr>
            <a:xfrm>
              <a:off x="2680707" y="508352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2"/>
                  </a:moveTo>
                  <a:cubicBezTo>
                    <a:pt x="355" y="165"/>
                    <a:pt x="420" y="14"/>
                    <a:pt x="192" y="0"/>
                  </a:cubicBezTo>
                  <a:cubicBezTo>
                    <a:pt x="183" y="55"/>
                    <a:pt x="165" y="107"/>
                    <a:pt x="0" y="92"/>
                  </a:cubicBezTo>
                  <a:cubicBezTo>
                    <a:pt x="24" y="202"/>
                    <a:pt x="59" y="307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9" name="Google Shape;35169;p16"/>
            <p:cNvSpPr/>
            <p:nvPr/>
          </p:nvSpPr>
          <p:spPr>
            <a:xfrm>
              <a:off x="2611822" y="513832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6" y="1"/>
                  </a:moveTo>
                  <a:cubicBezTo>
                    <a:pt x="240" y="19"/>
                    <a:pt x="6" y="3"/>
                    <a:pt x="1" y="90"/>
                  </a:cubicBezTo>
                  <a:cubicBezTo>
                    <a:pt x="152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0" name="Google Shape;35170;p16"/>
            <p:cNvSpPr/>
            <p:nvPr/>
          </p:nvSpPr>
          <p:spPr>
            <a:xfrm>
              <a:off x="2570598" y="502090"/>
              <a:ext cx="30517" cy="11713"/>
            </a:xfrm>
            <a:custGeom>
              <a:avLst/>
              <a:gdLst/>
              <a:ahLst/>
              <a:cxnLst/>
              <a:rect l="l" t="t" r="r" b="b"/>
              <a:pathLst>
                <a:path w="855" h="389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8"/>
                    <a:pt x="579" y="388"/>
                  </a:cubicBezTo>
                  <a:cubicBezTo>
                    <a:pt x="639" y="268"/>
                    <a:pt x="854" y="217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1" name="Google Shape;35171;p16"/>
            <p:cNvSpPr/>
            <p:nvPr/>
          </p:nvSpPr>
          <p:spPr>
            <a:xfrm>
              <a:off x="4074474" y="50212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6"/>
                  </a:moveTo>
                  <a:cubicBezTo>
                    <a:pt x="152" y="142"/>
                    <a:pt x="391" y="71"/>
                    <a:pt x="293" y="26"/>
                  </a:cubicBezTo>
                  <a:cubicBezTo>
                    <a:pt x="241" y="1"/>
                    <a:pt x="1" y="70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2" name="Google Shape;35172;p16"/>
            <p:cNvSpPr/>
            <p:nvPr/>
          </p:nvSpPr>
          <p:spPr>
            <a:xfrm>
              <a:off x="7264896" y="49682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3" name="Google Shape;35173;p16"/>
            <p:cNvSpPr/>
            <p:nvPr/>
          </p:nvSpPr>
          <p:spPr>
            <a:xfrm>
              <a:off x="5987913" y="49667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4" name="Google Shape;35174;p16"/>
            <p:cNvSpPr/>
            <p:nvPr/>
          </p:nvSpPr>
          <p:spPr>
            <a:xfrm>
              <a:off x="2952037" y="489203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3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5" name="Google Shape;35175;p16"/>
            <p:cNvSpPr/>
            <p:nvPr/>
          </p:nvSpPr>
          <p:spPr>
            <a:xfrm>
              <a:off x="2170992" y="483784"/>
              <a:ext cx="38584" cy="16410"/>
            </a:xfrm>
            <a:custGeom>
              <a:avLst/>
              <a:gdLst/>
              <a:ahLst/>
              <a:cxnLst/>
              <a:rect l="l" t="t" r="r" b="b"/>
              <a:pathLst>
                <a:path w="1081" h="545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3"/>
                    <a:pt x="445" y="37"/>
                    <a:pt x="11" y="0"/>
                  </a:cubicBezTo>
                  <a:cubicBezTo>
                    <a:pt x="1" y="276"/>
                    <a:pt x="186" y="461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6" name="Google Shape;35176;p16"/>
            <p:cNvSpPr/>
            <p:nvPr/>
          </p:nvSpPr>
          <p:spPr>
            <a:xfrm>
              <a:off x="6862042" y="49393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4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7" name="Google Shape;35177;p16"/>
            <p:cNvSpPr/>
            <p:nvPr/>
          </p:nvSpPr>
          <p:spPr>
            <a:xfrm>
              <a:off x="8424524" y="4911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3" y="142"/>
                    <a:pt x="393" y="73"/>
                    <a:pt x="292" y="26"/>
                  </a:cubicBezTo>
                  <a:cubicBezTo>
                    <a:pt x="239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8" name="Google Shape;35178;p16"/>
            <p:cNvSpPr/>
            <p:nvPr/>
          </p:nvSpPr>
          <p:spPr>
            <a:xfrm>
              <a:off x="7395742" y="48050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9"/>
                    <a:pt x="803" y="1"/>
                    <a:pt x="384" y="17"/>
                  </a:cubicBezTo>
                  <a:cubicBezTo>
                    <a:pt x="525" y="263"/>
                    <a:pt x="3" y="199"/>
                    <a:pt x="0" y="380"/>
                  </a:cubicBezTo>
                  <a:cubicBezTo>
                    <a:pt x="116" y="386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9" name="Google Shape;35179;p16"/>
            <p:cNvSpPr/>
            <p:nvPr/>
          </p:nvSpPr>
          <p:spPr>
            <a:xfrm>
              <a:off x="5026803" y="48486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5"/>
                  </a:moveTo>
                  <a:cubicBezTo>
                    <a:pt x="250" y="141"/>
                    <a:pt x="74" y="1"/>
                    <a:pt x="28" y="144"/>
                  </a:cubicBezTo>
                  <a:cubicBezTo>
                    <a:pt x="1" y="240"/>
                    <a:pt x="178" y="379"/>
                    <a:pt x="224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0" name="Google Shape;35180;p16"/>
            <p:cNvSpPr/>
            <p:nvPr/>
          </p:nvSpPr>
          <p:spPr>
            <a:xfrm>
              <a:off x="2388141" y="485771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1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1" name="Google Shape;35181;p16"/>
            <p:cNvSpPr/>
            <p:nvPr/>
          </p:nvSpPr>
          <p:spPr>
            <a:xfrm>
              <a:off x="2116312" y="483784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2" name="Google Shape;35182;p16"/>
            <p:cNvSpPr/>
            <p:nvPr/>
          </p:nvSpPr>
          <p:spPr>
            <a:xfrm>
              <a:off x="6266809" y="47517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5" y="53"/>
                    <a:pt x="37" y="0"/>
                    <a:pt x="2" y="104"/>
                  </a:cubicBezTo>
                  <a:cubicBezTo>
                    <a:pt x="0" y="153"/>
                    <a:pt x="156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3" name="Google Shape;35183;p16"/>
            <p:cNvSpPr/>
            <p:nvPr/>
          </p:nvSpPr>
          <p:spPr>
            <a:xfrm>
              <a:off x="3268659" y="463611"/>
              <a:ext cx="52254" cy="22763"/>
            </a:xfrm>
            <a:custGeom>
              <a:avLst/>
              <a:gdLst/>
              <a:ahLst/>
              <a:cxnLst/>
              <a:rect l="l" t="t" r="r" b="b"/>
              <a:pathLst>
                <a:path w="1464" h="756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4" name="Google Shape;35184;p16"/>
            <p:cNvSpPr/>
            <p:nvPr/>
          </p:nvSpPr>
          <p:spPr>
            <a:xfrm>
              <a:off x="7825722" y="47207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5" name="Google Shape;35185;p16"/>
            <p:cNvSpPr/>
            <p:nvPr/>
          </p:nvSpPr>
          <p:spPr>
            <a:xfrm>
              <a:off x="3334617" y="47005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6" name="Google Shape;35186;p16"/>
            <p:cNvSpPr/>
            <p:nvPr/>
          </p:nvSpPr>
          <p:spPr>
            <a:xfrm>
              <a:off x="1896129" y="472824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3"/>
                    <a:pt x="0" y="90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7" name="Google Shape;35187;p16"/>
            <p:cNvSpPr/>
            <p:nvPr/>
          </p:nvSpPr>
          <p:spPr>
            <a:xfrm>
              <a:off x="6467041" y="459125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0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8" name="Google Shape;35188;p16"/>
            <p:cNvSpPr/>
            <p:nvPr/>
          </p:nvSpPr>
          <p:spPr>
            <a:xfrm>
              <a:off x="130454" y="46659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9" name="Google Shape;35189;p16"/>
            <p:cNvSpPr/>
            <p:nvPr/>
          </p:nvSpPr>
          <p:spPr>
            <a:xfrm>
              <a:off x="8390081" y="4638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0" name="Google Shape;35190;p16"/>
            <p:cNvSpPr/>
            <p:nvPr/>
          </p:nvSpPr>
          <p:spPr>
            <a:xfrm>
              <a:off x="4552923" y="46460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0"/>
                  </a:moveTo>
                  <a:cubicBezTo>
                    <a:pt x="236" y="20"/>
                    <a:pt x="7" y="4"/>
                    <a:pt x="0" y="92"/>
                  </a:cubicBezTo>
                  <a:cubicBezTo>
                    <a:pt x="151" y="72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1" name="Google Shape;35191;p16"/>
            <p:cNvSpPr/>
            <p:nvPr/>
          </p:nvSpPr>
          <p:spPr>
            <a:xfrm>
              <a:off x="8655200" y="458463"/>
              <a:ext cx="13849" cy="7377"/>
            </a:xfrm>
            <a:custGeom>
              <a:avLst/>
              <a:gdLst/>
              <a:ahLst/>
              <a:cxnLst/>
              <a:rect l="l" t="t" r="r" b="b"/>
              <a:pathLst>
                <a:path w="388" h="245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5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2" name="Google Shape;35192;p16"/>
            <p:cNvSpPr/>
            <p:nvPr/>
          </p:nvSpPr>
          <p:spPr>
            <a:xfrm>
              <a:off x="8928636" y="450966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7"/>
                    <a:pt x="102" y="341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3" name="Google Shape;35193;p16"/>
            <p:cNvSpPr/>
            <p:nvPr/>
          </p:nvSpPr>
          <p:spPr>
            <a:xfrm>
              <a:off x="6300966" y="452923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07"/>
                    <a:pt x="550" y="191"/>
                    <a:pt x="588" y="115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8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4" name="Google Shape;35194;p16"/>
            <p:cNvSpPr/>
            <p:nvPr/>
          </p:nvSpPr>
          <p:spPr>
            <a:xfrm>
              <a:off x="8624220" y="45566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6"/>
                  </a:moveTo>
                  <a:cubicBezTo>
                    <a:pt x="153" y="141"/>
                    <a:pt x="393" y="73"/>
                    <a:pt x="293" y="24"/>
                  </a:cubicBezTo>
                  <a:cubicBezTo>
                    <a:pt x="238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5" name="Google Shape;35195;p16"/>
            <p:cNvSpPr/>
            <p:nvPr/>
          </p:nvSpPr>
          <p:spPr>
            <a:xfrm>
              <a:off x="5011670" y="447262"/>
              <a:ext cx="39797" cy="15808"/>
            </a:xfrm>
            <a:custGeom>
              <a:avLst/>
              <a:gdLst/>
              <a:ahLst/>
              <a:cxnLst/>
              <a:rect l="l" t="t" r="r" b="b"/>
              <a:pathLst>
                <a:path w="1115" h="525" extrusionOk="0">
                  <a:moveTo>
                    <a:pt x="648" y="303"/>
                  </a:moveTo>
                  <a:cubicBezTo>
                    <a:pt x="1114" y="1"/>
                    <a:pt x="1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6" name="Google Shape;35196;p16"/>
            <p:cNvSpPr/>
            <p:nvPr/>
          </p:nvSpPr>
          <p:spPr>
            <a:xfrm>
              <a:off x="2798205" y="444522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6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7"/>
                    <a:pt x="242" y="0"/>
                    <a:pt x="178" y="124"/>
                  </a:cubicBezTo>
                  <a:cubicBezTo>
                    <a:pt x="692" y="94"/>
                    <a:pt x="0" y="632"/>
                    <a:pt x="757" y="4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7" name="Google Shape;35197;p16"/>
            <p:cNvSpPr/>
            <p:nvPr/>
          </p:nvSpPr>
          <p:spPr>
            <a:xfrm>
              <a:off x="3948624" y="440006"/>
              <a:ext cx="37870" cy="18759"/>
            </a:xfrm>
            <a:custGeom>
              <a:avLst/>
              <a:gdLst/>
              <a:ahLst/>
              <a:cxnLst/>
              <a:rect l="l" t="t" r="r" b="b"/>
              <a:pathLst>
                <a:path w="1061" h="623" extrusionOk="0">
                  <a:moveTo>
                    <a:pt x="732" y="544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39"/>
                    <a:pt x="1" y="623"/>
                    <a:pt x="732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8" name="Google Shape;35198;p16"/>
            <p:cNvSpPr/>
            <p:nvPr/>
          </p:nvSpPr>
          <p:spPr>
            <a:xfrm>
              <a:off x="2838965" y="44786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3"/>
                  </a:moveTo>
                  <a:cubicBezTo>
                    <a:pt x="0" y="153"/>
                    <a:pt x="158" y="205"/>
                    <a:pt x="196" y="103"/>
                  </a:cubicBezTo>
                  <a:cubicBezTo>
                    <a:pt x="197" y="52"/>
                    <a:pt x="40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9" name="Google Shape;35199;p16"/>
            <p:cNvSpPr/>
            <p:nvPr/>
          </p:nvSpPr>
          <p:spPr>
            <a:xfrm>
              <a:off x="387114" y="437236"/>
              <a:ext cx="56680" cy="22613"/>
            </a:xfrm>
            <a:custGeom>
              <a:avLst/>
              <a:gdLst/>
              <a:ahLst/>
              <a:cxnLst/>
              <a:rect l="l" t="t" r="r" b="b"/>
              <a:pathLst>
                <a:path w="1588" h="751" extrusionOk="0">
                  <a:moveTo>
                    <a:pt x="1588" y="365"/>
                  </a:moveTo>
                  <a:cubicBezTo>
                    <a:pt x="1046" y="347"/>
                    <a:pt x="1059" y="67"/>
                    <a:pt x="622" y="1"/>
                  </a:cubicBezTo>
                  <a:cubicBezTo>
                    <a:pt x="861" y="294"/>
                    <a:pt x="1" y="69"/>
                    <a:pt x="237" y="365"/>
                  </a:cubicBezTo>
                  <a:cubicBezTo>
                    <a:pt x="960" y="280"/>
                    <a:pt x="1341" y="750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0" name="Google Shape;35200;p16"/>
            <p:cNvSpPr/>
            <p:nvPr/>
          </p:nvSpPr>
          <p:spPr>
            <a:xfrm>
              <a:off x="3331084" y="44747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6" y="25"/>
                  </a:moveTo>
                  <a:cubicBezTo>
                    <a:pt x="238" y="0"/>
                    <a:pt x="1" y="67"/>
                    <a:pt x="100" y="116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1" name="Google Shape;35201;p16"/>
            <p:cNvSpPr/>
            <p:nvPr/>
          </p:nvSpPr>
          <p:spPr>
            <a:xfrm>
              <a:off x="2150790" y="444884"/>
              <a:ext cx="13706" cy="6775"/>
            </a:xfrm>
            <a:custGeom>
              <a:avLst/>
              <a:gdLst/>
              <a:ahLst/>
              <a:cxnLst/>
              <a:rect l="l" t="t" r="r" b="b"/>
              <a:pathLst>
                <a:path w="384" h="225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2"/>
                    <a:pt x="338" y="225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2" name="Google Shape;35202;p16"/>
            <p:cNvSpPr/>
            <p:nvPr/>
          </p:nvSpPr>
          <p:spPr>
            <a:xfrm>
              <a:off x="3035091" y="44199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5" y="142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3" name="Google Shape;35203;p16"/>
            <p:cNvSpPr/>
            <p:nvPr/>
          </p:nvSpPr>
          <p:spPr>
            <a:xfrm>
              <a:off x="5681677" y="43955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1"/>
                    <a:pt x="1" y="107"/>
                  </a:cubicBezTo>
                  <a:cubicBezTo>
                    <a:pt x="228" y="92"/>
                    <a:pt x="552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4" name="Google Shape;35204;p16"/>
            <p:cNvSpPr/>
            <p:nvPr/>
          </p:nvSpPr>
          <p:spPr>
            <a:xfrm>
              <a:off x="2949146" y="43729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5" name="Google Shape;35205;p16"/>
            <p:cNvSpPr/>
            <p:nvPr/>
          </p:nvSpPr>
          <p:spPr>
            <a:xfrm>
              <a:off x="8936595" y="426277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5"/>
                    <a:pt x="1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6" name="Google Shape;35206;p16"/>
            <p:cNvSpPr/>
            <p:nvPr/>
          </p:nvSpPr>
          <p:spPr>
            <a:xfrm>
              <a:off x="5561146" y="431004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6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7" name="Google Shape;35207;p16"/>
            <p:cNvSpPr/>
            <p:nvPr/>
          </p:nvSpPr>
          <p:spPr>
            <a:xfrm>
              <a:off x="2160392" y="426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3" y="274"/>
                  </a:moveTo>
                  <a:cubicBezTo>
                    <a:pt x="826" y="31"/>
                    <a:pt x="294" y="99"/>
                    <a:pt x="115" y="1"/>
                  </a:cubicBezTo>
                  <a:cubicBezTo>
                    <a:pt x="0" y="238"/>
                    <a:pt x="193" y="327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8" name="Google Shape;35208;p16"/>
            <p:cNvSpPr/>
            <p:nvPr/>
          </p:nvSpPr>
          <p:spPr>
            <a:xfrm>
              <a:off x="8620758" y="423657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0"/>
                  </a:moveTo>
                  <a:cubicBezTo>
                    <a:pt x="635" y="296"/>
                    <a:pt x="921" y="249"/>
                    <a:pt x="967" y="88"/>
                  </a:cubicBezTo>
                  <a:cubicBezTo>
                    <a:pt x="627" y="108"/>
                    <a:pt x="1" y="0"/>
                    <a:pt x="195" y="2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9" name="Google Shape;35209;p16"/>
            <p:cNvSpPr/>
            <p:nvPr/>
          </p:nvSpPr>
          <p:spPr>
            <a:xfrm>
              <a:off x="2713151" y="420827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4"/>
                    <a:pt x="57" y="0"/>
                  </a:cubicBezTo>
                  <a:cubicBezTo>
                    <a:pt x="1" y="208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0" name="Google Shape;35210;p16"/>
            <p:cNvSpPr/>
            <p:nvPr/>
          </p:nvSpPr>
          <p:spPr>
            <a:xfrm>
              <a:off x="7054814" y="4256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0"/>
                    <a:pt x="293" y="23"/>
                  </a:cubicBezTo>
                  <a:cubicBezTo>
                    <a:pt x="239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1" name="Google Shape;35211;p16"/>
            <p:cNvSpPr/>
            <p:nvPr/>
          </p:nvSpPr>
          <p:spPr>
            <a:xfrm>
              <a:off x="2339779" y="425524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5" y="26"/>
                  </a:moveTo>
                  <a:cubicBezTo>
                    <a:pt x="242" y="1"/>
                    <a:pt x="1" y="70"/>
                    <a:pt x="103" y="117"/>
                  </a:cubicBezTo>
                  <a:cubicBezTo>
                    <a:pt x="158" y="143"/>
                    <a:pt x="396" y="75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2" name="Google Shape;35212;p16"/>
            <p:cNvSpPr/>
            <p:nvPr/>
          </p:nvSpPr>
          <p:spPr>
            <a:xfrm>
              <a:off x="7422297" y="415437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1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3" name="Google Shape;35213;p16"/>
            <p:cNvSpPr/>
            <p:nvPr/>
          </p:nvSpPr>
          <p:spPr>
            <a:xfrm>
              <a:off x="2008273" y="406194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7"/>
                  </a:moveTo>
                  <a:cubicBezTo>
                    <a:pt x="1300" y="1"/>
                    <a:pt x="0" y="32"/>
                    <a:pt x="713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4" name="Google Shape;35214;p16"/>
            <p:cNvSpPr/>
            <p:nvPr/>
          </p:nvSpPr>
          <p:spPr>
            <a:xfrm>
              <a:off x="8948801" y="398035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0"/>
                    <a:pt x="0" y="525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5" name="Google Shape;35215;p16"/>
            <p:cNvSpPr/>
            <p:nvPr/>
          </p:nvSpPr>
          <p:spPr>
            <a:xfrm>
              <a:off x="8073459" y="4064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4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6" name="Google Shape;35216;p16"/>
            <p:cNvSpPr/>
            <p:nvPr/>
          </p:nvSpPr>
          <p:spPr>
            <a:xfrm>
              <a:off x="5069170" y="404478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7" name="Google Shape;35217;p16"/>
            <p:cNvSpPr/>
            <p:nvPr/>
          </p:nvSpPr>
          <p:spPr>
            <a:xfrm>
              <a:off x="2928551" y="403876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0"/>
                  </a:moveTo>
                  <a:cubicBezTo>
                    <a:pt x="2" y="202"/>
                    <a:pt x="337" y="222"/>
                    <a:pt x="387" y="110"/>
                  </a:cubicBezTo>
                  <a:cubicBezTo>
                    <a:pt x="344" y="1"/>
                    <a:pt x="172" y="57"/>
                    <a:pt x="1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8" name="Google Shape;35218;p16"/>
            <p:cNvSpPr/>
            <p:nvPr/>
          </p:nvSpPr>
          <p:spPr>
            <a:xfrm>
              <a:off x="6818570" y="394091"/>
              <a:ext cx="26412" cy="15266"/>
            </a:xfrm>
            <a:custGeom>
              <a:avLst/>
              <a:gdLst/>
              <a:ahLst/>
              <a:cxnLst/>
              <a:rect l="l" t="t" r="r" b="b"/>
              <a:pathLst>
                <a:path w="740" h="507" extrusionOk="0">
                  <a:moveTo>
                    <a:pt x="739" y="435"/>
                  </a:moveTo>
                  <a:lnTo>
                    <a:pt x="739" y="72"/>
                  </a:lnTo>
                  <a:cubicBezTo>
                    <a:pt x="1" y="1"/>
                    <a:pt x="1" y="507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9" name="Google Shape;35219;p16"/>
            <p:cNvSpPr/>
            <p:nvPr/>
          </p:nvSpPr>
          <p:spPr>
            <a:xfrm>
              <a:off x="2783928" y="401317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6" y="1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0" name="Google Shape;35220;p16"/>
            <p:cNvSpPr/>
            <p:nvPr/>
          </p:nvSpPr>
          <p:spPr>
            <a:xfrm>
              <a:off x="4181264" y="39857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6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1" name="Google Shape;35221;p16"/>
            <p:cNvSpPr/>
            <p:nvPr/>
          </p:nvSpPr>
          <p:spPr>
            <a:xfrm>
              <a:off x="2715114" y="393488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1"/>
                  </a:moveTo>
                  <a:cubicBezTo>
                    <a:pt x="204" y="128"/>
                    <a:pt x="104" y="201"/>
                    <a:pt x="1" y="274"/>
                  </a:cubicBezTo>
                  <a:cubicBezTo>
                    <a:pt x="246" y="278"/>
                    <a:pt x="267" y="390"/>
                    <a:pt x="578" y="365"/>
                  </a:cubicBezTo>
                  <a:cubicBezTo>
                    <a:pt x="634" y="158"/>
                    <a:pt x="533" y="24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2" name="Google Shape;35222;p16"/>
            <p:cNvSpPr/>
            <p:nvPr/>
          </p:nvSpPr>
          <p:spPr>
            <a:xfrm>
              <a:off x="2601507" y="398306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7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3" name="Google Shape;35223;p16"/>
            <p:cNvSpPr/>
            <p:nvPr/>
          </p:nvSpPr>
          <p:spPr>
            <a:xfrm>
              <a:off x="1923648" y="390748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3"/>
                  </a:moveTo>
                  <a:cubicBezTo>
                    <a:pt x="193" y="182"/>
                    <a:pt x="229" y="258"/>
                    <a:pt x="384" y="273"/>
                  </a:cubicBezTo>
                  <a:cubicBezTo>
                    <a:pt x="382" y="182"/>
                    <a:pt x="541" y="166"/>
                    <a:pt x="578" y="92"/>
                  </a:cubicBezTo>
                  <a:cubicBezTo>
                    <a:pt x="382" y="92"/>
                    <a:pt x="347" y="18"/>
                    <a:pt x="191" y="1"/>
                  </a:cubicBezTo>
                  <a:cubicBezTo>
                    <a:pt x="193" y="95"/>
                    <a:pt x="35" y="110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4" name="Google Shape;35224;p16"/>
            <p:cNvSpPr/>
            <p:nvPr/>
          </p:nvSpPr>
          <p:spPr>
            <a:xfrm>
              <a:off x="4503882" y="388069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2"/>
                  </a:moveTo>
                  <a:cubicBezTo>
                    <a:pt x="422" y="157"/>
                    <a:pt x="659" y="147"/>
                    <a:pt x="607" y="1"/>
                  </a:cubicBezTo>
                  <a:lnTo>
                    <a:pt x="219" y="1"/>
                  </a:lnTo>
                  <a:cubicBezTo>
                    <a:pt x="1" y="131"/>
                    <a:pt x="10" y="220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5" name="Google Shape;35225;p16"/>
            <p:cNvSpPr/>
            <p:nvPr/>
          </p:nvSpPr>
          <p:spPr>
            <a:xfrm>
              <a:off x="2763298" y="39044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2"/>
                    <a:pt x="37" y="0"/>
                    <a:pt x="0" y="102"/>
                  </a:cubicBezTo>
                  <a:cubicBezTo>
                    <a:pt x="2" y="153"/>
                    <a:pt x="157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6" name="Google Shape;35226;p16"/>
            <p:cNvSpPr/>
            <p:nvPr/>
          </p:nvSpPr>
          <p:spPr>
            <a:xfrm>
              <a:off x="2605040" y="39044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2"/>
                    <a:pt x="35" y="0"/>
                    <a:pt x="0" y="102"/>
                  </a:cubicBezTo>
                  <a:cubicBezTo>
                    <a:pt x="0" y="153"/>
                    <a:pt x="153" y="206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7" name="Google Shape;35227;p16"/>
            <p:cNvSpPr/>
            <p:nvPr/>
          </p:nvSpPr>
          <p:spPr>
            <a:xfrm>
              <a:off x="8717161" y="388069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8" name="Google Shape;35228;p16"/>
            <p:cNvSpPr/>
            <p:nvPr/>
          </p:nvSpPr>
          <p:spPr>
            <a:xfrm>
              <a:off x="2887184" y="372232"/>
              <a:ext cx="26627" cy="15296"/>
            </a:xfrm>
            <a:custGeom>
              <a:avLst/>
              <a:gdLst/>
              <a:ahLst/>
              <a:cxnLst/>
              <a:rect l="l" t="t" r="r" b="b"/>
              <a:pathLst>
                <a:path w="746" h="508" extrusionOk="0">
                  <a:moveTo>
                    <a:pt x="0" y="73"/>
                  </a:moveTo>
                  <a:lnTo>
                    <a:pt x="0" y="435"/>
                  </a:lnTo>
                  <a:cubicBezTo>
                    <a:pt x="746" y="507"/>
                    <a:pt x="746" y="1"/>
                    <a:pt x="0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9" name="Google Shape;35229;p16"/>
            <p:cNvSpPr/>
            <p:nvPr/>
          </p:nvSpPr>
          <p:spPr>
            <a:xfrm>
              <a:off x="2967491" y="364012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7"/>
                  </a:moveTo>
                  <a:cubicBezTo>
                    <a:pt x="1040" y="1"/>
                    <a:pt x="1" y="489"/>
                    <a:pt x="837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0" name="Google Shape;35230;p16"/>
            <p:cNvSpPr/>
            <p:nvPr/>
          </p:nvSpPr>
          <p:spPr>
            <a:xfrm>
              <a:off x="7925623" y="361634"/>
              <a:ext cx="34443" cy="16290"/>
            </a:xfrm>
            <a:custGeom>
              <a:avLst/>
              <a:gdLst/>
              <a:ahLst/>
              <a:cxnLst/>
              <a:rect l="l" t="t" r="r" b="b"/>
              <a:pathLst>
                <a:path w="965" h="541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0"/>
                    <a:pt x="5" y="0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1" name="Google Shape;35231;p16"/>
            <p:cNvSpPr/>
            <p:nvPr/>
          </p:nvSpPr>
          <p:spPr>
            <a:xfrm>
              <a:off x="7788031" y="374400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1"/>
                    <a:pt x="4" y="2"/>
                    <a:pt x="0" y="91"/>
                  </a:cubicBezTo>
                  <a:cubicBezTo>
                    <a:pt x="146" y="71"/>
                    <a:pt x="381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2" name="Google Shape;35232;p16"/>
            <p:cNvSpPr/>
            <p:nvPr/>
          </p:nvSpPr>
          <p:spPr>
            <a:xfrm>
              <a:off x="8509863" y="368950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2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1" y="163"/>
                    <a:pt x="215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3" name="Google Shape;35233;p16"/>
            <p:cNvSpPr/>
            <p:nvPr/>
          </p:nvSpPr>
          <p:spPr>
            <a:xfrm>
              <a:off x="8593311" y="362206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4"/>
                    <a:pt x="339" y="248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4" name="Google Shape;35234;p16"/>
            <p:cNvSpPr/>
            <p:nvPr/>
          </p:nvSpPr>
          <p:spPr>
            <a:xfrm>
              <a:off x="3778588" y="362717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1"/>
                    <a:pt x="0" y="69"/>
                    <a:pt x="98" y="114"/>
                  </a:cubicBezTo>
                  <a:cubicBezTo>
                    <a:pt x="150" y="142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5" name="Google Shape;35235;p16"/>
            <p:cNvSpPr/>
            <p:nvPr/>
          </p:nvSpPr>
          <p:spPr>
            <a:xfrm>
              <a:off x="7911846" y="35525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387" y="1"/>
                  </a:moveTo>
                  <a:lnTo>
                    <a:pt x="1" y="1"/>
                  </a:lnTo>
                  <a:lnTo>
                    <a:pt x="1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6" name="Google Shape;35236;p16"/>
            <p:cNvSpPr/>
            <p:nvPr/>
          </p:nvSpPr>
          <p:spPr>
            <a:xfrm>
              <a:off x="8062395" y="3525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1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4"/>
                    <a:pt x="217" y="213"/>
                    <a:pt x="605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7" name="Google Shape;35237;p16"/>
            <p:cNvSpPr/>
            <p:nvPr/>
          </p:nvSpPr>
          <p:spPr>
            <a:xfrm>
              <a:off x="7760477" y="347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1"/>
                  </a:cubicBezTo>
                  <a:cubicBezTo>
                    <a:pt x="195" y="181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8" name="Google Shape;35238;p16"/>
            <p:cNvSpPr/>
            <p:nvPr/>
          </p:nvSpPr>
          <p:spPr>
            <a:xfrm>
              <a:off x="7626205" y="35178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0" y="26"/>
                  </a:moveTo>
                  <a:cubicBezTo>
                    <a:pt x="238" y="1"/>
                    <a:pt x="1" y="70"/>
                    <a:pt x="98" y="117"/>
                  </a:cubicBezTo>
                  <a:cubicBezTo>
                    <a:pt x="151" y="139"/>
                    <a:pt x="390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9" name="Google Shape;35239;p16"/>
            <p:cNvSpPr/>
            <p:nvPr/>
          </p:nvSpPr>
          <p:spPr>
            <a:xfrm>
              <a:off x="6758536" y="340377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88" y="405"/>
                  </a:moveTo>
                  <a:cubicBezTo>
                    <a:pt x="701" y="403"/>
                    <a:pt x="675" y="321"/>
                    <a:pt x="688" y="313"/>
                  </a:cubicBezTo>
                  <a:cubicBezTo>
                    <a:pt x="706" y="303"/>
                    <a:pt x="869" y="125"/>
                    <a:pt x="881" y="132"/>
                  </a:cubicBezTo>
                  <a:cubicBezTo>
                    <a:pt x="671" y="0"/>
                    <a:pt x="0" y="462"/>
                    <a:pt x="68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0" name="Google Shape;35240;p16"/>
            <p:cNvSpPr/>
            <p:nvPr/>
          </p:nvSpPr>
          <p:spPr>
            <a:xfrm>
              <a:off x="7571382" y="33848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5" y="102"/>
                    <a:pt x="633" y="85"/>
                    <a:pt x="670" y="12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1" name="Google Shape;35241;p16"/>
            <p:cNvSpPr/>
            <p:nvPr/>
          </p:nvSpPr>
          <p:spPr>
            <a:xfrm>
              <a:off x="2694484" y="3384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2" y="104"/>
                  </a:moveTo>
                  <a:cubicBezTo>
                    <a:pt x="196" y="53"/>
                    <a:pt x="40" y="0"/>
                    <a:pt x="1" y="104"/>
                  </a:cubicBezTo>
                  <a:cubicBezTo>
                    <a:pt x="1" y="154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2" name="Google Shape;35242;p16"/>
            <p:cNvSpPr/>
            <p:nvPr/>
          </p:nvSpPr>
          <p:spPr>
            <a:xfrm>
              <a:off x="8779158" y="316230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5"/>
                  </a:moveTo>
                  <a:cubicBezTo>
                    <a:pt x="338" y="1"/>
                    <a:pt x="143" y="364"/>
                    <a:pt x="1" y="751"/>
                  </a:cubicBezTo>
                  <a:cubicBezTo>
                    <a:pt x="818" y="927"/>
                    <a:pt x="1575" y="606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3" name="Google Shape;35243;p16"/>
            <p:cNvSpPr/>
            <p:nvPr/>
          </p:nvSpPr>
          <p:spPr>
            <a:xfrm>
              <a:off x="7918699" y="338841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4"/>
                    <a:pt x="1" y="92"/>
                  </a:cubicBezTo>
                  <a:cubicBezTo>
                    <a:pt x="153" y="71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4" name="Google Shape;35244;p16"/>
            <p:cNvSpPr/>
            <p:nvPr/>
          </p:nvSpPr>
          <p:spPr>
            <a:xfrm>
              <a:off x="2804629" y="316983"/>
              <a:ext cx="51147" cy="19120"/>
            </a:xfrm>
            <a:custGeom>
              <a:avLst/>
              <a:gdLst/>
              <a:ahLst/>
              <a:cxnLst/>
              <a:rect l="l" t="t" r="r" b="b"/>
              <a:pathLst>
                <a:path w="1433" h="635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0"/>
                  </a:cubicBezTo>
                  <a:cubicBezTo>
                    <a:pt x="545" y="106"/>
                    <a:pt x="274" y="100"/>
                    <a:pt x="0" y="92"/>
                  </a:cubicBezTo>
                  <a:cubicBezTo>
                    <a:pt x="106" y="374"/>
                    <a:pt x="460" y="542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5" name="Google Shape;35245;p16"/>
            <p:cNvSpPr/>
            <p:nvPr/>
          </p:nvSpPr>
          <p:spPr>
            <a:xfrm>
              <a:off x="2053494" y="327882"/>
              <a:ext cx="23486" cy="8220"/>
            </a:xfrm>
            <a:custGeom>
              <a:avLst/>
              <a:gdLst/>
              <a:ahLst/>
              <a:cxnLst/>
              <a:rect l="l" t="t" r="r" b="b"/>
              <a:pathLst>
                <a:path w="658" h="273" extrusionOk="0">
                  <a:moveTo>
                    <a:pt x="411" y="273"/>
                  </a:moveTo>
                  <a:cubicBezTo>
                    <a:pt x="421" y="157"/>
                    <a:pt x="657" y="148"/>
                    <a:pt x="604" y="0"/>
                  </a:cubicBezTo>
                  <a:lnTo>
                    <a:pt x="219" y="0"/>
                  </a:lnTo>
                  <a:cubicBezTo>
                    <a:pt x="1" y="133"/>
                    <a:pt x="10" y="22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6" name="Google Shape;35246;p16"/>
            <p:cNvSpPr/>
            <p:nvPr/>
          </p:nvSpPr>
          <p:spPr>
            <a:xfrm>
              <a:off x="5588700" y="32171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40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7" name="Google Shape;35247;p16"/>
            <p:cNvSpPr/>
            <p:nvPr/>
          </p:nvSpPr>
          <p:spPr>
            <a:xfrm>
              <a:off x="1658564" y="3217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40"/>
                    <a:pt x="388" y="72"/>
                    <a:pt x="290" y="25"/>
                  </a:cubicBezTo>
                  <a:cubicBezTo>
                    <a:pt x="238" y="0"/>
                    <a:pt x="0" y="68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8" name="Google Shape;35248;p16"/>
            <p:cNvSpPr/>
            <p:nvPr/>
          </p:nvSpPr>
          <p:spPr>
            <a:xfrm>
              <a:off x="7825722" y="313490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5"/>
                  </a:moveTo>
                  <a:cubicBezTo>
                    <a:pt x="240" y="0"/>
                    <a:pt x="0" y="69"/>
                    <a:pt x="99" y="116"/>
                  </a:cubicBezTo>
                  <a:cubicBezTo>
                    <a:pt x="154" y="143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9" name="Google Shape;35249;p16"/>
            <p:cNvSpPr/>
            <p:nvPr/>
          </p:nvSpPr>
          <p:spPr>
            <a:xfrm>
              <a:off x="4288982" y="305060"/>
              <a:ext cx="39726" cy="15838"/>
            </a:xfrm>
            <a:custGeom>
              <a:avLst/>
              <a:gdLst/>
              <a:ahLst/>
              <a:cxnLst/>
              <a:rect l="l" t="t" r="r" b="b"/>
              <a:pathLst>
                <a:path w="1113" h="526" extrusionOk="0">
                  <a:moveTo>
                    <a:pt x="648" y="305"/>
                  </a:moveTo>
                  <a:cubicBezTo>
                    <a:pt x="1112" y="1"/>
                    <a:pt x="0" y="526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0" name="Google Shape;35250;p16"/>
            <p:cNvSpPr/>
            <p:nvPr/>
          </p:nvSpPr>
          <p:spPr>
            <a:xfrm>
              <a:off x="998337" y="30204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5" y="42"/>
                  </a:cubicBezTo>
                  <a:cubicBezTo>
                    <a:pt x="216" y="165"/>
                    <a:pt x="0" y="216"/>
                    <a:pt x="83" y="405"/>
                  </a:cubicBezTo>
                  <a:cubicBezTo>
                    <a:pt x="342" y="434"/>
                    <a:pt x="452" y="536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1" name="Google Shape;35251;p16"/>
            <p:cNvSpPr/>
            <p:nvPr/>
          </p:nvSpPr>
          <p:spPr>
            <a:xfrm>
              <a:off x="925561" y="3005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2" name="Google Shape;35252;p16"/>
            <p:cNvSpPr/>
            <p:nvPr/>
          </p:nvSpPr>
          <p:spPr>
            <a:xfrm>
              <a:off x="8421205" y="292384"/>
              <a:ext cx="22558" cy="11743"/>
            </a:xfrm>
            <a:custGeom>
              <a:avLst/>
              <a:gdLst/>
              <a:ahLst/>
              <a:cxnLst/>
              <a:rect l="l" t="t" r="r" b="b"/>
              <a:pathLst>
                <a:path w="632" h="390" extrusionOk="0">
                  <a:moveTo>
                    <a:pt x="193" y="0"/>
                  </a:moveTo>
                  <a:cubicBezTo>
                    <a:pt x="202" y="126"/>
                    <a:pt x="103" y="199"/>
                    <a:pt x="1" y="272"/>
                  </a:cubicBezTo>
                  <a:cubicBezTo>
                    <a:pt x="248" y="277"/>
                    <a:pt x="268" y="389"/>
                    <a:pt x="578" y="363"/>
                  </a:cubicBezTo>
                  <a:cubicBezTo>
                    <a:pt x="631" y="157"/>
                    <a:pt x="533" y="22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3" name="Google Shape;35253;p16"/>
            <p:cNvSpPr/>
            <p:nvPr/>
          </p:nvSpPr>
          <p:spPr>
            <a:xfrm>
              <a:off x="7240340" y="292384"/>
              <a:ext cx="31409" cy="13459"/>
            </a:xfrm>
            <a:custGeom>
              <a:avLst/>
              <a:gdLst/>
              <a:ahLst/>
              <a:cxnLst/>
              <a:rect l="l" t="t" r="r" b="b"/>
              <a:pathLst>
                <a:path w="880" h="447" extrusionOk="0">
                  <a:moveTo>
                    <a:pt x="879" y="180"/>
                  </a:moveTo>
                  <a:cubicBezTo>
                    <a:pt x="625" y="180"/>
                    <a:pt x="704" y="22"/>
                    <a:pt x="494" y="0"/>
                  </a:cubicBezTo>
                  <a:cubicBezTo>
                    <a:pt x="477" y="144"/>
                    <a:pt x="1" y="72"/>
                    <a:pt x="108" y="272"/>
                  </a:cubicBezTo>
                  <a:cubicBezTo>
                    <a:pt x="593" y="284"/>
                    <a:pt x="712" y="447"/>
                    <a:pt x="879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4" name="Google Shape;35254;p16"/>
            <p:cNvSpPr/>
            <p:nvPr/>
          </p:nvSpPr>
          <p:spPr>
            <a:xfrm>
              <a:off x="3802680" y="297472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3"/>
                  </a:moveTo>
                  <a:cubicBezTo>
                    <a:pt x="196" y="53"/>
                    <a:pt x="38" y="1"/>
                    <a:pt x="2" y="103"/>
                  </a:cubicBezTo>
                  <a:cubicBezTo>
                    <a:pt x="0" y="154"/>
                    <a:pt x="157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5" name="Google Shape;35255;p16"/>
            <p:cNvSpPr/>
            <p:nvPr/>
          </p:nvSpPr>
          <p:spPr>
            <a:xfrm>
              <a:off x="3385835" y="285700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6" name="Google Shape;35256;p16"/>
            <p:cNvSpPr/>
            <p:nvPr/>
          </p:nvSpPr>
          <p:spPr>
            <a:xfrm>
              <a:off x="4883286" y="28690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7" name="Google Shape;35257;p16"/>
            <p:cNvSpPr/>
            <p:nvPr/>
          </p:nvSpPr>
          <p:spPr>
            <a:xfrm>
              <a:off x="3947161" y="28380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4"/>
                  </a:moveTo>
                  <a:cubicBezTo>
                    <a:pt x="195" y="53"/>
                    <a:pt x="39" y="1"/>
                    <a:pt x="3" y="104"/>
                  </a:cubicBezTo>
                  <a:cubicBezTo>
                    <a:pt x="0" y="152"/>
                    <a:pt x="159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8" name="Google Shape;35258;p16"/>
            <p:cNvSpPr/>
            <p:nvPr/>
          </p:nvSpPr>
          <p:spPr>
            <a:xfrm>
              <a:off x="2439823" y="28690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2"/>
                    <a:pt x="4" y="2"/>
                    <a:pt x="1" y="91"/>
                  </a:cubicBezTo>
                  <a:cubicBezTo>
                    <a:pt x="151" y="71"/>
                    <a:pt x="380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9" name="Google Shape;35259;p16"/>
            <p:cNvSpPr/>
            <p:nvPr/>
          </p:nvSpPr>
          <p:spPr>
            <a:xfrm>
              <a:off x="5519886" y="28341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4" y="142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0" name="Google Shape;35260;p16"/>
            <p:cNvSpPr/>
            <p:nvPr/>
          </p:nvSpPr>
          <p:spPr>
            <a:xfrm>
              <a:off x="6741796" y="28145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0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1" name="Google Shape;35261;p16"/>
            <p:cNvSpPr/>
            <p:nvPr/>
          </p:nvSpPr>
          <p:spPr>
            <a:xfrm>
              <a:off x="2543115" y="281033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2" name="Google Shape;35262;p16"/>
            <p:cNvSpPr/>
            <p:nvPr/>
          </p:nvSpPr>
          <p:spPr>
            <a:xfrm>
              <a:off x="2456919" y="28070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3" name="Google Shape;35263;p16"/>
            <p:cNvSpPr/>
            <p:nvPr/>
          </p:nvSpPr>
          <p:spPr>
            <a:xfrm>
              <a:off x="1455478" y="27835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4" name="Google Shape;35264;p16"/>
            <p:cNvSpPr/>
            <p:nvPr/>
          </p:nvSpPr>
          <p:spPr>
            <a:xfrm>
              <a:off x="5530380" y="273235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5" y="273"/>
                  </a:moveTo>
                  <a:cubicBezTo>
                    <a:pt x="355" y="166"/>
                    <a:pt x="419" y="15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2"/>
                    <a:pt x="56" y="30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5" name="Google Shape;35265;p16"/>
            <p:cNvSpPr/>
            <p:nvPr/>
          </p:nvSpPr>
          <p:spPr>
            <a:xfrm>
              <a:off x="5328257" y="269501"/>
              <a:ext cx="39833" cy="15868"/>
            </a:xfrm>
            <a:custGeom>
              <a:avLst/>
              <a:gdLst/>
              <a:ahLst/>
              <a:cxnLst/>
              <a:rect l="l" t="t" r="r" b="b"/>
              <a:pathLst>
                <a:path w="1116" h="527" extrusionOk="0">
                  <a:moveTo>
                    <a:pt x="648" y="306"/>
                  </a:moveTo>
                  <a:cubicBezTo>
                    <a:pt x="1115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6" name="Google Shape;35266;p16"/>
            <p:cNvSpPr/>
            <p:nvPr/>
          </p:nvSpPr>
          <p:spPr>
            <a:xfrm>
              <a:off x="7797989" y="264985"/>
              <a:ext cx="28161" cy="13760"/>
            </a:xfrm>
            <a:custGeom>
              <a:avLst/>
              <a:gdLst/>
              <a:ahLst/>
              <a:cxnLst/>
              <a:rect l="l" t="t" r="r" b="b"/>
              <a:pathLst>
                <a:path w="789" h="457" extrusionOk="0">
                  <a:moveTo>
                    <a:pt x="491" y="456"/>
                  </a:moveTo>
                  <a:cubicBezTo>
                    <a:pt x="752" y="340"/>
                    <a:pt x="789" y="11"/>
                    <a:pt x="299" y="0"/>
                  </a:cubicBezTo>
                  <a:cubicBezTo>
                    <a:pt x="38" y="118"/>
                    <a:pt x="0" y="448"/>
                    <a:pt x="491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7" name="Google Shape;35267;p16"/>
            <p:cNvSpPr/>
            <p:nvPr/>
          </p:nvSpPr>
          <p:spPr>
            <a:xfrm>
              <a:off x="6872464" y="27320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1"/>
                    <a:pt x="383" y="89"/>
                    <a:pt x="386" y="0"/>
                  </a:cubicBezTo>
                  <a:cubicBezTo>
                    <a:pt x="240" y="21"/>
                    <a:pt x="7" y="4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8" name="Google Shape;35268;p16"/>
            <p:cNvSpPr/>
            <p:nvPr/>
          </p:nvSpPr>
          <p:spPr>
            <a:xfrm>
              <a:off x="5857567" y="270104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5"/>
                    <a:pt x="666" y="13"/>
                  </a:cubicBezTo>
                  <a:cubicBezTo>
                    <a:pt x="365" y="22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9" name="Google Shape;35269;p16"/>
            <p:cNvSpPr/>
            <p:nvPr/>
          </p:nvSpPr>
          <p:spPr>
            <a:xfrm>
              <a:off x="8259699" y="267424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0" name="Google Shape;35270;p16"/>
            <p:cNvSpPr/>
            <p:nvPr/>
          </p:nvSpPr>
          <p:spPr>
            <a:xfrm>
              <a:off x="8305777" y="255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09"/>
                  </a:moveTo>
                  <a:cubicBezTo>
                    <a:pt x="404" y="388"/>
                    <a:pt x="615" y="337"/>
                    <a:pt x="535" y="146"/>
                  </a:cubicBezTo>
                  <a:cubicBezTo>
                    <a:pt x="0" y="0"/>
                    <a:pt x="3" y="538"/>
                    <a:pt x="342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1" name="Google Shape;35271;p16"/>
            <p:cNvSpPr/>
            <p:nvPr/>
          </p:nvSpPr>
          <p:spPr>
            <a:xfrm>
              <a:off x="8214727" y="265075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2" name="Google Shape;35272;p16"/>
            <p:cNvSpPr/>
            <p:nvPr/>
          </p:nvSpPr>
          <p:spPr>
            <a:xfrm>
              <a:off x="8617260" y="2643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0" y="0"/>
                    <a:pt x="1" y="68"/>
                    <a:pt x="100" y="116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3" name="Google Shape;35273;p16"/>
            <p:cNvSpPr/>
            <p:nvPr/>
          </p:nvSpPr>
          <p:spPr>
            <a:xfrm>
              <a:off x="6383879" y="259415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8" y="5"/>
                  </a:moveTo>
                  <a:cubicBezTo>
                    <a:pt x="246" y="0"/>
                    <a:pt x="83" y="75"/>
                    <a:pt x="1" y="185"/>
                  </a:cubicBezTo>
                  <a:cubicBezTo>
                    <a:pt x="304" y="179"/>
                    <a:pt x="668" y="199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4" name="Google Shape;35274;p16"/>
            <p:cNvSpPr/>
            <p:nvPr/>
          </p:nvSpPr>
          <p:spPr>
            <a:xfrm>
              <a:off x="5753846" y="261553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1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5" name="Google Shape;35275;p16"/>
            <p:cNvSpPr/>
            <p:nvPr/>
          </p:nvSpPr>
          <p:spPr>
            <a:xfrm>
              <a:off x="3819705" y="26155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1"/>
                    <a:pt x="395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6" name="Google Shape;35276;p16"/>
            <p:cNvSpPr/>
            <p:nvPr/>
          </p:nvSpPr>
          <p:spPr>
            <a:xfrm>
              <a:off x="8097729" y="256254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1"/>
                    <a:pt x="172" y="54"/>
                    <a:pt x="1" y="110"/>
                  </a:cubicBezTo>
                  <a:cubicBezTo>
                    <a:pt x="2" y="202"/>
                    <a:pt x="339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7" name="Google Shape;35277;p16"/>
            <p:cNvSpPr/>
            <p:nvPr/>
          </p:nvSpPr>
          <p:spPr>
            <a:xfrm>
              <a:off x="6873606" y="249419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7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8" name="Google Shape;35278;p16"/>
            <p:cNvSpPr/>
            <p:nvPr/>
          </p:nvSpPr>
          <p:spPr>
            <a:xfrm>
              <a:off x="8156086" y="25336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9" name="Google Shape;35279;p16"/>
            <p:cNvSpPr/>
            <p:nvPr/>
          </p:nvSpPr>
          <p:spPr>
            <a:xfrm>
              <a:off x="5186167" y="2486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0" name="Google Shape;35280;p16"/>
            <p:cNvSpPr/>
            <p:nvPr/>
          </p:nvSpPr>
          <p:spPr>
            <a:xfrm>
              <a:off x="102935" y="2505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3" y="142"/>
                    <a:pt x="392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1" name="Google Shape;35281;p16"/>
            <p:cNvSpPr/>
            <p:nvPr/>
          </p:nvSpPr>
          <p:spPr>
            <a:xfrm>
              <a:off x="1198996" y="237737"/>
              <a:ext cx="24414" cy="11321"/>
            </a:xfrm>
            <a:custGeom>
              <a:avLst/>
              <a:gdLst/>
              <a:ahLst/>
              <a:cxnLst/>
              <a:rect l="l" t="t" r="r" b="b"/>
              <a:pathLst>
                <a:path w="684" h="376" extrusionOk="0">
                  <a:moveTo>
                    <a:pt x="631" y="362"/>
                  </a:moveTo>
                  <a:cubicBezTo>
                    <a:pt x="683" y="155"/>
                    <a:pt x="585" y="20"/>
                    <a:pt x="246" y="1"/>
                  </a:cubicBezTo>
                  <a:cubicBezTo>
                    <a:pt x="1" y="107"/>
                    <a:pt x="92" y="376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2" name="Google Shape;35282;p16"/>
            <p:cNvSpPr/>
            <p:nvPr/>
          </p:nvSpPr>
          <p:spPr>
            <a:xfrm>
              <a:off x="5433976" y="228584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3" name="Google Shape;35283;p16"/>
            <p:cNvSpPr/>
            <p:nvPr/>
          </p:nvSpPr>
          <p:spPr>
            <a:xfrm>
              <a:off x="4054950" y="234003"/>
              <a:ext cx="39690" cy="15808"/>
            </a:xfrm>
            <a:custGeom>
              <a:avLst/>
              <a:gdLst/>
              <a:ahLst/>
              <a:cxnLst/>
              <a:rect l="l" t="t" r="r" b="b"/>
              <a:pathLst>
                <a:path w="1112" h="525" extrusionOk="0">
                  <a:moveTo>
                    <a:pt x="645" y="305"/>
                  </a:moveTo>
                  <a:cubicBezTo>
                    <a:pt x="1111" y="1"/>
                    <a:pt x="1" y="524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4" name="Google Shape;35284;p16"/>
            <p:cNvSpPr/>
            <p:nvPr/>
          </p:nvSpPr>
          <p:spPr>
            <a:xfrm>
              <a:off x="907572" y="229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87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5" name="Google Shape;35285;p16"/>
            <p:cNvSpPr/>
            <p:nvPr/>
          </p:nvSpPr>
          <p:spPr>
            <a:xfrm>
              <a:off x="3158942" y="23972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6" name="Google Shape;35286;p16"/>
            <p:cNvSpPr/>
            <p:nvPr/>
          </p:nvSpPr>
          <p:spPr>
            <a:xfrm>
              <a:off x="763663" y="23972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7" name="Google Shape;35287;p16"/>
            <p:cNvSpPr/>
            <p:nvPr/>
          </p:nvSpPr>
          <p:spPr>
            <a:xfrm>
              <a:off x="4026254" y="23421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8" name="Google Shape;35288;p16"/>
            <p:cNvSpPr/>
            <p:nvPr/>
          </p:nvSpPr>
          <p:spPr>
            <a:xfrm>
              <a:off x="364378" y="234214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6" y="140"/>
                    <a:pt x="396" y="73"/>
                    <a:pt x="297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9" name="Google Shape;35289;p16"/>
            <p:cNvSpPr/>
            <p:nvPr/>
          </p:nvSpPr>
          <p:spPr>
            <a:xfrm>
              <a:off x="6084317" y="2314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39" y="0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0" name="Google Shape;35290;p16"/>
            <p:cNvSpPr/>
            <p:nvPr/>
          </p:nvSpPr>
          <p:spPr>
            <a:xfrm>
              <a:off x="3416031" y="223255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1" name="Google Shape;35291;p16"/>
            <p:cNvSpPr/>
            <p:nvPr/>
          </p:nvSpPr>
          <p:spPr>
            <a:xfrm>
              <a:off x="690387" y="224038"/>
              <a:ext cx="31624" cy="10900"/>
            </a:xfrm>
            <a:custGeom>
              <a:avLst/>
              <a:gdLst/>
              <a:ahLst/>
              <a:cxnLst/>
              <a:rect l="l" t="t" r="r" b="b"/>
              <a:pathLst>
                <a:path w="886" h="362" extrusionOk="0">
                  <a:moveTo>
                    <a:pt x="611" y="362"/>
                  </a:moveTo>
                  <a:cubicBezTo>
                    <a:pt x="670" y="241"/>
                    <a:pt x="885" y="190"/>
                    <a:pt x="804" y="0"/>
                  </a:cubicBezTo>
                  <a:lnTo>
                    <a:pt x="34" y="0"/>
                  </a:lnTo>
                  <a:cubicBezTo>
                    <a:pt x="0" y="227"/>
                    <a:pt x="328" y="284"/>
                    <a:pt x="61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2" name="Google Shape;35292;p16"/>
            <p:cNvSpPr/>
            <p:nvPr/>
          </p:nvSpPr>
          <p:spPr>
            <a:xfrm>
              <a:off x="2253976" y="223044"/>
              <a:ext cx="32659" cy="9244"/>
            </a:xfrm>
            <a:custGeom>
              <a:avLst/>
              <a:gdLst/>
              <a:ahLst/>
              <a:cxnLst/>
              <a:rect l="l" t="t" r="r" b="b"/>
              <a:pathLst>
                <a:path w="915" h="307" extrusionOk="0">
                  <a:moveTo>
                    <a:pt x="387" y="306"/>
                  </a:moveTo>
                  <a:cubicBezTo>
                    <a:pt x="914" y="159"/>
                    <a:pt x="104" y="1"/>
                    <a:pt x="1" y="215"/>
                  </a:cubicBezTo>
                  <a:cubicBezTo>
                    <a:pt x="192" y="215"/>
                    <a:pt x="229" y="288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3" name="Google Shape;35293;p16"/>
            <p:cNvSpPr/>
            <p:nvPr/>
          </p:nvSpPr>
          <p:spPr>
            <a:xfrm>
              <a:off x="1545064" y="229487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1" y="92"/>
                  </a:moveTo>
                  <a:cubicBezTo>
                    <a:pt x="151" y="70"/>
                    <a:pt x="380" y="88"/>
                    <a:pt x="387" y="1"/>
                  </a:cubicBezTo>
                  <a:cubicBezTo>
                    <a:pt x="236" y="22"/>
                    <a:pt x="4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4" name="Google Shape;35294;p16"/>
            <p:cNvSpPr/>
            <p:nvPr/>
          </p:nvSpPr>
          <p:spPr>
            <a:xfrm>
              <a:off x="311911" y="22241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6"/>
                  </a:moveTo>
                  <a:cubicBezTo>
                    <a:pt x="1" y="240"/>
                    <a:pt x="178" y="379"/>
                    <a:pt x="221" y="236"/>
                  </a:cubicBezTo>
                  <a:cubicBezTo>
                    <a:pt x="250" y="140"/>
                    <a:pt x="73" y="1"/>
                    <a:pt x="28" y="1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5" name="Google Shape;35295;p16"/>
            <p:cNvSpPr/>
            <p:nvPr/>
          </p:nvSpPr>
          <p:spPr>
            <a:xfrm>
              <a:off x="3303601" y="22599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0"/>
                    <a:pt x="393" y="72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6" name="Google Shape;35296;p16"/>
            <p:cNvSpPr/>
            <p:nvPr/>
          </p:nvSpPr>
          <p:spPr>
            <a:xfrm>
              <a:off x="7591762" y="22325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2"/>
                    <a:pt x="391" y="73"/>
                    <a:pt x="291" y="26"/>
                  </a:cubicBezTo>
                  <a:cubicBezTo>
                    <a:pt x="239" y="0"/>
                    <a:pt x="1" y="68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7" name="Google Shape;35297;p16"/>
            <p:cNvSpPr/>
            <p:nvPr/>
          </p:nvSpPr>
          <p:spPr>
            <a:xfrm>
              <a:off x="5413917" y="217715"/>
              <a:ext cx="31552" cy="9635"/>
            </a:xfrm>
            <a:custGeom>
              <a:avLst/>
              <a:gdLst/>
              <a:ahLst/>
              <a:cxnLst/>
              <a:rect l="l" t="t" r="r" b="b"/>
              <a:pathLst>
                <a:path w="884" h="320" extrusionOk="0">
                  <a:moveTo>
                    <a:pt x="754" y="210"/>
                  </a:moveTo>
                  <a:cubicBezTo>
                    <a:pt x="883" y="0"/>
                    <a:pt x="1" y="15"/>
                    <a:pt x="176" y="210"/>
                  </a:cubicBezTo>
                  <a:cubicBezTo>
                    <a:pt x="242" y="283"/>
                    <a:pt x="688" y="320"/>
                    <a:pt x="754" y="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8" name="Google Shape;35298;p16"/>
            <p:cNvSpPr/>
            <p:nvPr/>
          </p:nvSpPr>
          <p:spPr>
            <a:xfrm>
              <a:off x="5343212" y="210278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0"/>
                    <a:pt x="37" y="93"/>
                  </a:cubicBezTo>
                  <a:cubicBezTo>
                    <a:pt x="6" y="319"/>
                    <a:pt x="0" y="534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9" name="Google Shape;35299;p16"/>
            <p:cNvSpPr/>
            <p:nvPr/>
          </p:nvSpPr>
          <p:spPr>
            <a:xfrm>
              <a:off x="7729318" y="21777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101" y="117"/>
                  </a:moveTo>
                  <a:cubicBezTo>
                    <a:pt x="154" y="143"/>
                    <a:pt x="392" y="73"/>
                    <a:pt x="294" y="26"/>
                  </a:cubicBezTo>
                  <a:cubicBezTo>
                    <a:pt x="240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0" name="Google Shape;35300;p16"/>
            <p:cNvSpPr/>
            <p:nvPr/>
          </p:nvSpPr>
          <p:spPr>
            <a:xfrm>
              <a:off x="8754888" y="21232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7"/>
                  </a:moveTo>
                  <a:cubicBezTo>
                    <a:pt x="153" y="143"/>
                    <a:pt x="395" y="72"/>
                    <a:pt x="293" y="25"/>
                  </a:cubicBezTo>
                  <a:cubicBezTo>
                    <a:pt x="241" y="0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1" name="Google Shape;35301;p16"/>
            <p:cNvSpPr/>
            <p:nvPr/>
          </p:nvSpPr>
          <p:spPr>
            <a:xfrm>
              <a:off x="7164959" y="20955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2" name="Google Shape;35302;p16"/>
            <p:cNvSpPr/>
            <p:nvPr/>
          </p:nvSpPr>
          <p:spPr>
            <a:xfrm>
              <a:off x="1603456" y="20955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0" y="27"/>
                  </a:moveTo>
                  <a:cubicBezTo>
                    <a:pt x="238" y="1"/>
                    <a:pt x="0" y="71"/>
                    <a:pt x="97" y="117"/>
                  </a:cubicBezTo>
                  <a:cubicBezTo>
                    <a:pt x="154" y="143"/>
                    <a:pt x="394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3" name="Google Shape;35303;p16"/>
            <p:cNvSpPr/>
            <p:nvPr/>
          </p:nvSpPr>
          <p:spPr>
            <a:xfrm>
              <a:off x="4484038" y="201396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4" name="Google Shape;35304;p16"/>
            <p:cNvSpPr/>
            <p:nvPr/>
          </p:nvSpPr>
          <p:spPr>
            <a:xfrm>
              <a:off x="4036747" y="20452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3"/>
                    <a:pt x="38" y="1"/>
                    <a:pt x="2" y="103"/>
                  </a:cubicBezTo>
                  <a:cubicBezTo>
                    <a:pt x="0" y="154"/>
                    <a:pt x="153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5" name="Google Shape;35305;p16"/>
            <p:cNvSpPr/>
            <p:nvPr/>
          </p:nvSpPr>
          <p:spPr>
            <a:xfrm>
              <a:off x="1651569" y="20681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1" y="1"/>
                    <a:pt x="1" y="71"/>
                    <a:pt x="101" y="117"/>
                  </a:cubicBezTo>
                  <a:cubicBezTo>
                    <a:pt x="156" y="143"/>
                    <a:pt x="393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6" name="Google Shape;35306;p16"/>
            <p:cNvSpPr/>
            <p:nvPr/>
          </p:nvSpPr>
          <p:spPr>
            <a:xfrm>
              <a:off x="581384" y="198686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8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7" name="Google Shape;35307;p16"/>
            <p:cNvSpPr/>
            <p:nvPr/>
          </p:nvSpPr>
          <p:spPr>
            <a:xfrm>
              <a:off x="8985707" y="20178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2"/>
                  </a:moveTo>
                  <a:cubicBezTo>
                    <a:pt x="192" y="54"/>
                    <a:pt x="34" y="0"/>
                    <a:pt x="0" y="102"/>
                  </a:cubicBezTo>
                  <a:cubicBezTo>
                    <a:pt x="0" y="153"/>
                    <a:pt x="154" y="207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8" name="Google Shape;35308;p16"/>
            <p:cNvSpPr/>
            <p:nvPr/>
          </p:nvSpPr>
          <p:spPr>
            <a:xfrm>
              <a:off x="3396578" y="196729"/>
              <a:ext cx="41332" cy="13670"/>
            </a:xfrm>
            <a:custGeom>
              <a:avLst/>
              <a:gdLst/>
              <a:ahLst/>
              <a:cxnLst/>
              <a:rect l="l" t="t" r="r" b="b"/>
              <a:pathLst>
                <a:path w="1158" h="454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3"/>
                    <a:pt x="861" y="162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9" name="Google Shape;35309;p16"/>
            <p:cNvSpPr/>
            <p:nvPr/>
          </p:nvSpPr>
          <p:spPr>
            <a:xfrm>
              <a:off x="2032865" y="202088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4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7"/>
                    <a:pt x="217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0" name="Google Shape;35310;p16"/>
            <p:cNvSpPr/>
            <p:nvPr/>
          </p:nvSpPr>
          <p:spPr>
            <a:xfrm>
              <a:off x="1958911" y="191219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3"/>
                  </a:moveTo>
                  <a:cubicBezTo>
                    <a:pt x="1267" y="483"/>
                    <a:pt x="878" y="34"/>
                    <a:pt x="362" y="0"/>
                  </a:cubicBezTo>
                  <a:cubicBezTo>
                    <a:pt x="1" y="173"/>
                    <a:pt x="476" y="165"/>
                    <a:pt x="362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1" name="Google Shape;35311;p16"/>
            <p:cNvSpPr/>
            <p:nvPr/>
          </p:nvSpPr>
          <p:spPr>
            <a:xfrm>
              <a:off x="4619774" y="19395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5" y="1"/>
                  </a:moveTo>
                  <a:lnTo>
                    <a:pt x="248" y="1"/>
                  </a:lnTo>
                  <a:cubicBezTo>
                    <a:pt x="236" y="117"/>
                    <a:pt x="0" y="126"/>
                    <a:pt x="56" y="274"/>
                  </a:cubicBezTo>
                  <a:lnTo>
                    <a:pt x="635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2" name="Google Shape;35312;p16"/>
            <p:cNvSpPr/>
            <p:nvPr/>
          </p:nvSpPr>
          <p:spPr>
            <a:xfrm>
              <a:off x="1868646" y="199439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69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3" name="Google Shape;35313;p16"/>
            <p:cNvSpPr/>
            <p:nvPr/>
          </p:nvSpPr>
          <p:spPr>
            <a:xfrm>
              <a:off x="1111765" y="186974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4" name="Google Shape;35314;p16"/>
            <p:cNvSpPr/>
            <p:nvPr/>
          </p:nvSpPr>
          <p:spPr>
            <a:xfrm>
              <a:off x="7047854" y="19320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5" name="Google Shape;35315;p16"/>
            <p:cNvSpPr/>
            <p:nvPr/>
          </p:nvSpPr>
          <p:spPr>
            <a:xfrm>
              <a:off x="6949309" y="183782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6" name="Google Shape;35316;p16"/>
            <p:cNvSpPr/>
            <p:nvPr/>
          </p:nvSpPr>
          <p:spPr>
            <a:xfrm>
              <a:off x="5853105" y="188509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0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7" name="Google Shape;35317;p16"/>
            <p:cNvSpPr/>
            <p:nvPr/>
          </p:nvSpPr>
          <p:spPr>
            <a:xfrm>
              <a:off x="175318" y="187486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60"/>
                    <a:pt x="102" y="0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8" name="Google Shape;35318;p16"/>
            <p:cNvSpPr/>
            <p:nvPr/>
          </p:nvSpPr>
          <p:spPr>
            <a:xfrm>
              <a:off x="7226920" y="19046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5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9" name="Google Shape;35319;p16"/>
            <p:cNvSpPr/>
            <p:nvPr/>
          </p:nvSpPr>
          <p:spPr>
            <a:xfrm>
              <a:off x="5967248" y="190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0" name="Google Shape;35320;p16"/>
            <p:cNvSpPr/>
            <p:nvPr/>
          </p:nvSpPr>
          <p:spPr>
            <a:xfrm>
              <a:off x="2546363" y="19046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1" name="Google Shape;35321;p16"/>
            <p:cNvSpPr/>
            <p:nvPr/>
          </p:nvSpPr>
          <p:spPr>
            <a:xfrm>
              <a:off x="7069697" y="17926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7"/>
                  </a:moveTo>
                  <a:cubicBezTo>
                    <a:pt x="1114" y="1"/>
                    <a:pt x="0" y="527"/>
                    <a:pt x="646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2" name="Google Shape;35322;p16"/>
            <p:cNvSpPr/>
            <p:nvPr/>
          </p:nvSpPr>
          <p:spPr>
            <a:xfrm>
              <a:off x="4903952" y="185077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3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3" name="Google Shape;35323;p16"/>
            <p:cNvSpPr/>
            <p:nvPr/>
          </p:nvSpPr>
          <p:spPr>
            <a:xfrm>
              <a:off x="4645722" y="187727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6"/>
                  </a:moveTo>
                  <a:cubicBezTo>
                    <a:pt x="154" y="141"/>
                    <a:pt x="391" y="72"/>
                    <a:pt x="293" y="26"/>
                  </a:cubicBezTo>
                  <a:cubicBezTo>
                    <a:pt x="240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4" name="Google Shape;35324;p16"/>
            <p:cNvSpPr/>
            <p:nvPr/>
          </p:nvSpPr>
          <p:spPr>
            <a:xfrm>
              <a:off x="251021" y="18850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5" name="Google Shape;35325;p16"/>
            <p:cNvSpPr/>
            <p:nvPr/>
          </p:nvSpPr>
          <p:spPr>
            <a:xfrm>
              <a:off x="7353555" y="180290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21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6" name="Google Shape;35326;p16"/>
            <p:cNvSpPr/>
            <p:nvPr/>
          </p:nvSpPr>
          <p:spPr>
            <a:xfrm>
              <a:off x="2202258" y="18495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99" y="117"/>
                  </a:cubicBezTo>
                  <a:cubicBezTo>
                    <a:pt x="153" y="142"/>
                    <a:pt x="392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7" name="Google Shape;35327;p16"/>
            <p:cNvSpPr/>
            <p:nvPr/>
          </p:nvSpPr>
          <p:spPr>
            <a:xfrm>
              <a:off x="1865006" y="182217"/>
              <a:ext cx="13956" cy="4366"/>
            </a:xfrm>
            <a:custGeom>
              <a:avLst/>
              <a:gdLst/>
              <a:ahLst/>
              <a:cxnLst/>
              <a:rect l="l" t="t" r="r" b="b"/>
              <a:pathLst>
                <a:path w="391" h="145" extrusionOk="0">
                  <a:moveTo>
                    <a:pt x="293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2" y="144"/>
                    <a:pt x="391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8" name="Google Shape;35328;p16"/>
            <p:cNvSpPr/>
            <p:nvPr/>
          </p:nvSpPr>
          <p:spPr>
            <a:xfrm>
              <a:off x="1510586" y="17902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72" y="140"/>
                    <a:pt x="87" y="1"/>
                    <a:pt x="1" y="133"/>
                  </a:cubicBezTo>
                  <a:cubicBezTo>
                    <a:pt x="3" y="224"/>
                    <a:pt x="340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9" name="Google Shape;35329;p16"/>
            <p:cNvSpPr/>
            <p:nvPr/>
          </p:nvSpPr>
          <p:spPr>
            <a:xfrm>
              <a:off x="4339557" y="177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0" name="Google Shape;35330;p16"/>
            <p:cNvSpPr/>
            <p:nvPr/>
          </p:nvSpPr>
          <p:spPr>
            <a:xfrm>
              <a:off x="1579435" y="17755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9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9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1" name="Google Shape;35331;p16"/>
            <p:cNvSpPr/>
            <p:nvPr/>
          </p:nvSpPr>
          <p:spPr>
            <a:xfrm>
              <a:off x="7987549" y="17709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3" y="31"/>
                    <a:pt x="35" y="1"/>
                    <a:pt x="1" y="106"/>
                  </a:cubicBezTo>
                  <a:cubicBezTo>
                    <a:pt x="229" y="92"/>
                    <a:pt x="548" y="121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2" name="Google Shape;35332;p16"/>
            <p:cNvSpPr/>
            <p:nvPr/>
          </p:nvSpPr>
          <p:spPr>
            <a:xfrm>
              <a:off x="4525333" y="17438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4" y="105"/>
                  </a:moveTo>
                  <a:cubicBezTo>
                    <a:pt x="0" y="156"/>
                    <a:pt x="157" y="208"/>
                    <a:pt x="194" y="105"/>
                  </a:cubicBezTo>
                  <a:cubicBezTo>
                    <a:pt x="196" y="55"/>
                    <a:pt x="39" y="1"/>
                    <a:pt x="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3" name="Google Shape;35333;p16"/>
            <p:cNvSpPr/>
            <p:nvPr/>
          </p:nvSpPr>
          <p:spPr>
            <a:xfrm>
              <a:off x="684641" y="170806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3"/>
                  </a:moveTo>
                  <a:cubicBezTo>
                    <a:pt x="169" y="143"/>
                    <a:pt x="85" y="1"/>
                    <a:pt x="1" y="133"/>
                  </a:cubicBezTo>
                  <a:cubicBezTo>
                    <a:pt x="2" y="224"/>
                    <a:pt x="339" y="248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4" name="Google Shape;35334;p16"/>
            <p:cNvSpPr/>
            <p:nvPr/>
          </p:nvSpPr>
          <p:spPr>
            <a:xfrm>
              <a:off x="1235259" y="16899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1"/>
                  </a:moveTo>
                  <a:cubicBezTo>
                    <a:pt x="196" y="53"/>
                    <a:pt x="35" y="1"/>
                    <a:pt x="0" y="101"/>
                  </a:cubicBezTo>
                  <a:cubicBezTo>
                    <a:pt x="1" y="154"/>
                    <a:pt x="157" y="206"/>
                    <a:pt x="196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5" name="Google Shape;35335;p16"/>
            <p:cNvSpPr/>
            <p:nvPr/>
          </p:nvSpPr>
          <p:spPr>
            <a:xfrm>
              <a:off x="3589243" y="1662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6" y="104"/>
                  </a:moveTo>
                  <a:cubicBezTo>
                    <a:pt x="196" y="53"/>
                    <a:pt x="38" y="0"/>
                    <a:pt x="3" y="104"/>
                  </a:cubicBezTo>
                  <a:cubicBezTo>
                    <a:pt x="0" y="153"/>
                    <a:pt x="160" y="205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6" name="Google Shape;35336;p16"/>
            <p:cNvSpPr/>
            <p:nvPr/>
          </p:nvSpPr>
          <p:spPr>
            <a:xfrm>
              <a:off x="7588335" y="163309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2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7" name="Google Shape;35337;p16"/>
            <p:cNvSpPr/>
            <p:nvPr/>
          </p:nvSpPr>
          <p:spPr>
            <a:xfrm>
              <a:off x="4277596" y="16385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8" name="Google Shape;35338;p16"/>
            <p:cNvSpPr/>
            <p:nvPr/>
          </p:nvSpPr>
          <p:spPr>
            <a:xfrm>
              <a:off x="2835503" y="16586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3" y="140"/>
                    <a:pt x="391" y="72"/>
                    <a:pt x="293" y="27"/>
                  </a:cubicBezTo>
                  <a:cubicBezTo>
                    <a:pt x="240" y="0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9" name="Google Shape;35339;p16"/>
            <p:cNvSpPr/>
            <p:nvPr/>
          </p:nvSpPr>
          <p:spPr>
            <a:xfrm>
              <a:off x="2556856" y="16351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4" y="54"/>
                    <a:pt x="34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0" name="Google Shape;35340;p16"/>
            <p:cNvSpPr/>
            <p:nvPr/>
          </p:nvSpPr>
          <p:spPr>
            <a:xfrm>
              <a:off x="1923505" y="16351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5"/>
                  </a:moveTo>
                  <a:cubicBezTo>
                    <a:pt x="197" y="54"/>
                    <a:pt x="39" y="0"/>
                    <a:pt x="5" y="105"/>
                  </a:cubicBezTo>
                  <a:cubicBezTo>
                    <a:pt x="1" y="153"/>
                    <a:pt x="160" y="205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1" name="Google Shape;35341;p16"/>
            <p:cNvSpPr/>
            <p:nvPr/>
          </p:nvSpPr>
          <p:spPr>
            <a:xfrm>
              <a:off x="567643" y="166651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3" y="2"/>
                    <a:pt x="1" y="91"/>
                  </a:cubicBezTo>
                  <a:cubicBezTo>
                    <a:pt x="150" y="71"/>
                    <a:pt x="381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2" name="Google Shape;35342;p16"/>
            <p:cNvSpPr/>
            <p:nvPr/>
          </p:nvSpPr>
          <p:spPr>
            <a:xfrm>
              <a:off x="6721095" y="157859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3" name="Google Shape;35343;p16"/>
            <p:cNvSpPr/>
            <p:nvPr/>
          </p:nvSpPr>
          <p:spPr>
            <a:xfrm>
              <a:off x="6166908" y="1603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9" y="116"/>
                  </a:cubicBezTo>
                  <a:cubicBezTo>
                    <a:pt x="154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4" name="Google Shape;35344;p16"/>
            <p:cNvSpPr/>
            <p:nvPr/>
          </p:nvSpPr>
          <p:spPr>
            <a:xfrm>
              <a:off x="5048540" y="155691"/>
              <a:ext cx="20666" cy="8943"/>
            </a:xfrm>
            <a:custGeom>
              <a:avLst/>
              <a:gdLst/>
              <a:ahLst/>
              <a:cxnLst/>
              <a:rect l="l" t="t" r="r" b="b"/>
              <a:pathLst>
                <a:path w="579" h="297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7"/>
                    <a:pt x="0" y="182"/>
                  </a:cubicBezTo>
                  <a:cubicBezTo>
                    <a:pt x="246" y="188"/>
                    <a:pt x="267" y="297"/>
                    <a:pt x="579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5" name="Google Shape;35345;p16"/>
            <p:cNvSpPr/>
            <p:nvPr/>
          </p:nvSpPr>
          <p:spPr>
            <a:xfrm>
              <a:off x="2822083" y="155330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6" name="Google Shape;35346;p16"/>
            <p:cNvSpPr/>
            <p:nvPr/>
          </p:nvSpPr>
          <p:spPr>
            <a:xfrm>
              <a:off x="6937852" y="154938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7"/>
                    <a:pt x="99" y="115"/>
                  </a:cubicBezTo>
                  <a:cubicBezTo>
                    <a:pt x="152" y="142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7" name="Google Shape;35347;p16"/>
            <p:cNvSpPr/>
            <p:nvPr/>
          </p:nvSpPr>
          <p:spPr>
            <a:xfrm>
              <a:off x="4515304" y="144732"/>
              <a:ext cx="40440" cy="13700"/>
            </a:xfrm>
            <a:custGeom>
              <a:avLst/>
              <a:gdLst/>
              <a:ahLst/>
              <a:cxnLst/>
              <a:rect l="l" t="t" r="r" b="b"/>
              <a:pathLst>
                <a:path w="1133" h="455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5"/>
                    <a:pt x="699" y="257"/>
                    <a:pt x="860" y="0"/>
                  </a:cubicBezTo>
                  <a:cubicBezTo>
                    <a:pt x="1" y="39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8" name="Google Shape;35348;p16"/>
            <p:cNvSpPr/>
            <p:nvPr/>
          </p:nvSpPr>
          <p:spPr>
            <a:xfrm>
              <a:off x="2553287" y="1549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7"/>
                    <a:pt x="102" y="115"/>
                  </a:cubicBezTo>
                  <a:cubicBezTo>
                    <a:pt x="154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9" name="Google Shape;35349;p16"/>
            <p:cNvSpPr/>
            <p:nvPr/>
          </p:nvSpPr>
          <p:spPr>
            <a:xfrm>
              <a:off x="1920007" y="15493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5"/>
                  </a:moveTo>
                  <a:cubicBezTo>
                    <a:pt x="154" y="142"/>
                    <a:pt x="395" y="71"/>
                    <a:pt x="295" y="25"/>
                  </a:cubicBezTo>
                  <a:cubicBezTo>
                    <a:pt x="238" y="1"/>
                    <a:pt x="1" y="68"/>
                    <a:pt x="103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0" name="Google Shape;35350;p16"/>
            <p:cNvSpPr/>
            <p:nvPr/>
          </p:nvSpPr>
          <p:spPr>
            <a:xfrm>
              <a:off x="225465" y="142323"/>
              <a:ext cx="46257" cy="18728"/>
            </a:xfrm>
            <a:custGeom>
              <a:avLst/>
              <a:gdLst/>
              <a:ahLst/>
              <a:cxnLst/>
              <a:rect l="l" t="t" r="r" b="b"/>
              <a:pathLst>
                <a:path w="1296" h="622" extrusionOk="0">
                  <a:moveTo>
                    <a:pt x="1295" y="353"/>
                  </a:moveTo>
                  <a:cubicBezTo>
                    <a:pt x="924" y="315"/>
                    <a:pt x="1144" y="1"/>
                    <a:pt x="524" y="80"/>
                  </a:cubicBezTo>
                  <a:cubicBezTo>
                    <a:pt x="0" y="224"/>
                    <a:pt x="999" y="622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1" name="Google Shape;35351;p16"/>
            <p:cNvSpPr/>
            <p:nvPr/>
          </p:nvSpPr>
          <p:spPr>
            <a:xfrm>
              <a:off x="8631001" y="149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2" name="Google Shape;35352;p16"/>
            <p:cNvSpPr/>
            <p:nvPr/>
          </p:nvSpPr>
          <p:spPr>
            <a:xfrm>
              <a:off x="7141010" y="15018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1"/>
                  </a:moveTo>
                  <a:cubicBezTo>
                    <a:pt x="233" y="21"/>
                    <a:pt x="3" y="3"/>
                    <a:pt x="1" y="92"/>
                  </a:cubicBezTo>
                  <a:cubicBezTo>
                    <a:pt x="150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3" name="Google Shape;35353;p16"/>
            <p:cNvSpPr/>
            <p:nvPr/>
          </p:nvSpPr>
          <p:spPr>
            <a:xfrm>
              <a:off x="4269886" y="142052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1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4" name="Google Shape;35354;p16"/>
            <p:cNvSpPr/>
            <p:nvPr/>
          </p:nvSpPr>
          <p:spPr>
            <a:xfrm>
              <a:off x="3103977" y="14394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5" name="Google Shape;35355;p16"/>
            <p:cNvSpPr/>
            <p:nvPr/>
          </p:nvSpPr>
          <p:spPr>
            <a:xfrm>
              <a:off x="1438203" y="14394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2"/>
                    <a:pt x="393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6" name="Google Shape;35356;p16"/>
            <p:cNvSpPr/>
            <p:nvPr/>
          </p:nvSpPr>
          <p:spPr>
            <a:xfrm>
              <a:off x="309377" y="14394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6"/>
                  </a:moveTo>
                  <a:cubicBezTo>
                    <a:pt x="240" y="0"/>
                    <a:pt x="0" y="71"/>
                    <a:pt x="99" y="118"/>
                  </a:cubicBezTo>
                  <a:cubicBezTo>
                    <a:pt x="154" y="142"/>
                    <a:pt x="394" y="74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7" name="Google Shape;35357;p16"/>
            <p:cNvSpPr/>
            <p:nvPr/>
          </p:nvSpPr>
          <p:spPr>
            <a:xfrm>
              <a:off x="4583796" y="14126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2" y="24"/>
                  </a:moveTo>
                  <a:cubicBezTo>
                    <a:pt x="238" y="0"/>
                    <a:pt x="1" y="68"/>
                    <a:pt x="98" y="115"/>
                  </a:cubicBezTo>
                  <a:cubicBezTo>
                    <a:pt x="153" y="140"/>
                    <a:pt x="392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8" name="Google Shape;35358;p16"/>
            <p:cNvSpPr/>
            <p:nvPr/>
          </p:nvSpPr>
          <p:spPr>
            <a:xfrm>
              <a:off x="2198939" y="13563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1" y="211"/>
                  </a:moveTo>
                  <a:cubicBezTo>
                    <a:pt x="258" y="328"/>
                    <a:pt x="716" y="331"/>
                    <a:pt x="774" y="122"/>
                  </a:cubicBezTo>
                  <a:cubicBezTo>
                    <a:pt x="517" y="2"/>
                    <a:pt x="54" y="1"/>
                    <a:pt x="1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9" name="Google Shape;35359;p16"/>
            <p:cNvSpPr/>
            <p:nvPr/>
          </p:nvSpPr>
          <p:spPr>
            <a:xfrm>
              <a:off x="8497014" y="136000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1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0" name="Google Shape;35360;p16"/>
            <p:cNvSpPr/>
            <p:nvPr/>
          </p:nvSpPr>
          <p:spPr>
            <a:xfrm>
              <a:off x="7801701" y="13615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3"/>
                    <a:pt x="157" y="207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1" name="Google Shape;35361;p16"/>
            <p:cNvSpPr/>
            <p:nvPr/>
          </p:nvSpPr>
          <p:spPr>
            <a:xfrm>
              <a:off x="4642438" y="136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2" name="Google Shape;35362;p16"/>
            <p:cNvSpPr/>
            <p:nvPr/>
          </p:nvSpPr>
          <p:spPr>
            <a:xfrm>
              <a:off x="1438203" y="1384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3" name="Google Shape;35363;p16"/>
            <p:cNvSpPr/>
            <p:nvPr/>
          </p:nvSpPr>
          <p:spPr>
            <a:xfrm>
              <a:off x="1407258" y="136392"/>
              <a:ext cx="23985" cy="5992"/>
            </a:xfrm>
            <a:custGeom>
              <a:avLst/>
              <a:gdLst/>
              <a:ahLst/>
              <a:cxnLst/>
              <a:rect l="l" t="t" r="r" b="b"/>
              <a:pathLst>
                <a:path w="672" h="199" extrusionOk="0">
                  <a:moveTo>
                    <a:pt x="580" y="4"/>
                  </a:moveTo>
                  <a:cubicBezTo>
                    <a:pt x="248" y="0"/>
                    <a:pt x="87" y="75"/>
                    <a:pt x="0" y="187"/>
                  </a:cubicBezTo>
                  <a:cubicBezTo>
                    <a:pt x="307" y="178"/>
                    <a:pt x="671" y="199"/>
                    <a:pt x="580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4" name="Google Shape;35364;p16"/>
            <p:cNvSpPr/>
            <p:nvPr/>
          </p:nvSpPr>
          <p:spPr>
            <a:xfrm>
              <a:off x="226857" y="13849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6"/>
                  </a:cubicBezTo>
                  <a:cubicBezTo>
                    <a:pt x="150" y="142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5" name="Google Shape;35365;p16"/>
            <p:cNvSpPr/>
            <p:nvPr/>
          </p:nvSpPr>
          <p:spPr>
            <a:xfrm>
              <a:off x="8648419" y="130310"/>
              <a:ext cx="27555" cy="10147"/>
            </a:xfrm>
            <a:custGeom>
              <a:avLst/>
              <a:gdLst/>
              <a:ahLst/>
              <a:cxnLst/>
              <a:rect l="l" t="t" r="r" b="b"/>
              <a:pathLst>
                <a:path w="772" h="337" extrusionOk="0">
                  <a:moveTo>
                    <a:pt x="771" y="299"/>
                  </a:moveTo>
                  <a:lnTo>
                    <a:pt x="771" y="26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6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6" name="Google Shape;35366;p16"/>
            <p:cNvSpPr/>
            <p:nvPr/>
          </p:nvSpPr>
          <p:spPr>
            <a:xfrm>
              <a:off x="8022027" y="1334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9" y="1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7" name="Google Shape;35367;p16"/>
            <p:cNvSpPr/>
            <p:nvPr/>
          </p:nvSpPr>
          <p:spPr>
            <a:xfrm>
              <a:off x="7719075" y="125583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2"/>
                    <a:pt x="838" y="138"/>
                    <a:pt x="388" y="0"/>
                  </a:cubicBezTo>
                  <a:cubicBezTo>
                    <a:pt x="529" y="248"/>
                    <a:pt x="5" y="183"/>
                    <a:pt x="0" y="365"/>
                  </a:cubicBezTo>
                  <a:cubicBezTo>
                    <a:pt x="120" y="369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8" name="Google Shape;35368;p16"/>
            <p:cNvSpPr/>
            <p:nvPr/>
          </p:nvSpPr>
          <p:spPr>
            <a:xfrm>
              <a:off x="7650297" y="13070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2"/>
                    <a:pt x="40" y="0"/>
                    <a:pt x="0" y="103"/>
                  </a:cubicBezTo>
                  <a:cubicBezTo>
                    <a:pt x="0" y="153"/>
                    <a:pt x="157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9" name="Google Shape;35369;p16"/>
            <p:cNvSpPr/>
            <p:nvPr/>
          </p:nvSpPr>
          <p:spPr>
            <a:xfrm>
              <a:off x="4329313" y="123746"/>
              <a:ext cx="58857" cy="12797"/>
            </a:xfrm>
            <a:custGeom>
              <a:avLst/>
              <a:gdLst/>
              <a:ahLst/>
              <a:cxnLst/>
              <a:rect l="l" t="t" r="r" b="b"/>
              <a:pathLst>
                <a:path w="1649" h="425" extrusionOk="0">
                  <a:moveTo>
                    <a:pt x="674" y="424"/>
                  </a:moveTo>
                  <a:cubicBezTo>
                    <a:pt x="1648" y="60"/>
                    <a:pt x="1" y="0"/>
                    <a:pt x="674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0" name="Google Shape;35370;p16"/>
            <p:cNvSpPr/>
            <p:nvPr/>
          </p:nvSpPr>
          <p:spPr>
            <a:xfrm>
              <a:off x="4669956" y="13109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0"/>
                    <a:pt x="5" y="1"/>
                    <a:pt x="0" y="92"/>
                  </a:cubicBezTo>
                  <a:cubicBezTo>
                    <a:pt x="149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1" name="Google Shape;35371;p16"/>
            <p:cNvSpPr/>
            <p:nvPr/>
          </p:nvSpPr>
          <p:spPr>
            <a:xfrm>
              <a:off x="4133115" y="128323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2" name="Google Shape;35372;p16"/>
            <p:cNvSpPr/>
            <p:nvPr/>
          </p:nvSpPr>
          <p:spPr>
            <a:xfrm>
              <a:off x="3114292" y="127991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3"/>
                  </a:moveTo>
                  <a:cubicBezTo>
                    <a:pt x="197" y="52"/>
                    <a:pt x="40" y="0"/>
                    <a:pt x="2" y="103"/>
                  </a:cubicBezTo>
                  <a:cubicBezTo>
                    <a:pt x="1" y="153"/>
                    <a:pt x="159" y="204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3" name="Google Shape;35373;p16"/>
            <p:cNvSpPr/>
            <p:nvPr/>
          </p:nvSpPr>
          <p:spPr>
            <a:xfrm>
              <a:off x="1407294" y="12522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4" name="Google Shape;35374;p16"/>
            <p:cNvSpPr/>
            <p:nvPr/>
          </p:nvSpPr>
          <p:spPr>
            <a:xfrm>
              <a:off x="8841083" y="116821"/>
              <a:ext cx="27804" cy="18427"/>
            </a:xfrm>
            <a:custGeom>
              <a:avLst/>
              <a:gdLst/>
              <a:ahLst/>
              <a:cxnLst/>
              <a:rect l="l" t="t" r="r" b="b"/>
              <a:pathLst>
                <a:path w="779" h="612" extrusionOk="0">
                  <a:moveTo>
                    <a:pt x="1" y="291"/>
                  </a:moveTo>
                  <a:cubicBezTo>
                    <a:pt x="779" y="611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5" name="Google Shape;35375;p16"/>
            <p:cNvSpPr/>
            <p:nvPr/>
          </p:nvSpPr>
          <p:spPr>
            <a:xfrm>
              <a:off x="6562802" y="12248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3"/>
                  </a:moveTo>
                  <a:cubicBezTo>
                    <a:pt x="193" y="54"/>
                    <a:pt x="39" y="0"/>
                    <a:pt x="2" y="103"/>
                  </a:cubicBezTo>
                  <a:cubicBezTo>
                    <a:pt x="0" y="154"/>
                    <a:pt x="157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6" name="Google Shape;35376;p16"/>
            <p:cNvSpPr/>
            <p:nvPr/>
          </p:nvSpPr>
          <p:spPr>
            <a:xfrm>
              <a:off x="8810067" y="12209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8" y="0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7" name="Google Shape;35377;p16"/>
            <p:cNvSpPr/>
            <p:nvPr/>
          </p:nvSpPr>
          <p:spPr>
            <a:xfrm>
              <a:off x="2243482" y="12209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8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8" name="Google Shape;35378;p16"/>
            <p:cNvSpPr/>
            <p:nvPr/>
          </p:nvSpPr>
          <p:spPr>
            <a:xfrm>
              <a:off x="1166516" y="12287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1"/>
                    <a:pt x="5" y="2"/>
                    <a:pt x="1" y="92"/>
                  </a:cubicBezTo>
                  <a:cubicBezTo>
                    <a:pt x="151" y="71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9" name="Google Shape;35379;p16"/>
            <p:cNvSpPr/>
            <p:nvPr/>
          </p:nvSpPr>
          <p:spPr>
            <a:xfrm>
              <a:off x="853106" y="12209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5" y="141"/>
                    <a:pt x="392" y="72"/>
                    <a:pt x="292" y="25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0" name="Google Shape;35380;p16"/>
            <p:cNvSpPr/>
            <p:nvPr/>
          </p:nvSpPr>
          <p:spPr>
            <a:xfrm>
              <a:off x="8944269" y="114503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6"/>
                  </a:moveTo>
                  <a:cubicBezTo>
                    <a:pt x="249" y="0"/>
                    <a:pt x="87" y="76"/>
                    <a:pt x="1" y="187"/>
                  </a:cubicBezTo>
                  <a:cubicBezTo>
                    <a:pt x="304" y="179"/>
                    <a:pt x="669" y="199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1" name="Google Shape;35381;p16"/>
            <p:cNvSpPr/>
            <p:nvPr/>
          </p:nvSpPr>
          <p:spPr>
            <a:xfrm>
              <a:off x="8824166" y="114352"/>
              <a:ext cx="23914" cy="5781"/>
            </a:xfrm>
            <a:custGeom>
              <a:avLst/>
              <a:gdLst/>
              <a:ahLst/>
              <a:cxnLst/>
              <a:rect l="l" t="t" r="r" b="b"/>
              <a:pathLst>
                <a:path w="670" h="192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2" name="Google Shape;35382;p16"/>
            <p:cNvSpPr/>
            <p:nvPr/>
          </p:nvSpPr>
          <p:spPr>
            <a:xfrm>
              <a:off x="2949146" y="10923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3" name="Google Shape;35383;p16"/>
            <p:cNvSpPr/>
            <p:nvPr/>
          </p:nvSpPr>
          <p:spPr>
            <a:xfrm>
              <a:off x="6793264" y="11390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97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4" name="Google Shape;35384;p16"/>
            <p:cNvSpPr/>
            <p:nvPr/>
          </p:nvSpPr>
          <p:spPr>
            <a:xfrm>
              <a:off x="8276688" y="11191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7" y="22"/>
                    <a:pt x="7" y="4"/>
                    <a:pt x="1" y="92"/>
                  </a:cubicBezTo>
                  <a:cubicBezTo>
                    <a:pt x="150" y="71"/>
                    <a:pt x="383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5" name="Google Shape;35385;p16"/>
            <p:cNvSpPr/>
            <p:nvPr/>
          </p:nvSpPr>
          <p:spPr>
            <a:xfrm>
              <a:off x="6576615" y="111462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5"/>
                  </a:moveTo>
                  <a:cubicBezTo>
                    <a:pt x="351" y="28"/>
                    <a:pt x="28" y="1"/>
                    <a:pt x="1" y="107"/>
                  </a:cubicBezTo>
                  <a:cubicBezTo>
                    <a:pt x="227" y="92"/>
                    <a:pt x="547" y="122"/>
                    <a:pt x="577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6" name="Google Shape;35386;p16"/>
            <p:cNvSpPr/>
            <p:nvPr/>
          </p:nvSpPr>
          <p:spPr>
            <a:xfrm>
              <a:off x="8896156" y="10613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3"/>
                  </a:moveTo>
                  <a:cubicBezTo>
                    <a:pt x="194" y="53"/>
                    <a:pt x="38" y="0"/>
                    <a:pt x="0" y="103"/>
                  </a:cubicBezTo>
                  <a:cubicBezTo>
                    <a:pt x="0" y="153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7" name="Google Shape;35387;p16"/>
            <p:cNvSpPr/>
            <p:nvPr/>
          </p:nvSpPr>
          <p:spPr>
            <a:xfrm>
              <a:off x="8743823" y="106404"/>
              <a:ext cx="21558" cy="6504"/>
            </a:xfrm>
            <a:custGeom>
              <a:avLst/>
              <a:gdLst/>
              <a:ahLst/>
              <a:cxnLst/>
              <a:rect l="l" t="t" r="r" b="b"/>
              <a:pathLst>
                <a:path w="604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6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8" name="Google Shape;35388;p16"/>
            <p:cNvSpPr/>
            <p:nvPr/>
          </p:nvSpPr>
          <p:spPr>
            <a:xfrm>
              <a:off x="1453300" y="93367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7"/>
                  </a:moveTo>
                  <a:cubicBezTo>
                    <a:pt x="1038" y="0"/>
                    <a:pt x="0" y="487"/>
                    <a:pt x="83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9" name="Google Shape;35389;p16"/>
            <p:cNvSpPr/>
            <p:nvPr/>
          </p:nvSpPr>
          <p:spPr>
            <a:xfrm>
              <a:off x="8214763" y="95504"/>
              <a:ext cx="30017" cy="11020"/>
            </a:xfrm>
            <a:custGeom>
              <a:avLst/>
              <a:gdLst/>
              <a:ahLst/>
              <a:cxnLst/>
              <a:rect l="l" t="t" r="r" b="b"/>
              <a:pathLst>
                <a:path w="841" h="366" extrusionOk="0">
                  <a:moveTo>
                    <a:pt x="578" y="1"/>
                  </a:moveTo>
                  <a:cubicBezTo>
                    <a:pt x="748" y="293"/>
                    <a:pt x="79" y="188"/>
                    <a:pt x="1" y="365"/>
                  </a:cubicBezTo>
                  <a:lnTo>
                    <a:pt x="771" y="365"/>
                  </a:lnTo>
                  <a:cubicBezTo>
                    <a:pt x="738" y="229"/>
                    <a:pt x="840" y="30"/>
                    <a:pt x="5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0" name="Google Shape;35390;p16"/>
            <p:cNvSpPr/>
            <p:nvPr/>
          </p:nvSpPr>
          <p:spPr>
            <a:xfrm>
              <a:off x="6590249" y="103724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1"/>
                  </a:moveTo>
                  <a:cubicBezTo>
                    <a:pt x="239" y="20"/>
                    <a:pt x="8" y="3"/>
                    <a:pt x="0" y="89"/>
                  </a:cubicBezTo>
                  <a:cubicBezTo>
                    <a:pt x="153" y="70"/>
                    <a:pt x="384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1" name="Google Shape;35391;p16"/>
            <p:cNvSpPr/>
            <p:nvPr/>
          </p:nvSpPr>
          <p:spPr>
            <a:xfrm>
              <a:off x="5127490" y="10297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1" y="69"/>
                    <a:pt x="103" y="114"/>
                  </a:cubicBezTo>
                  <a:cubicBezTo>
                    <a:pt x="156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2" name="Google Shape;35392;p16"/>
            <p:cNvSpPr/>
            <p:nvPr/>
          </p:nvSpPr>
          <p:spPr>
            <a:xfrm>
              <a:off x="2191979" y="98274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3" name="Google Shape;35393;p16"/>
            <p:cNvSpPr/>
            <p:nvPr/>
          </p:nvSpPr>
          <p:spPr>
            <a:xfrm>
              <a:off x="8803072" y="10023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2" y="117"/>
                  </a:moveTo>
                  <a:cubicBezTo>
                    <a:pt x="157" y="140"/>
                    <a:pt x="395" y="72"/>
                    <a:pt x="295" y="25"/>
                  </a:cubicBezTo>
                  <a:cubicBezTo>
                    <a:pt x="242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4" name="Google Shape;35394;p16"/>
            <p:cNvSpPr/>
            <p:nvPr/>
          </p:nvSpPr>
          <p:spPr>
            <a:xfrm>
              <a:off x="6934854" y="91259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5" y="415"/>
                  </a:moveTo>
                  <a:cubicBezTo>
                    <a:pt x="387" y="359"/>
                    <a:pt x="405" y="306"/>
                    <a:pt x="569" y="323"/>
                  </a:cubicBezTo>
                  <a:lnTo>
                    <a:pt x="569" y="142"/>
                  </a:lnTo>
                  <a:cubicBezTo>
                    <a:pt x="95" y="1"/>
                    <a:pt x="1" y="450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5" name="Google Shape;35395;p16"/>
            <p:cNvSpPr/>
            <p:nvPr/>
          </p:nvSpPr>
          <p:spPr>
            <a:xfrm>
              <a:off x="6136034" y="98124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79" y="5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8"/>
                    <a:pt x="670" y="198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6" name="Google Shape;35396;p16"/>
            <p:cNvSpPr/>
            <p:nvPr/>
          </p:nvSpPr>
          <p:spPr>
            <a:xfrm>
              <a:off x="7863662" y="90055"/>
              <a:ext cx="33587" cy="17313"/>
            </a:xfrm>
            <a:custGeom>
              <a:avLst/>
              <a:gdLst/>
              <a:ahLst/>
              <a:cxnLst/>
              <a:rect l="l" t="t" r="r" b="b"/>
              <a:pathLst>
                <a:path w="941" h="575" extrusionOk="0">
                  <a:moveTo>
                    <a:pt x="1" y="92"/>
                  </a:moveTo>
                  <a:lnTo>
                    <a:pt x="1" y="275"/>
                  </a:lnTo>
                  <a:cubicBezTo>
                    <a:pt x="357" y="575"/>
                    <a:pt x="941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7" name="Google Shape;35397;p16"/>
            <p:cNvSpPr/>
            <p:nvPr/>
          </p:nvSpPr>
          <p:spPr>
            <a:xfrm>
              <a:off x="6552344" y="974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8" y="0"/>
                    <a:pt x="1" y="71"/>
                    <a:pt x="100" y="116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8" name="Google Shape;35398;p16"/>
            <p:cNvSpPr/>
            <p:nvPr/>
          </p:nvSpPr>
          <p:spPr>
            <a:xfrm>
              <a:off x="4370609" y="79005"/>
              <a:ext cx="37763" cy="26828"/>
            </a:xfrm>
            <a:custGeom>
              <a:avLst/>
              <a:gdLst/>
              <a:ahLst/>
              <a:cxnLst/>
              <a:rect l="l" t="t" r="r" b="b"/>
              <a:pathLst>
                <a:path w="1058" h="891" extrusionOk="0">
                  <a:moveTo>
                    <a:pt x="1058" y="549"/>
                  </a:moveTo>
                  <a:lnTo>
                    <a:pt x="1058" y="367"/>
                  </a:lnTo>
                  <a:cubicBezTo>
                    <a:pt x="280" y="1"/>
                    <a:pt x="0" y="891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9" name="Google Shape;35399;p16"/>
            <p:cNvSpPr/>
            <p:nvPr/>
          </p:nvSpPr>
          <p:spPr>
            <a:xfrm>
              <a:off x="9080076" y="87315"/>
              <a:ext cx="22700" cy="8220"/>
            </a:xfrm>
            <a:custGeom>
              <a:avLst/>
              <a:gdLst/>
              <a:ahLst/>
              <a:cxnLst/>
              <a:rect l="l" t="t" r="r" b="b"/>
              <a:pathLst>
                <a:path w="636" h="273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6"/>
                    <a:pt x="1" y="125"/>
                    <a:pt x="54" y="273"/>
                  </a:cubicBezTo>
                  <a:lnTo>
                    <a:pt x="635" y="273"/>
                  </a:lnTo>
                  <a:cubicBezTo>
                    <a:pt x="634" y="183"/>
                    <a:pt x="634" y="91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0" name="Google Shape;35400;p16"/>
            <p:cNvSpPr/>
            <p:nvPr/>
          </p:nvSpPr>
          <p:spPr>
            <a:xfrm>
              <a:off x="72026" y="896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2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1" name="Google Shape;35401;p16"/>
            <p:cNvSpPr/>
            <p:nvPr/>
          </p:nvSpPr>
          <p:spPr>
            <a:xfrm>
              <a:off x="8724086" y="8695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4"/>
                    <a:pt x="159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2" name="Google Shape;35402;p16"/>
            <p:cNvSpPr/>
            <p:nvPr/>
          </p:nvSpPr>
          <p:spPr>
            <a:xfrm>
              <a:off x="8373378" y="79125"/>
              <a:ext cx="39583" cy="16801"/>
            </a:xfrm>
            <a:custGeom>
              <a:avLst/>
              <a:gdLst/>
              <a:ahLst/>
              <a:cxnLst/>
              <a:rect l="l" t="t" r="r" b="b"/>
              <a:pathLst>
                <a:path w="1109" h="558" extrusionOk="0">
                  <a:moveTo>
                    <a:pt x="954" y="455"/>
                  </a:moveTo>
                  <a:cubicBezTo>
                    <a:pt x="1109" y="142"/>
                    <a:pt x="776" y="57"/>
                    <a:pt x="378" y="1"/>
                  </a:cubicBezTo>
                  <a:cubicBezTo>
                    <a:pt x="0" y="174"/>
                    <a:pt x="175" y="558"/>
                    <a:pt x="95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3" name="Google Shape;35403;p16"/>
            <p:cNvSpPr/>
            <p:nvPr/>
          </p:nvSpPr>
          <p:spPr>
            <a:xfrm>
              <a:off x="5719368" y="8930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7" y="142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4" name="Google Shape;35404;p16"/>
            <p:cNvSpPr/>
            <p:nvPr/>
          </p:nvSpPr>
          <p:spPr>
            <a:xfrm>
              <a:off x="749886" y="89302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5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5" name="Google Shape;35405;p16"/>
            <p:cNvSpPr/>
            <p:nvPr/>
          </p:nvSpPr>
          <p:spPr>
            <a:xfrm>
              <a:off x="8799859" y="8731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3" y="1"/>
                    <a:pt x="0" y="91"/>
                  </a:cubicBezTo>
                  <a:cubicBezTo>
                    <a:pt x="149" y="72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6" name="Google Shape;35406;p16"/>
            <p:cNvSpPr/>
            <p:nvPr/>
          </p:nvSpPr>
          <p:spPr>
            <a:xfrm>
              <a:off x="6459581" y="6560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2"/>
                  </a:moveTo>
                  <a:cubicBezTo>
                    <a:pt x="1477" y="679"/>
                    <a:pt x="31" y="0"/>
                    <a:pt x="1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7" name="Google Shape;35407;p16"/>
            <p:cNvSpPr/>
            <p:nvPr/>
          </p:nvSpPr>
          <p:spPr>
            <a:xfrm>
              <a:off x="729291" y="865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3" y="143"/>
                    <a:pt x="392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8" name="Google Shape;35408;p16"/>
            <p:cNvSpPr/>
            <p:nvPr/>
          </p:nvSpPr>
          <p:spPr>
            <a:xfrm>
              <a:off x="3272656" y="787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3"/>
                    <a:pt x="40" y="1"/>
                    <a:pt x="2" y="101"/>
                  </a:cubicBezTo>
                  <a:cubicBezTo>
                    <a:pt x="1" y="154"/>
                    <a:pt x="159" y="206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9" name="Google Shape;35409;p16"/>
            <p:cNvSpPr/>
            <p:nvPr/>
          </p:nvSpPr>
          <p:spPr>
            <a:xfrm>
              <a:off x="7017123" y="73615"/>
              <a:ext cx="22558" cy="8220"/>
            </a:xfrm>
            <a:custGeom>
              <a:avLst/>
              <a:gdLst/>
              <a:ahLst/>
              <a:cxnLst/>
              <a:rect l="l" t="t" r="r" b="b"/>
              <a:pathLst>
                <a:path w="632" h="273" extrusionOk="0">
                  <a:moveTo>
                    <a:pt x="577" y="1"/>
                  </a:moveTo>
                  <a:lnTo>
                    <a:pt x="1" y="1"/>
                  </a:lnTo>
                  <a:lnTo>
                    <a:pt x="1" y="272"/>
                  </a:lnTo>
                  <a:lnTo>
                    <a:pt x="386" y="272"/>
                  </a:lnTo>
                  <a:cubicBezTo>
                    <a:pt x="396" y="159"/>
                    <a:pt x="631" y="148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0" name="Google Shape;35410;p16"/>
            <p:cNvSpPr/>
            <p:nvPr/>
          </p:nvSpPr>
          <p:spPr>
            <a:xfrm>
              <a:off x="6700465" y="73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1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1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1" name="Google Shape;35411;p16"/>
            <p:cNvSpPr/>
            <p:nvPr/>
          </p:nvSpPr>
          <p:spPr>
            <a:xfrm>
              <a:off x="3668300" y="7837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3" y="140"/>
                    <a:pt x="395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2" name="Google Shape;35412;p16"/>
            <p:cNvSpPr/>
            <p:nvPr/>
          </p:nvSpPr>
          <p:spPr>
            <a:xfrm>
              <a:off x="2267753" y="7605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2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3" name="Google Shape;35413;p16"/>
            <p:cNvSpPr/>
            <p:nvPr/>
          </p:nvSpPr>
          <p:spPr>
            <a:xfrm>
              <a:off x="8169898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5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4" name="Google Shape;35414;p16"/>
            <p:cNvSpPr/>
            <p:nvPr/>
          </p:nvSpPr>
          <p:spPr>
            <a:xfrm>
              <a:off x="330042" y="7566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5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5" name="Google Shape;35415;p16"/>
            <p:cNvSpPr/>
            <p:nvPr/>
          </p:nvSpPr>
          <p:spPr>
            <a:xfrm>
              <a:off x="6855189" y="72923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1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6" name="Google Shape;35416;p16"/>
            <p:cNvSpPr/>
            <p:nvPr/>
          </p:nvSpPr>
          <p:spPr>
            <a:xfrm>
              <a:off x="6593925" y="6780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4"/>
                  </a:moveTo>
                  <a:cubicBezTo>
                    <a:pt x="477" y="104"/>
                    <a:pt x="633" y="87"/>
                    <a:pt x="670" y="12"/>
                  </a:cubicBezTo>
                  <a:cubicBezTo>
                    <a:pt x="370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7" name="Google Shape;35417;p16"/>
            <p:cNvSpPr/>
            <p:nvPr/>
          </p:nvSpPr>
          <p:spPr>
            <a:xfrm>
              <a:off x="6080926" y="6509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3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8" name="Google Shape;35418;p16"/>
            <p:cNvSpPr/>
            <p:nvPr/>
          </p:nvSpPr>
          <p:spPr>
            <a:xfrm>
              <a:off x="5578492" y="6274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9" name="Google Shape;35419;p16"/>
            <p:cNvSpPr/>
            <p:nvPr/>
          </p:nvSpPr>
          <p:spPr>
            <a:xfrm>
              <a:off x="2188517" y="64703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1"/>
                    <a:pt x="391" y="74"/>
                    <a:pt x="290" y="27"/>
                  </a:cubicBezTo>
                  <a:cubicBezTo>
                    <a:pt x="238" y="0"/>
                    <a:pt x="1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0" name="Google Shape;35420;p16"/>
            <p:cNvSpPr/>
            <p:nvPr/>
          </p:nvSpPr>
          <p:spPr>
            <a:xfrm>
              <a:off x="614899" y="5997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7" y="1"/>
                  </a:lnTo>
                  <a:cubicBezTo>
                    <a:pt x="0" y="164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1" name="Google Shape;35421;p16"/>
            <p:cNvSpPr/>
            <p:nvPr/>
          </p:nvSpPr>
          <p:spPr>
            <a:xfrm>
              <a:off x="5279002" y="5648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2" name="Google Shape;35422;p16"/>
            <p:cNvSpPr/>
            <p:nvPr/>
          </p:nvSpPr>
          <p:spPr>
            <a:xfrm>
              <a:off x="2031009" y="5193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6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3" name="Google Shape;35423;p16"/>
            <p:cNvSpPr/>
            <p:nvPr/>
          </p:nvSpPr>
          <p:spPr>
            <a:xfrm>
              <a:off x="4728348" y="537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1" y="116"/>
                  </a:moveTo>
                  <a:cubicBezTo>
                    <a:pt x="154" y="141"/>
                    <a:pt x="394" y="72"/>
                    <a:pt x="293" y="25"/>
                  </a:cubicBezTo>
                  <a:cubicBezTo>
                    <a:pt x="241" y="0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4" name="Google Shape;35424;p16"/>
            <p:cNvSpPr/>
            <p:nvPr/>
          </p:nvSpPr>
          <p:spPr>
            <a:xfrm>
              <a:off x="4105561" y="5118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5" name="Google Shape;35425;p16"/>
            <p:cNvSpPr/>
            <p:nvPr/>
          </p:nvSpPr>
          <p:spPr>
            <a:xfrm>
              <a:off x="1283479" y="5178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4" y="1"/>
                    <a:pt x="0" y="90"/>
                  </a:cubicBezTo>
                  <a:cubicBezTo>
                    <a:pt x="151" y="72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6" name="Google Shape;35426;p16"/>
            <p:cNvSpPr/>
            <p:nvPr/>
          </p:nvSpPr>
          <p:spPr>
            <a:xfrm>
              <a:off x="762021" y="43597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7"/>
                    <a:pt x="762" y="349"/>
                    <a:pt x="724" y="272"/>
                  </a:cubicBezTo>
                  <a:cubicBezTo>
                    <a:pt x="408" y="269"/>
                    <a:pt x="618" y="19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7" name="Google Shape;35427;p16"/>
            <p:cNvSpPr/>
            <p:nvPr/>
          </p:nvSpPr>
          <p:spPr>
            <a:xfrm>
              <a:off x="4511592" y="45614"/>
              <a:ext cx="13920" cy="7407"/>
            </a:xfrm>
            <a:custGeom>
              <a:avLst/>
              <a:gdLst/>
              <a:ahLst/>
              <a:cxnLst/>
              <a:rect l="l" t="t" r="r" b="b"/>
              <a:pathLst>
                <a:path w="390" h="246" extrusionOk="0">
                  <a:moveTo>
                    <a:pt x="389" y="114"/>
                  </a:moveTo>
                  <a:cubicBezTo>
                    <a:pt x="384" y="21"/>
                    <a:pt x="50" y="0"/>
                    <a:pt x="0" y="114"/>
                  </a:cubicBezTo>
                  <a:cubicBezTo>
                    <a:pt x="220" y="106"/>
                    <a:pt x="303" y="245"/>
                    <a:pt x="38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8" name="Google Shape;35428;p16"/>
            <p:cNvSpPr/>
            <p:nvPr/>
          </p:nvSpPr>
          <p:spPr>
            <a:xfrm>
              <a:off x="874486" y="40797"/>
              <a:ext cx="25592" cy="11020"/>
            </a:xfrm>
            <a:custGeom>
              <a:avLst/>
              <a:gdLst/>
              <a:ahLst/>
              <a:cxnLst/>
              <a:rect l="l" t="t" r="r" b="b"/>
              <a:pathLst>
                <a:path w="717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9"/>
                    <a:pt x="614" y="23"/>
                    <a:pt x="275" y="1"/>
                  </a:cubicBezTo>
                  <a:cubicBezTo>
                    <a:pt x="215" y="126"/>
                    <a:pt x="1" y="174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9" name="Google Shape;35429;p16"/>
            <p:cNvSpPr/>
            <p:nvPr/>
          </p:nvSpPr>
          <p:spPr>
            <a:xfrm>
              <a:off x="4619595" y="3573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4"/>
                    <a:pt x="429" y="0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0" name="Google Shape;35430;p16"/>
            <p:cNvSpPr/>
            <p:nvPr/>
          </p:nvSpPr>
          <p:spPr>
            <a:xfrm>
              <a:off x="1214593" y="432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2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1" name="Google Shape;35431;p16"/>
            <p:cNvSpPr/>
            <p:nvPr/>
          </p:nvSpPr>
          <p:spPr>
            <a:xfrm>
              <a:off x="5826301" y="3814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2" name="Google Shape;35432;p16"/>
            <p:cNvSpPr/>
            <p:nvPr/>
          </p:nvSpPr>
          <p:spPr>
            <a:xfrm>
              <a:off x="4717177" y="38178"/>
              <a:ext cx="14812" cy="9455"/>
            </a:xfrm>
            <a:custGeom>
              <a:avLst/>
              <a:gdLst/>
              <a:ahLst/>
              <a:cxnLst/>
              <a:rect l="l" t="t" r="r" b="b"/>
              <a:pathLst>
                <a:path w="415" h="314" extrusionOk="0">
                  <a:moveTo>
                    <a:pt x="414" y="272"/>
                  </a:moveTo>
                  <a:lnTo>
                    <a:pt x="414" y="90"/>
                  </a:lnTo>
                  <a:cubicBezTo>
                    <a:pt x="219" y="90"/>
                    <a:pt x="185" y="17"/>
                    <a:pt x="27" y="0"/>
                  </a:cubicBezTo>
                  <a:cubicBezTo>
                    <a:pt x="46" y="141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3" name="Google Shape;35433;p16"/>
            <p:cNvSpPr/>
            <p:nvPr/>
          </p:nvSpPr>
          <p:spPr>
            <a:xfrm>
              <a:off x="860066" y="4010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8"/>
                    <a:pt x="98" y="117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4" name="Google Shape;35434;p16"/>
            <p:cNvSpPr/>
            <p:nvPr/>
          </p:nvSpPr>
          <p:spPr>
            <a:xfrm>
              <a:off x="8834195" y="34836"/>
              <a:ext cx="13884" cy="6715"/>
            </a:xfrm>
            <a:custGeom>
              <a:avLst/>
              <a:gdLst/>
              <a:ahLst/>
              <a:cxnLst/>
              <a:rect l="l" t="t" r="r" b="b"/>
              <a:pathLst>
                <a:path w="389" h="223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0"/>
                    <a:pt x="337" y="222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5" name="Google Shape;35435;p16"/>
            <p:cNvSpPr/>
            <p:nvPr/>
          </p:nvSpPr>
          <p:spPr>
            <a:xfrm>
              <a:off x="9050916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0" y="1"/>
                    <a:pt x="1" y="68"/>
                    <a:pt x="100" y="117"/>
                  </a:cubicBezTo>
                  <a:cubicBezTo>
                    <a:pt x="152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6" name="Google Shape;35436;p16"/>
            <p:cNvSpPr/>
            <p:nvPr/>
          </p:nvSpPr>
          <p:spPr>
            <a:xfrm>
              <a:off x="8968289" y="3188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1"/>
                    <a:pt x="0" y="68"/>
                    <a:pt x="103" y="117"/>
                  </a:cubicBezTo>
                  <a:cubicBezTo>
                    <a:pt x="155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7" name="Google Shape;35437;p16"/>
            <p:cNvSpPr/>
            <p:nvPr/>
          </p:nvSpPr>
          <p:spPr>
            <a:xfrm>
              <a:off x="8625790" y="20895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0"/>
                  </a:moveTo>
                  <a:lnTo>
                    <a:pt x="635" y="27"/>
                  </a:lnTo>
                  <a:cubicBezTo>
                    <a:pt x="125" y="0"/>
                    <a:pt x="1" y="153"/>
                    <a:pt x="54" y="3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8" name="Google Shape;35438;p16"/>
            <p:cNvSpPr/>
            <p:nvPr/>
          </p:nvSpPr>
          <p:spPr>
            <a:xfrm>
              <a:off x="1768602" y="291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9" name="Google Shape;35439;p16"/>
            <p:cNvSpPr/>
            <p:nvPr/>
          </p:nvSpPr>
          <p:spPr>
            <a:xfrm>
              <a:off x="1744689" y="16289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89"/>
                  </a:moveTo>
                  <a:lnTo>
                    <a:pt x="1" y="453"/>
                  </a:lnTo>
                  <a:lnTo>
                    <a:pt x="578" y="453"/>
                  </a:lnTo>
                  <a:cubicBezTo>
                    <a:pt x="629" y="217"/>
                    <a:pt x="643" y="0"/>
                    <a:pt x="1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0" name="Google Shape;35440;p16"/>
            <p:cNvSpPr/>
            <p:nvPr/>
          </p:nvSpPr>
          <p:spPr>
            <a:xfrm>
              <a:off x="8118324" y="16289"/>
              <a:ext cx="26948" cy="13008"/>
            </a:xfrm>
            <a:custGeom>
              <a:avLst/>
              <a:gdLst/>
              <a:ahLst/>
              <a:cxnLst/>
              <a:rect l="l" t="t" r="r" b="b"/>
              <a:pathLst>
                <a:path w="755" h="432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1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1" name="Google Shape;35441;p16"/>
            <p:cNvSpPr/>
            <p:nvPr/>
          </p:nvSpPr>
          <p:spPr>
            <a:xfrm>
              <a:off x="3905901" y="21046"/>
              <a:ext cx="13777" cy="7377"/>
            </a:xfrm>
            <a:custGeom>
              <a:avLst/>
              <a:gdLst/>
              <a:ahLst/>
              <a:cxnLst/>
              <a:rect l="l" t="t" r="r" b="b"/>
              <a:pathLst>
                <a:path w="386" h="245" extrusionOk="0">
                  <a:moveTo>
                    <a:pt x="386" y="113"/>
                  </a:moveTo>
                  <a:cubicBezTo>
                    <a:pt x="383" y="21"/>
                    <a:pt x="49" y="0"/>
                    <a:pt x="1" y="113"/>
                  </a:cubicBezTo>
                  <a:cubicBezTo>
                    <a:pt x="216" y="103"/>
                    <a:pt x="304" y="244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2" name="Google Shape;35442;p16"/>
            <p:cNvSpPr/>
            <p:nvPr/>
          </p:nvSpPr>
          <p:spPr>
            <a:xfrm>
              <a:off x="1541388" y="2366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5" y="26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7" y="143"/>
                    <a:pt x="395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3" name="Google Shape;35443;p16"/>
            <p:cNvSpPr/>
            <p:nvPr/>
          </p:nvSpPr>
          <p:spPr>
            <a:xfrm>
              <a:off x="560719" y="2131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4"/>
                  </a:moveTo>
                  <a:cubicBezTo>
                    <a:pt x="195" y="55"/>
                    <a:pt x="34" y="0"/>
                    <a:pt x="0" y="104"/>
                  </a:cubicBezTo>
                  <a:cubicBezTo>
                    <a:pt x="0" y="154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4" name="Google Shape;35444;p16"/>
            <p:cNvSpPr/>
            <p:nvPr/>
          </p:nvSpPr>
          <p:spPr>
            <a:xfrm>
              <a:off x="271615" y="18125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19"/>
                  </a:moveTo>
                  <a:cubicBezTo>
                    <a:pt x="515" y="2"/>
                    <a:pt x="54" y="1"/>
                    <a:pt x="1" y="210"/>
                  </a:cubicBezTo>
                  <a:cubicBezTo>
                    <a:pt x="257" y="328"/>
                    <a:pt x="719" y="331"/>
                    <a:pt x="775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5" name="Google Shape;35445;p16"/>
            <p:cNvSpPr/>
            <p:nvPr/>
          </p:nvSpPr>
          <p:spPr>
            <a:xfrm>
              <a:off x="4135935" y="785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4" y="551"/>
                  </a:moveTo>
                  <a:cubicBezTo>
                    <a:pt x="1039" y="1"/>
                    <a:pt x="0" y="490"/>
                    <a:pt x="884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6" name="Google Shape;35446;p16"/>
            <p:cNvSpPr/>
            <p:nvPr/>
          </p:nvSpPr>
          <p:spPr>
            <a:xfrm>
              <a:off x="860887" y="16409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6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7" name="Google Shape;35447;p16"/>
            <p:cNvSpPr/>
            <p:nvPr/>
          </p:nvSpPr>
          <p:spPr>
            <a:xfrm>
              <a:off x="6958482" y="18246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9" y="1"/>
                    <a:pt x="1" y="68"/>
                    <a:pt x="97" y="115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8" name="Google Shape;35448;p16"/>
            <p:cNvSpPr/>
            <p:nvPr/>
          </p:nvSpPr>
          <p:spPr>
            <a:xfrm>
              <a:off x="5981739" y="10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5" y="158"/>
                    <a:pt x="612" y="22"/>
                    <a:pt x="277" y="0"/>
                  </a:cubicBezTo>
                  <a:cubicBezTo>
                    <a:pt x="214" y="123"/>
                    <a:pt x="0" y="174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9" name="Google Shape;35449;p16"/>
            <p:cNvSpPr/>
            <p:nvPr/>
          </p:nvSpPr>
          <p:spPr>
            <a:xfrm>
              <a:off x="2912347" y="7076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0" name="Google Shape;35450;p16"/>
            <p:cNvSpPr/>
            <p:nvPr/>
          </p:nvSpPr>
          <p:spPr>
            <a:xfrm>
              <a:off x="2177345" y="8069"/>
              <a:ext cx="14705" cy="9455"/>
            </a:xfrm>
            <a:custGeom>
              <a:avLst/>
              <a:gdLst/>
              <a:ahLst/>
              <a:cxnLst/>
              <a:rect l="l" t="t" r="r" b="b"/>
              <a:pathLst>
                <a:path w="412" h="314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0"/>
                  </a:cubicBezTo>
                  <a:cubicBezTo>
                    <a:pt x="46" y="143"/>
                    <a:pt x="0" y="314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1" name="Google Shape;35451;p16"/>
            <p:cNvSpPr/>
            <p:nvPr/>
          </p:nvSpPr>
          <p:spPr>
            <a:xfrm>
              <a:off x="1909763" y="13519"/>
              <a:ext cx="13920" cy="2710"/>
            </a:xfrm>
            <a:custGeom>
              <a:avLst/>
              <a:gdLst/>
              <a:ahLst/>
              <a:cxnLst/>
              <a:rect l="l" t="t" r="r" b="b"/>
              <a:pathLst>
                <a:path w="390" h="90" extrusionOk="0">
                  <a:moveTo>
                    <a:pt x="390" y="1"/>
                  </a:moveTo>
                  <a:cubicBezTo>
                    <a:pt x="240" y="21"/>
                    <a:pt x="6" y="2"/>
                    <a:pt x="1" y="90"/>
                  </a:cubicBezTo>
                  <a:cubicBezTo>
                    <a:pt x="153" y="70"/>
                    <a:pt x="384" y="88"/>
                    <a:pt x="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2" name="Google Shape;35452;p16"/>
            <p:cNvSpPr/>
            <p:nvPr/>
          </p:nvSpPr>
          <p:spPr>
            <a:xfrm>
              <a:off x="3998736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42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3" name="Google Shape;35453;p16"/>
            <p:cNvSpPr/>
            <p:nvPr/>
          </p:nvSpPr>
          <p:spPr>
            <a:xfrm>
              <a:off x="804994" y="99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5"/>
                  </a:moveTo>
                  <a:cubicBezTo>
                    <a:pt x="238" y="0"/>
                    <a:pt x="0" y="68"/>
                    <a:pt x="99" y="117"/>
                  </a:cubicBezTo>
                  <a:cubicBezTo>
                    <a:pt x="153" y="141"/>
                    <a:pt x="392" y="74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4" name="Google Shape;35454;p16"/>
            <p:cNvSpPr/>
            <p:nvPr/>
          </p:nvSpPr>
          <p:spPr>
            <a:xfrm>
              <a:off x="6982645" y="5329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7" y="0"/>
                  </a:moveTo>
                  <a:lnTo>
                    <a:pt x="1" y="0"/>
                  </a:lnTo>
                  <a:lnTo>
                    <a:pt x="1" y="180"/>
                  </a:lnTo>
                  <a:lnTo>
                    <a:pt x="387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5" name="Google Shape;35455;p16"/>
            <p:cNvSpPr/>
            <p:nvPr/>
          </p:nvSpPr>
          <p:spPr>
            <a:xfrm>
              <a:off x="3155694" y="2559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6" name="Google Shape;35456;p16"/>
            <p:cNvSpPr/>
            <p:nvPr/>
          </p:nvSpPr>
          <p:spPr>
            <a:xfrm>
              <a:off x="2086081" y="0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7"/>
                  </a:moveTo>
                  <a:cubicBezTo>
                    <a:pt x="321" y="182"/>
                    <a:pt x="341" y="292"/>
                    <a:pt x="654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7" name="Google Shape;35457;p16"/>
            <p:cNvSpPr/>
            <p:nvPr/>
          </p:nvSpPr>
          <p:spPr>
            <a:xfrm>
              <a:off x="3138455" y="1776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6" y="1"/>
                    <a:pt x="0" y="70"/>
                    <a:pt x="98" y="118"/>
                  </a:cubicBezTo>
                  <a:cubicBezTo>
                    <a:pt x="151" y="143"/>
                    <a:pt x="389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8" name="Google Shape;35458;p16"/>
            <p:cNvSpPr/>
            <p:nvPr/>
          </p:nvSpPr>
          <p:spPr>
            <a:xfrm>
              <a:off x="2226528" y="25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6" y="20"/>
                    <a:pt x="2" y="2"/>
                    <a:pt x="1" y="92"/>
                  </a:cubicBezTo>
                  <a:cubicBezTo>
                    <a:pt x="148" y="73"/>
                    <a:pt x="377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9" name="Google Shape;35459;p16"/>
            <p:cNvSpPr/>
            <p:nvPr/>
          </p:nvSpPr>
          <p:spPr>
            <a:xfrm>
              <a:off x="2081869" y="669674"/>
              <a:ext cx="50648" cy="16410"/>
            </a:xfrm>
            <a:custGeom>
              <a:avLst/>
              <a:gdLst/>
              <a:ahLst/>
              <a:cxnLst/>
              <a:rect l="l" t="t" r="r" b="b"/>
              <a:pathLst>
                <a:path w="1419" h="545" extrusionOk="0">
                  <a:moveTo>
                    <a:pt x="194" y="545"/>
                  </a:moveTo>
                  <a:cubicBezTo>
                    <a:pt x="1418" y="478"/>
                    <a:pt x="207" y="1"/>
                    <a:pt x="1" y="271"/>
                  </a:cubicBezTo>
                  <a:cubicBezTo>
                    <a:pt x="228" y="289"/>
                    <a:pt x="209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0" name="Google Shape;35460;p16"/>
            <p:cNvSpPr/>
            <p:nvPr/>
          </p:nvSpPr>
          <p:spPr>
            <a:xfrm>
              <a:off x="8772305" y="379849"/>
              <a:ext cx="34443" cy="11020"/>
            </a:xfrm>
            <a:custGeom>
              <a:avLst/>
              <a:gdLst/>
              <a:ahLst/>
              <a:cxnLst/>
              <a:rect l="l" t="t" r="r" b="b"/>
              <a:pathLst>
                <a:path w="965" h="366" extrusionOk="0">
                  <a:moveTo>
                    <a:pt x="964" y="365"/>
                  </a:moveTo>
                  <a:cubicBezTo>
                    <a:pt x="898" y="124"/>
                    <a:pt x="459" y="58"/>
                    <a:pt x="1" y="1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1" name="Google Shape;35461;p16"/>
            <p:cNvSpPr/>
            <p:nvPr/>
          </p:nvSpPr>
          <p:spPr>
            <a:xfrm>
              <a:off x="9095424" y="152981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8"/>
                    <a:pt x="780" y="0"/>
                  </a:cubicBezTo>
                  <a:cubicBezTo>
                    <a:pt x="610" y="161"/>
                    <a:pt x="0" y="115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2" name="Google Shape;35462;p16"/>
            <p:cNvSpPr/>
            <p:nvPr/>
          </p:nvSpPr>
          <p:spPr>
            <a:xfrm>
              <a:off x="835332" y="80570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0"/>
                    <a:pt x="655" y="335"/>
                    <a:pt x="986" y="315"/>
                  </a:cubicBezTo>
                  <a:lnTo>
                    <a:pt x="986" y="41"/>
                  </a:lnTo>
                  <a:cubicBezTo>
                    <a:pt x="612" y="1"/>
                    <a:pt x="0" y="288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3" name="Google Shape;35463;p16"/>
            <p:cNvSpPr/>
            <p:nvPr/>
          </p:nvSpPr>
          <p:spPr>
            <a:xfrm>
              <a:off x="808813" y="16951"/>
              <a:ext cx="37549" cy="11141"/>
            </a:xfrm>
            <a:custGeom>
              <a:avLst/>
              <a:gdLst/>
              <a:ahLst/>
              <a:cxnLst/>
              <a:rect l="l" t="t" r="r" b="b"/>
              <a:pathLst>
                <a:path w="1052" h="370" extrusionOk="0">
                  <a:moveTo>
                    <a:pt x="960" y="249"/>
                  </a:moveTo>
                  <a:cubicBezTo>
                    <a:pt x="573" y="249"/>
                    <a:pt x="713" y="0"/>
                    <a:pt x="187" y="67"/>
                  </a:cubicBezTo>
                  <a:cubicBezTo>
                    <a:pt x="0" y="289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4" name="Google Shape;35464;p16"/>
            <p:cNvSpPr/>
            <p:nvPr/>
          </p:nvSpPr>
          <p:spPr>
            <a:xfrm>
              <a:off x="8669406" y="1705467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1"/>
                    <a:pt x="171" y="54"/>
                    <a:pt x="0" y="109"/>
                  </a:cubicBezTo>
                  <a:cubicBezTo>
                    <a:pt x="3" y="200"/>
                    <a:pt x="338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5" name="Google Shape;35465;p16"/>
            <p:cNvSpPr/>
            <p:nvPr/>
          </p:nvSpPr>
          <p:spPr>
            <a:xfrm>
              <a:off x="8066999" y="170802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6" name="Google Shape;35466;p16"/>
            <p:cNvSpPr/>
            <p:nvPr/>
          </p:nvSpPr>
          <p:spPr>
            <a:xfrm>
              <a:off x="3244567" y="1706070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1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7" name="Google Shape;35467;p16"/>
            <p:cNvSpPr/>
            <p:nvPr/>
          </p:nvSpPr>
          <p:spPr>
            <a:xfrm>
              <a:off x="113821" y="1705919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5"/>
                  </a:moveTo>
                  <a:cubicBezTo>
                    <a:pt x="246" y="0"/>
                    <a:pt x="83" y="73"/>
                    <a:pt x="1" y="185"/>
                  </a:cubicBezTo>
                  <a:cubicBezTo>
                    <a:pt x="302" y="176"/>
                    <a:pt x="668" y="197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8" name="Google Shape;35468;p16"/>
            <p:cNvSpPr/>
            <p:nvPr/>
          </p:nvSpPr>
          <p:spPr>
            <a:xfrm>
              <a:off x="2670678" y="170528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2" y="26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5" y="140"/>
                    <a:pt x="395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9" name="Google Shape;35469;p16"/>
            <p:cNvSpPr/>
            <p:nvPr/>
          </p:nvSpPr>
          <p:spPr>
            <a:xfrm>
              <a:off x="6889989" y="170251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8"/>
                  </a:moveTo>
                  <a:cubicBezTo>
                    <a:pt x="155" y="142"/>
                    <a:pt x="396" y="74"/>
                    <a:pt x="293" y="27"/>
                  </a:cubicBezTo>
                  <a:cubicBezTo>
                    <a:pt x="240" y="1"/>
                    <a:pt x="1" y="69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0" name="Google Shape;35470;p16"/>
            <p:cNvSpPr/>
            <p:nvPr/>
          </p:nvSpPr>
          <p:spPr>
            <a:xfrm>
              <a:off x="5196732" y="170251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1"/>
                    <a:pt x="1" y="69"/>
                    <a:pt x="102" y="116"/>
                  </a:cubicBezTo>
                  <a:cubicBezTo>
                    <a:pt x="155" y="141"/>
                    <a:pt x="395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1" name="Google Shape;35471;p16"/>
            <p:cNvSpPr/>
            <p:nvPr/>
          </p:nvSpPr>
          <p:spPr>
            <a:xfrm>
              <a:off x="1827636" y="1689600"/>
              <a:ext cx="39761" cy="13670"/>
            </a:xfrm>
            <a:custGeom>
              <a:avLst/>
              <a:gdLst/>
              <a:ahLst/>
              <a:cxnLst/>
              <a:rect l="l" t="t" r="r" b="b"/>
              <a:pathLst>
                <a:path w="1114" h="454" extrusionOk="0">
                  <a:moveTo>
                    <a:pt x="577" y="0"/>
                  </a:moveTo>
                  <a:cubicBezTo>
                    <a:pt x="405" y="160"/>
                    <a:pt x="113" y="264"/>
                    <a:pt x="0" y="453"/>
                  </a:cubicBezTo>
                  <a:cubicBezTo>
                    <a:pt x="388" y="447"/>
                    <a:pt x="1114" y="143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2" name="Google Shape;35472;p16"/>
            <p:cNvSpPr/>
            <p:nvPr/>
          </p:nvSpPr>
          <p:spPr>
            <a:xfrm>
              <a:off x="1665738" y="16998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101" y="114"/>
                  </a:moveTo>
                  <a:cubicBezTo>
                    <a:pt x="154" y="139"/>
                    <a:pt x="396" y="73"/>
                    <a:pt x="291" y="26"/>
                  </a:cubicBezTo>
                  <a:cubicBezTo>
                    <a:pt x="239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3" name="Google Shape;35473;p16"/>
            <p:cNvSpPr/>
            <p:nvPr/>
          </p:nvSpPr>
          <p:spPr>
            <a:xfrm>
              <a:off x="1087602" y="169706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1" y="140"/>
                    <a:pt x="393" y="72"/>
                    <a:pt x="290" y="27"/>
                  </a:cubicBezTo>
                  <a:cubicBezTo>
                    <a:pt x="241" y="0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4" name="Google Shape;35474;p16"/>
            <p:cNvSpPr/>
            <p:nvPr/>
          </p:nvSpPr>
          <p:spPr>
            <a:xfrm>
              <a:off x="2732675" y="16943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0" y="118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5" name="Google Shape;35475;p16"/>
            <p:cNvSpPr/>
            <p:nvPr/>
          </p:nvSpPr>
          <p:spPr>
            <a:xfrm>
              <a:off x="2867019" y="1689600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6" name="Google Shape;35476;p16"/>
            <p:cNvSpPr/>
            <p:nvPr/>
          </p:nvSpPr>
          <p:spPr>
            <a:xfrm>
              <a:off x="6556306" y="1686499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3"/>
                    <a:pt x="36" y="0"/>
                    <a:pt x="1" y="103"/>
                  </a:cubicBezTo>
                  <a:cubicBezTo>
                    <a:pt x="1" y="156"/>
                    <a:pt x="157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7" name="Google Shape;35477;p16"/>
            <p:cNvSpPr/>
            <p:nvPr/>
          </p:nvSpPr>
          <p:spPr>
            <a:xfrm>
              <a:off x="4222952" y="1686499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3"/>
                    <a:pt x="37" y="0"/>
                    <a:pt x="1" y="103"/>
                  </a:cubicBezTo>
                  <a:cubicBezTo>
                    <a:pt x="1" y="156"/>
                    <a:pt x="155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8" name="Google Shape;35478;p16"/>
            <p:cNvSpPr/>
            <p:nvPr/>
          </p:nvSpPr>
          <p:spPr>
            <a:xfrm>
              <a:off x="536948" y="168881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6"/>
                  </a:moveTo>
                  <a:cubicBezTo>
                    <a:pt x="237" y="0"/>
                    <a:pt x="1" y="68"/>
                    <a:pt x="100" y="116"/>
                  </a:cubicBezTo>
                  <a:cubicBezTo>
                    <a:pt x="152" y="143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9" name="Google Shape;35479;p16"/>
            <p:cNvSpPr/>
            <p:nvPr/>
          </p:nvSpPr>
          <p:spPr>
            <a:xfrm>
              <a:off x="5475664" y="1681381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6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5"/>
                    <a:pt x="388" y="273"/>
                  </a:cubicBezTo>
                  <a:cubicBezTo>
                    <a:pt x="387" y="183"/>
                    <a:pt x="542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0" name="Google Shape;35480;p16"/>
            <p:cNvSpPr/>
            <p:nvPr/>
          </p:nvSpPr>
          <p:spPr>
            <a:xfrm>
              <a:off x="4844918" y="1680989"/>
              <a:ext cx="33551" cy="15778"/>
            </a:xfrm>
            <a:custGeom>
              <a:avLst/>
              <a:gdLst/>
              <a:ahLst/>
              <a:cxnLst/>
              <a:rect l="l" t="t" r="r" b="b"/>
              <a:pathLst>
                <a:path w="940" h="524" extrusionOk="0">
                  <a:moveTo>
                    <a:pt x="895" y="196"/>
                  </a:moveTo>
                  <a:cubicBezTo>
                    <a:pt x="939" y="139"/>
                    <a:pt x="604" y="1"/>
                    <a:pt x="510" y="15"/>
                  </a:cubicBezTo>
                  <a:cubicBezTo>
                    <a:pt x="1" y="87"/>
                    <a:pt x="633" y="524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1" name="Google Shape;35481;p16"/>
            <p:cNvSpPr/>
            <p:nvPr/>
          </p:nvSpPr>
          <p:spPr>
            <a:xfrm>
              <a:off x="416667" y="1672589"/>
              <a:ext cx="40333" cy="14724"/>
            </a:xfrm>
            <a:custGeom>
              <a:avLst/>
              <a:gdLst/>
              <a:ahLst/>
              <a:cxnLst/>
              <a:rect l="l" t="t" r="r" b="b"/>
              <a:pathLst>
                <a:path w="1130" h="489" extrusionOk="0">
                  <a:moveTo>
                    <a:pt x="770" y="384"/>
                  </a:moveTo>
                  <a:cubicBezTo>
                    <a:pt x="1129" y="80"/>
                    <a:pt x="79" y="0"/>
                    <a:pt x="0" y="201"/>
                  </a:cubicBezTo>
                  <a:cubicBezTo>
                    <a:pt x="302" y="242"/>
                    <a:pt x="165" y="488"/>
                    <a:pt x="770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2" name="Google Shape;35482;p16"/>
            <p:cNvSpPr/>
            <p:nvPr/>
          </p:nvSpPr>
          <p:spPr>
            <a:xfrm>
              <a:off x="822733" y="1662292"/>
              <a:ext cx="50398" cy="17404"/>
            </a:xfrm>
            <a:custGeom>
              <a:avLst/>
              <a:gdLst/>
              <a:ahLst/>
              <a:cxnLst/>
              <a:rect l="l" t="t" r="r" b="b"/>
              <a:pathLst>
                <a:path w="1412" h="578" extrusionOk="0">
                  <a:moveTo>
                    <a:pt x="1157" y="545"/>
                  </a:moveTo>
                  <a:cubicBezTo>
                    <a:pt x="1320" y="440"/>
                    <a:pt x="1412" y="302"/>
                    <a:pt x="1350" y="92"/>
                  </a:cubicBezTo>
                  <a:cubicBezTo>
                    <a:pt x="721" y="145"/>
                    <a:pt x="451" y="32"/>
                    <a:pt x="1" y="0"/>
                  </a:cubicBezTo>
                  <a:cubicBezTo>
                    <a:pt x="229" y="255"/>
                    <a:pt x="314" y="577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3" name="Google Shape;35483;p16"/>
            <p:cNvSpPr/>
            <p:nvPr/>
          </p:nvSpPr>
          <p:spPr>
            <a:xfrm>
              <a:off x="1189645" y="1659582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4"/>
                    <a:pt x="531" y="356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4" name="Google Shape;35484;p16"/>
            <p:cNvSpPr/>
            <p:nvPr/>
          </p:nvSpPr>
          <p:spPr>
            <a:xfrm>
              <a:off x="6690364" y="166698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7"/>
                  </a:cubicBezTo>
                  <a:cubicBezTo>
                    <a:pt x="244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5" name="Google Shape;35485;p16"/>
            <p:cNvSpPr/>
            <p:nvPr/>
          </p:nvSpPr>
          <p:spPr>
            <a:xfrm>
              <a:off x="6611343" y="1662232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4"/>
                  </a:moveTo>
                  <a:lnTo>
                    <a:pt x="387" y="184"/>
                  </a:lnTo>
                  <a:lnTo>
                    <a:pt x="387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6" name="Google Shape;35486;p16"/>
            <p:cNvSpPr/>
            <p:nvPr/>
          </p:nvSpPr>
          <p:spPr>
            <a:xfrm>
              <a:off x="5234673" y="1661690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1"/>
                    <a:pt x="174" y="54"/>
                    <a:pt x="0" y="110"/>
                  </a:cubicBezTo>
                  <a:cubicBezTo>
                    <a:pt x="5" y="203"/>
                    <a:pt x="341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7" name="Google Shape;35487;p16"/>
            <p:cNvSpPr/>
            <p:nvPr/>
          </p:nvSpPr>
          <p:spPr>
            <a:xfrm>
              <a:off x="8006537" y="1651332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1"/>
                    <a:pt x="0" y="64"/>
                    <a:pt x="59" y="273"/>
                  </a:cubicBezTo>
                  <a:cubicBezTo>
                    <a:pt x="397" y="546"/>
                    <a:pt x="1252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8" name="Google Shape;35488;p16"/>
            <p:cNvSpPr/>
            <p:nvPr/>
          </p:nvSpPr>
          <p:spPr>
            <a:xfrm>
              <a:off x="6683547" y="165879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1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9" name="Google Shape;35489;p16"/>
            <p:cNvSpPr/>
            <p:nvPr/>
          </p:nvSpPr>
          <p:spPr>
            <a:xfrm>
              <a:off x="9075543" y="165407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0" name="Google Shape;35490;p16"/>
            <p:cNvSpPr/>
            <p:nvPr/>
          </p:nvSpPr>
          <p:spPr>
            <a:xfrm>
              <a:off x="5841969" y="1644197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3" y="511"/>
                  </a:moveTo>
                  <a:cubicBezTo>
                    <a:pt x="403" y="387"/>
                    <a:pt x="620" y="336"/>
                    <a:pt x="538" y="147"/>
                  </a:cubicBezTo>
                  <a:cubicBezTo>
                    <a:pt x="0" y="1"/>
                    <a:pt x="4" y="537"/>
                    <a:pt x="343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1" name="Google Shape;35491;p16"/>
            <p:cNvSpPr/>
            <p:nvPr/>
          </p:nvSpPr>
          <p:spPr>
            <a:xfrm>
              <a:off x="5410169" y="165328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6"/>
                  </a:moveTo>
                  <a:cubicBezTo>
                    <a:pt x="238" y="0"/>
                    <a:pt x="0" y="71"/>
                    <a:pt x="98" y="118"/>
                  </a:cubicBezTo>
                  <a:cubicBezTo>
                    <a:pt x="150" y="143"/>
                    <a:pt x="394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2" name="Google Shape;35492;p16"/>
            <p:cNvSpPr/>
            <p:nvPr/>
          </p:nvSpPr>
          <p:spPr>
            <a:xfrm>
              <a:off x="2537012" y="1644197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8"/>
                    <a:pt x="1314" y="323"/>
                    <a:pt x="1337" y="146"/>
                  </a:cubicBezTo>
                  <a:cubicBezTo>
                    <a:pt x="940" y="203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3" name="Google Shape;35493;p16"/>
            <p:cNvSpPr/>
            <p:nvPr/>
          </p:nvSpPr>
          <p:spPr>
            <a:xfrm>
              <a:off x="1440273" y="163910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0"/>
                    <a:pt x="655" y="0"/>
                    <a:pt x="54" y="42"/>
                  </a:cubicBezTo>
                  <a:cubicBezTo>
                    <a:pt x="1" y="251"/>
                    <a:pt x="100" y="385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4" name="Google Shape;35494;p16"/>
            <p:cNvSpPr/>
            <p:nvPr/>
          </p:nvSpPr>
          <p:spPr>
            <a:xfrm>
              <a:off x="8886091" y="1645160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4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5" name="Google Shape;35495;p16"/>
            <p:cNvSpPr/>
            <p:nvPr/>
          </p:nvSpPr>
          <p:spPr>
            <a:xfrm>
              <a:off x="8941270" y="164239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6" y="1"/>
                    <a:pt x="0" y="69"/>
                    <a:pt x="98" y="116"/>
                  </a:cubicBezTo>
                  <a:cubicBezTo>
                    <a:pt x="151" y="140"/>
                    <a:pt x="390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6" name="Google Shape;35496;p16"/>
            <p:cNvSpPr/>
            <p:nvPr/>
          </p:nvSpPr>
          <p:spPr>
            <a:xfrm>
              <a:off x="6907335" y="1632816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7" name="Google Shape;35497;p16"/>
            <p:cNvSpPr/>
            <p:nvPr/>
          </p:nvSpPr>
          <p:spPr>
            <a:xfrm>
              <a:off x="2619139" y="1639680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4"/>
                  </a:moveTo>
                  <a:cubicBezTo>
                    <a:pt x="385" y="23"/>
                    <a:pt x="50" y="1"/>
                    <a:pt x="1" y="114"/>
                  </a:cubicBezTo>
                  <a:cubicBezTo>
                    <a:pt x="217" y="105"/>
                    <a:pt x="300" y="247"/>
                    <a:pt x="386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8" name="Google Shape;35498;p16"/>
            <p:cNvSpPr/>
            <p:nvPr/>
          </p:nvSpPr>
          <p:spPr>
            <a:xfrm>
              <a:off x="865599" y="1623994"/>
              <a:ext cx="41653" cy="18759"/>
            </a:xfrm>
            <a:custGeom>
              <a:avLst/>
              <a:gdLst/>
              <a:ahLst/>
              <a:cxnLst/>
              <a:rect l="l" t="t" r="r" b="b"/>
              <a:pathLst>
                <a:path w="1167" h="623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2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9" name="Google Shape;35499;p16"/>
            <p:cNvSpPr/>
            <p:nvPr/>
          </p:nvSpPr>
          <p:spPr>
            <a:xfrm>
              <a:off x="6132858" y="163143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0" name="Google Shape;35500;p16"/>
            <p:cNvSpPr/>
            <p:nvPr/>
          </p:nvSpPr>
          <p:spPr>
            <a:xfrm>
              <a:off x="6052908" y="162947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182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2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1" name="Google Shape;35501;p16"/>
            <p:cNvSpPr/>
            <p:nvPr/>
          </p:nvSpPr>
          <p:spPr>
            <a:xfrm>
              <a:off x="1387485" y="1619718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6"/>
                  </a:moveTo>
                  <a:cubicBezTo>
                    <a:pt x="386" y="359"/>
                    <a:pt x="403" y="306"/>
                    <a:pt x="566" y="324"/>
                  </a:cubicBezTo>
                  <a:lnTo>
                    <a:pt x="566" y="143"/>
                  </a:lnTo>
                  <a:cubicBezTo>
                    <a:pt x="95" y="1"/>
                    <a:pt x="1" y="451"/>
                    <a:pt x="376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2" name="Google Shape;35502;p16"/>
            <p:cNvSpPr/>
            <p:nvPr/>
          </p:nvSpPr>
          <p:spPr>
            <a:xfrm>
              <a:off x="5244988" y="162601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5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3" name="Google Shape;35503;p16"/>
            <p:cNvSpPr/>
            <p:nvPr/>
          </p:nvSpPr>
          <p:spPr>
            <a:xfrm>
              <a:off x="84304" y="1621224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4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7"/>
                    <a:pt x="5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4" name="Google Shape;35504;p16"/>
            <p:cNvSpPr/>
            <p:nvPr/>
          </p:nvSpPr>
          <p:spPr>
            <a:xfrm>
              <a:off x="8428486" y="162089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0" y="153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5" name="Google Shape;35505;p16"/>
            <p:cNvSpPr/>
            <p:nvPr/>
          </p:nvSpPr>
          <p:spPr>
            <a:xfrm>
              <a:off x="5282892" y="1615864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1"/>
                  </a:cubicBezTo>
                  <a:cubicBezTo>
                    <a:pt x="239" y="160"/>
                    <a:pt x="0" y="452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6" name="Google Shape;35506;p16"/>
            <p:cNvSpPr/>
            <p:nvPr/>
          </p:nvSpPr>
          <p:spPr>
            <a:xfrm>
              <a:off x="3965685" y="1604875"/>
              <a:ext cx="57358" cy="21920"/>
            </a:xfrm>
            <a:custGeom>
              <a:avLst/>
              <a:gdLst/>
              <a:ahLst/>
              <a:cxnLst/>
              <a:rect l="l" t="t" r="r" b="b"/>
              <a:pathLst>
                <a:path w="1607" h="728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0"/>
                  </a:cubicBezTo>
                  <a:cubicBezTo>
                    <a:pt x="1" y="428"/>
                    <a:pt x="418" y="624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7" name="Google Shape;35507;p16"/>
            <p:cNvSpPr/>
            <p:nvPr/>
          </p:nvSpPr>
          <p:spPr>
            <a:xfrm>
              <a:off x="8452542" y="161776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5"/>
                  </a:moveTo>
                  <a:cubicBezTo>
                    <a:pt x="153" y="141"/>
                    <a:pt x="393" y="71"/>
                    <a:pt x="292" y="25"/>
                  </a:cubicBezTo>
                  <a:cubicBezTo>
                    <a:pt x="238" y="0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8" name="Google Shape;35508;p16"/>
            <p:cNvSpPr/>
            <p:nvPr/>
          </p:nvSpPr>
          <p:spPr>
            <a:xfrm>
              <a:off x="578244" y="1617761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4" y="141"/>
                    <a:pt x="394" y="71"/>
                    <a:pt x="294" y="25"/>
                  </a:cubicBezTo>
                  <a:cubicBezTo>
                    <a:pt x="240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9" name="Google Shape;35509;p16"/>
            <p:cNvSpPr/>
            <p:nvPr/>
          </p:nvSpPr>
          <p:spPr>
            <a:xfrm>
              <a:off x="5196732" y="1614991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0" name="Google Shape;35510;p16"/>
            <p:cNvSpPr/>
            <p:nvPr/>
          </p:nvSpPr>
          <p:spPr>
            <a:xfrm>
              <a:off x="1655495" y="1606350"/>
              <a:ext cx="34872" cy="15326"/>
            </a:xfrm>
            <a:custGeom>
              <a:avLst/>
              <a:gdLst/>
              <a:ahLst/>
              <a:cxnLst/>
              <a:rect l="l" t="t" r="r" b="b"/>
              <a:pathLst>
                <a:path w="977" h="509" extrusionOk="0">
                  <a:moveTo>
                    <a:pt x="773" y="404"/>
                  </a:moveTo>
                  <a:cubicBezTo>
                    <a:pt x="977" y="174"/>
                    <a:pt x="122" y="1"/>
                    <a:pt x="0" y="221"/>
                  </a:cubicBezTo>
                  <a:cubicBezTo>
                    <a:pt x="307" y="262"/>
                    <a:pt x="166" y="508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1" name="Google Shape;35511;p16"/>
            <p:cNvSpPr/>
            <p:nvPr/>
          </p:nvSpPr>
          <p:spPr>
            <a:xfrm>
              <a:off x="323796" y="1612643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8"/>
                    <a:pt x="672" y="12"/>
                  </a:cubicBezTo>
                  <a:cubicBezTo>
                    <a:pt x="368" y="23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2" name="Google Shape;35512;p16"/>
            <p:cNvSpPr/>
            <p:nvPr/>
          </p:nvSpPr>
          <p:spPr>
            <a:xfrm>
              <a:off x="2564138" y="161303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79" y="89"/>
                    <a:pt x="385" y="1"/>
                  </a:cubicBezTo>
                  <a:cubicBezTo>
                    <a:pt x="238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3" name="Google Shape;35513;p16"/>
            <p:cNvSpPr/>
            <p:nvPr/>
          </p:nvSpPr>
          <p:spPr>
            <a:xfrm>
              <a:off x="1934177" y="161234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4" name="Google Shape;35514;p16"/>
            <p:cNvSpPr/>
            <p:nvPr/>
          </p:nvSpPr>
          <p:spPr>
            <a:xfrm>
              <a:off x="7013875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7" y="141"/>
                    <a:pt x="393" y="73"/>
                    <a:pt x="296" y="27"/>
                  </a:cubicBezTo>
                  <a:cubicBezTo>
                    <a:pt x="242" y="1"/>
                    <a:pt x="1" y="69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5" name="Google Shape;35515;p16"/>
            <p:cNvSpPr/>
            <p:nvPr/>
          </p:nvSpPr>
          <p:spPr>
            <a:xfrm>
              <a:off x="5503218" y="1593885"/>
              <a:ext cx="33622" cy="17343"/>
            </a:xfrm>
            <a:custGeom>
              <a:avLst/>
              <a:gdLst/>
              <a:ahLst/>
              <a:cxnLst/>
              <a:rect l="l" t="t" r="r" b="b"/>
              <a:pathLst>
                <a:path w="942" h="576" extrusionOk="0">
                  <a:moveTo>
                    <a:pt x="0" y="92"/>
                  </a:moveTo>
                  <a:lnTo>
                    <a:pt x="0" y="275"/>
                  </a:lnTo>
                  <a:cubicBezTo>
                    <a:pt x="355" y="575"/>
                    <a:pt x="941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6" name="Google Shape;35516;p16"/>
            <p:cNvSpPr/>
            <p:nvPr/>
          </p:nvSpPr>
          <p:spPr>
            <a:xfrm>
              <a:off x="4453450" y="16013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7"/>
                  </a:moveTo>
                  <a:cubicBezTo>
                    <a:pt x="239" y="1"/>
                    <a:pt x="0" y="71"/>
                    <a:pt x="98" y="117"/>
                  </a:cubicBezTo>
                  <a:cubicBezTo>
                    <a:pt x="154" y="141"/>
                    <a:pt x="393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7" name="Google Shape;35517;p16"/>
            <p:cNvSpPr/>
            <p:nvPr/>
          </p:nvSpPr>
          <p:spPr>
            <a:xfrm>
              <a:off x="2494396" y="1596655"/>
              <a:ext cx="21594" cy="9485"/>
            </a:xfrm>
            <a:custGeom>
              <a:avLst/>
              <a:gdLst/>
              <a:ahLst/>
              <a:cxnLst/>
              <a:rect l="l" t="t" r="r" b="b"/>
              <a:pathLst>
                <a:path w="605" h="315" extrusionOk="0">
                  <a:moveTo>
                    <a:pt x="411" y="273"/>
                  </a:moveTo>
                  <a:cubicBezTo>
                    <a:pt x="405" y="146"/>
                    <a:pt x="503" y="73"/>
                    <a:pt x="604" y="0"/>
                  </a:cubicBezTo>
                  <a:lnTo>
                    <a:pt x="26" y="0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8" name="Google Shape;35518;p16"/>
            <p:cNvSpPr/>
            <p:nvPr/>
          </p:nvSpPr>
          <p:spPr>
            <a:xfrm>
              <a:off x="5244988" y="159861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0" y="1"/>
                    <a:pt x="1" y="68"/>
                    <a:pt x="96" y="117"/>
                  </a:cubicBezTo>
                  <a:cubicBezTo>
                    <a:pt x="154" y="143"/>
                    <a:pt x="394" y="74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9" name="Google Shape;35519;p16"/>
            <p:cNvSpPr/>
            <p:nvPr/>
          </p:nvSpPr>
          <p:spPr>
            <a:xfrm>
              <a:off x="3073496" y="1595902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5"/>
                  </a:moveTo>
                  <a:cubicBezTo>
                    <a:pt x="384" y="24"/>
                    <a:pt x="46" y="0"/>
                    <a:pt x="0" y="115"/>
                  </a:cubicBezTo>
                  <a:cubicBezTo>
                    <a:pt x="216" y="106"/>
                    <a:pt x="302" y="249"/>
                    <a:pt x="385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0" name="Google Shape;35520;p16"/>
            <p:cNvSpPr/>
            <p:nvPr/>
          </p:nvSpPr>
          <p:spPr>
            <a:xfrm>
              <a:off x="2990905" y="1596655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1" name="Google Shape;35521;p16"/>
            <p:cNvSpPr/>
            <p:nvPr/>
          </p:nvSpPr>
          <p:spPr>
            <a:xfrm>
              <a:off x="2521593" y="1593945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2" name="Google Shape;35522;p16"/>
            <p:cNvSpPr/>
            <p:nvPr/>
          </p:nvSpPr>
          <p:spPr>
            <a:xfrm>
              <a:off x="1903339" y="159355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3" name="Google Shape;35523;p16"/>
            <p:cNvSpPr/>
            <p:nvPr/>
          </p:nvSpPr>
          <p:spPr>
            <a:xfrm>
              <a:off x="8813922" y="159117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4" name="Google Shape;35524;p16"/>
            <p:cNvSpPr/>
            <p:nvPr/>
          </p:nvSpPr>
          <p:spPr>
            <a:xfrm>
              <a:off x="5609794" y="158765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1"/>
                    <a:pt x="101" y="117"/>
                  </a:cubicBezTo>
                  <a:cubicBezTo>
                    <a:pt x="153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5" name="Google Shape;35525;p16"/>
            <p:cNvSpPr/>
            <p:nvPr/>
          </p:nvSpPr>
          <p:spPr>
            <a:xfrm>
              <a:off x="2509065" y="1582986"/>
              <a:ext cx="20630" cy="8220"/>
            </a:xfrm>
            <a:custGeom>
              <a:avLst/>
              <a:gdLst/>
              <a:ahLst/>
              <a:cxnLst/>
              <a:rect l="l" t="t" r="r" b="b"/>
              <a:pathLst>
                <a:path w="578" h="273" extrusionOk="0">
                  <a:moveTo>
                    <a:pt x="385" y="273"/>
                  </a:moveTo>
                  <a:cubicBezTo>
                    <a:pt x="385" y="183"/>
                    <a:pt x="542" y="166"/>
                    <a:pt x="577" y="90"/>
                  </a:cubicBezTo>
                  <a:cubicBezTo>
                    <a:pt x="385" y="90"/>
                    <a:pt x="347" y="17"/>
                    <a:pt x="195" y="0"/>
                  </a:cubicBezTo>
                  <a:cubicBezTo>
                    <a:pt x="195" y="91"/>
                    <a:pt x="38" y="108"/>
                    <a:pt x="0" y="183"/>
                  </a:cubicBezTo>
                  <a:cubicBezTo>
                    <a:pt x="195" y="181"/>
                    <a:pt x="230" y="255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6" name="Google Shape;35526;p16"/>
            <p:cNvSpPr/>
            <p:nvPr/>
          </p:nvSpPr>
          <p:spPr>
            <a:xfrm>
              <a:off x="1807007" y="1576242"/>
              <a:ext cx="28911" cy="16952"/>
            </a:xfrm>
            <a:custGeom>
              <a:avLst/>
              <a:gdLst/>
              <a:ahLst/>
              <a:cxnLst/>
              <a:rect l="l" t="t" r="r" b="b"/>
              <a:pathLst>
                <a:path w="810" h="563" extrusionOk="0">
                  <a:moveTo>
                    <a:pt x="770" y="497"/>
                  </a:moveTo>
                  <a:cubicBezTo>
                    <a:pt x="809" y="237"/>
                    <a:pt x="796" y="1"/>
                    <a:pt x="195" y="44"/>
                  </a:cubicBezTo>
                  <a:cubicBezTo>
                    <a:pt x="201" y="169"/>
                    <a:pt x="102" y="242"/>
                    <a:pt x="0" y="315"/>
                  </a:cubicBezTo>
                  <a:cubicBezTo>
                    <a:pt x="384" y="315"/>
                    <a:pt x="247" y="562"/>
                    <a:pt x="770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7" name="Google Shape;35527;p16"/>
            <p:cNvSpPr/>
            <p:nvPr/>
          </p:nvSpPr>
          <p:spPr>
            <a:xfrm>
              <a:off x="8810531" y="1584943"/>
              <a:ext cx="13849" cy="4306"/>
            </a:xfrm>
            <a:custGeom>
              <a:avLst/>
              <a:gdLst/>
              <a:ahLst/>
              <a:cxnLst/>
              <a:rect l="l" t="t" r="r" b="b"/>
              <a:pathLst>
                <a:path w="388" h="143" extrusionOk="0">
                  <a:moveTo>
                    <a:pt x="289" y="25"/>
                  </a:moveTo>
                  <a:cubicBezTo>
                    <a:pt x="239" y="0"/>
                    <a:pt x="0" y="69"/>
                    <a:pt x="96" y="116"/>
                  </a:cubicBezTo>
                  <a:cubicBezTo>
                    <a:pt x="152" y="143"/>
                    <a:pt x="388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8" name="Google Shape;35528;p16"/>
            <p:cNvSpPr/>
            <p:nvPr/>
          </p:nvSpPr>
          <p:spPr>
            <a:xfrm>
              <a:off x="8597058" y="15849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6"/>
                  </a:moveTo>
                  <a:cubicBezTo>
                    <a:pt x="153" y="141"/>
                    <a:pt x="392" y="72"/>
                    <a:pt x="291" y="25"/>
                  </a:cubicBezTo>
                  <a:cubicBezTo>
                    <a:pt x="239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9" name="Google Shape;35529;p16"/>
            <p:cNvSpPr/>
            <p:nvPr/>
          </p:nvSpPr>
          <p:spPr>
            <a:xfrm>
              <a:off x="5372336" y="158265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7" y="206"/>
                    <a:pt x="195" y="101"/>
                  </a:cubicBezTo>
                  <a:cubicBezTo>
                    <a:pt x="196" y="53"/>
                    <a:pt x="38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0" name="Google Shape;35530;p16"/>
            <p:cNvSpPr/>
            <p:nvPr/>
          </p:nvSpPr>
          <p:spPr>
            <a:xfrm>
              <a:off x="3204628" y="1573261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3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1" name="Google Shape;35531;p16"/>
            <p:cNvSpPr/>
            <p:nvPr/>
          </p:nvSpPr>
          <p:spPr>
            <a:xfrm>
              <a:off x="8056827" y="1580216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1" y="72"/>
                    <a:pt x="382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2" name="Google Shape;35532;p16"/>
            <p:cNvSpPr/>
            <p:nvPr/>
          </p:nvSpPr>
          <p:spPr>
            <a:xfrm>
              <a:off x="5489441" y="1574405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2"/>
                  </a:moveTo>
                  <a:cubicBezTo>
                    <a:pt x="194" y="54"/>
                    <a:pt x="37" y="0"/>
                    <a:pt x="1" y="102"/>
                  </a:cubicBezTo>
                  <a:cubicBezTo>
                    <a:pt x="1" y="154"/>
                    <a:pt x="156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3" name="Google Shape;35533;p16"/>
            <p:cNvSpPr/>
            <p:nvPr/>
          </p:nvSpPr>
          <p:spPr>
            <a:xfrm>
              <a:off x="1452729" y="1572057"/>
              <a:ext cx="23914" cy="10268"/>
            </a:xfrm>
            <a:custGeom>
              <a:avLst/>
              <a:gdLst/>
              <a:ahLst/>
              <a:cxnLst/>
              <a:rect l="l" t="t" r="r" b="b"/>
              <a:pathLst>
                <a:path w="670" h="341" extrusionOk="0">
                  <a:moveTo>
                    <a:pt x="670" y="92"/>
                  </a:moveTo>
                  <a:cubicBezTo>
                    <a:pt x="404" y="94"/>
                    <a:pt x="247" y="48"/>
                    <a:pt x="90" y="0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4" name="Google Shape;35534;p16"/>
            <p:cNvSpPr/>
            <p:nvPr/>
          </p:nvSpPr>
          <p:spPr>
            <a:xfrm>
              <a:off x="4205677" y="157401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1" y="27"/>
                  </a:moveTo>
                  <a:cubicBezTo>
                    <a:pt x="237" y="0"/>
                    <a:pt x="0" y="70"/>
                    <a:pt x="98" y="118"/>
                  </a:cubicBezTo>
                  <a:cubicBezTo>
                    <a:pt x="152" y="141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5" name="Google Shape;35535;p16"/>
            <p:cNvSpPr/>
            <p:nvPr/>
          </p:nvSpPr>
          <p:spPr>
            <a:xfrm>
              <a:off x="1522614" y="1556370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1"/>
                  </a:moveTo>
                  <a:cubicBezTo>
                    <a:pt x="607" y="615"/>
                    <a:pt x="865" y="615"/>
                    <a:pt x="1413" y="521"/>
                  </a:cubicBezTo>
                  <a:cubicBezTo>
                    <a:pt x="1253" y="263"/>
                    <a:pt x="1102" y="0"/>
                    <a:pt x="252" y="67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6" name="Google Shape;35536;p16"/>
            <p:cNvSpPr/>
            <p:nvPr/>
          </p:nvSpPr>
          <p:spPr>
            <a:xfrm>
              <a:off x="2020337" y="1563476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7" name="Google Shape;35537;p16"/>
            <p:cNvSpPr/>
            <p:nvPr/>
          </p:nvSpPr>
          <p:spPr>
            <a:xfrm>
              <a:off x="4863121" y="156383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1"/>
                    <a:pt x="5" y="3"/>
                    <a:pt x="0" y="92"/>
                  </a:cubicBezTo>
                  <a:cubicBezTo>
                    <a:pt x="149" y="71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8" name="Google Shape;35538;p16"/>
            <p:cNvSpPr/>
            <p:nvPr/>
          </p:nvSpPr>
          <p:spPr>
            <a:xfrm>
              <a:off x="2116740" y="156073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4"/>
                    <a:pt x="37" y="0"/>
                    <a:pt x="1" y="103"/>
                  </a:cubicBezTo>
                  <a:cubicBezTo>
                    <a:pt x="0" y="154"/>
                    <a:pt x="154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9" name="Google Shape;35539;p16"/>
            <p:cNvSpPr/>
            <p:nvPr/>
          </p:nvSpPr>
          <p:spPr>
            <a:xfrm>
              <a:off x="1707105" y="1563084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1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0" name="Google Shape;35540;p16"/>
            <p:cNvSpPr/>
            <p:nvPr/>
          </p:nvSpPr>
          <p:spPr>
            <a:xfrm>
              <a:off x="5027339" y="1555617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5"/>
                    <a:pt x="218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1" name="Google Shape;35541;p16"/>
            <p:cNvSpPr/>
            <p:nvPr/>
          </p:nvSpPr>
          <p:spPr>
            <a:xfrm>
              <a:off x="3975179" y="1558357"/>
              <a:ext cx="13706" cy="2800"/>
            </a:xfrm>
            <a:custGeom>
              <a:avLst/>
              <a:gdLst/>
              <a:ahLst/>
              <a:cxnLst/>
              <a:rect l="l" t="t" r="r" b="b"/>
              <a:pathLst>
                <a:path w="384" h="93" extrusionOk="0">
                  <a:moveTo>
                    <a:pt x="1" y="92"/>
                  </a:moveTo>
                  <a:cubicBezTo>
                    <a:pt x="151" y="71"/>
                    <a:pt x="379" y="90"/>
                    <a:pt x="383" y="1"/>
                  </a:cubicBezTo>
                  <a:cubicBezTo>
                    <a:pt x="236" y="20"/>
                    <a:pt x="7" y="5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2" name="Google Shape;35542;p16"/>
            <p:cNvSpPr/>
            <p:nvPr/>
          </p:nvSpPr>
          <p:spPr>
            <a:xfrm>
              <a:off x="2216428" y="155763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6"/>
                  </a:moveTo>
                  <a:cubicBezTo>
                    <a:pt x="153" y="141"/>
                    <a:pt x="392" y="72"/>
                    <a:pt x="292" y="25"/>
                  </a:cubicBezTo>
                  <a:cubicBezTo>
                    <a:pt x="238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3" name="Google Shape;35543;p16"/>
            <p:cNvSpPr/>
            <p:nvPr/>
          </p:nvSpPr>
          <p:spPr>
            <a:xfrm>
              <a:off x="8531814" y="1555617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4"/>
                    <a:pt x="1" y="92"/>
                  </a:cubicBezTo>
                  <a:cubicBezTo>
                    <a:pt x="150" y="72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4" name="Google Shape;35544;p16"/>
            <p:cNvSpPr/>
            <p:nvPr/>
          </p:nvSpPr>
          <p:spPr>
            <a:xfrm>
              <a:off x="5537625" y="154709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5" name="Google Shape;35545;p16"/>
            <p:cNvSpPr/>
            <p:nvPr/>
          </p:nvSpPr>
          <p:spPr>
            <a:xfrm>
              <a:off x="2075409" y="154748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69"/>
                    <a:pt x="383" y="88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6" name="Google Shape;35546;p16"/>
            <p:cNvSpPr/>
            <p:nvPr/>
          </p:nvSpPr>
          <p:spPr>
            <a:xfrm>
              <a:off x="1497166" y="15443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7" name="Google Shape;35547;p16"/>
            <p:cNvSpPr/>
            <p:nvPr/>
          </p:nvSpPr>
          <p:spPr>
            <a:xfrm>
              <a:off x="4357046" y="15439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1" y="1"/>
                    <a:pt x="0" y="69"/>
                    <a:pt x="101" y="116"/>
                  </a:cubicBezTo>
                  <a:cubicBezTo>
                    <a:pt x="153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8" name="Google Shape;35548;p16"/>
            <p:cNvSpPr/>
            <p:nvPr/>
          </p:nvSpPr>
          <p:spPr>
            <a:xfrm>
              <a:off x="2488971" y="153523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0"/>
                    <a:pt x="1" y="539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9" name="Google Shape;35549;p16"/>
            <p:cNvSpPr/>
            <p:nvPr/>
          </p:nvSpPr>
          <p:spPr>
            <a:xfrm>
              <a:off x="6600921" y="1541225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0" name="Google Shape;35550;p16"/>
            <p:cNvSpPr/>
            <p:nvPr/>
          </p:nvSpPr>
          <p:spPr>
            <a:xfrm>
              <a:off x="6249856" y="1541225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1" name="Google Shape;35551;p16"/>
            <p:cNvSpPr/>
            <p:nvPr/>
          </p:nvSpPr>
          <p:spPr>
            <a:xfrm>
              <a:off x="2271250" y="1533819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2" name="Google Shape;35552;p16"/>
            <p:cNvSpPr/>
            <p:nvPr/>
          </p:nvSpPr>
          <p:spPr>
            <a:xfrm>
              <a:off x="2670678" y="153577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0"/>
                    <a:pt x="0" y="70"/>
                    <a:pt x="102" y="116"/>
                  </a:cubicBezTo>
                  <a:cubicBezTo>
                    <a:pt x="155" y="141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3" name="Google Shape;35553;p16"/>
            <p:cNvSpPr/>
            <p:nvPr/>
          </p:nvSpPr>
          <p:spPr>
            <a:xfrm>
              <a:off x="4317214" y="1524967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1"/>
                  </a:lnTo>
                  <a:cubicBezTo>
                    <a:pt x="465" y="0"/>
                    <a:pt x="405" y="123"/>
                    <a:pt x="59" y="111"/>
                  </a:cubicBezTo>
                  <a:cubicBezTo>
                    <a:pt x="0" y="351"/>
                    <a:pt x="327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4" name="Google Shape;35554;p16"/>
            <p:cNvSpPr/>
            <p:nvPr/>
          </p:nvSpPr>
          <p:spPr>
            <a:xfrm>
              <a:off x="1414718" y="1527315"/>
              <a:ext cx="27519" cy="11231"/>
            </a:xfrm>
            <a:custGeom>
              <a:avLst/>
              <a:gdLst/>
              <a:ahLst/>
              <a:cxnLst/>
              <a:rect l="l" t="t" r="r" b="b"/>
              <a:pathLst>
                <a:path w="771" h="373" extrusionOk="0">
                  <a:moveTo>
                    <a:pt x="770" y="306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6"/>
                    <a:pt x="243" y="373"/>
                    <a:pt x="77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5" name="Google Shape;35555;p16"/>
            <p:cNvSpPr/>
            <p:nvPr/>
          </p:nvSpPr>
          <p:spPr>
            <a:xfrm>
              <a:off x="1855119" y="1516837"/>
              <a:ext cx="41332" cy="16952"/>
            </a:xfrm>
            <a:custGeom>
              <a:avLst/>
              <a:gdLst/>
              <a:ahLst/>
              <a:cxnLst/>
              <a:rect l="l" t="t" r="r" b="b"/>
              <a:pathLst>
                <a:path w="1158" h="563" extrusionOk="0">
                  <a:moveTo>
                    <a:pt x="1" y="199"/>
                  </a:moveTo>
                  <a:cubicBezTo>
                    <a:pt x="211" y="402"/>
                    <a:pt x="524" y="559"/>
                    <a:pt x="1157" y="563"/>
                  </a:cubicBezTo>
                  <a:lnTo>
                    <a:pt x="1157" y="108"/>
                  </a:lnTo>
                  <a:cubicBezTo>
                    <a:pt x="819" y="161"/>
                    <a:pt x="27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6" name="Google Shape;35556;p16"/>
            <p:cNvSpPr/>
            <p:nvPr/>
          </p:nvSpPr>
          <p:spPr>
            <a:xfrm>
              <a:off x="857033" y="1517349"/>
              <a:ext cx="45865" cy="16711"/>
            </a:xfrm>
            <a:custGeom>
              <a:avLst/>
              <a:gdLst/>
              <a:ahLst/>
              <a:cxnLst/>
              <a:rect l="l" t="t" r="r" b="b"/>
              <a:pathLst>
                <a:path w="1285" h="555" extrusionOk="0">
                  <a:moveTo>
                    <a:pt x="965" y="0"/>
                  </a:moveTo>
                  <a:cubicBezTo>
                    <a:pt x="361" y="18"/>
                    <a:pt x="38" y="170"/>
                    <a:pt x="0" y="454"/>
                  </a:cubicBezTo>
                  <a:cubicBezTo>
                    <a:pt x="365" y="433"/>
                    <a:pt x="426" y="555"/>
                    <a:pt x="776" y="546"/>
                  </a:cubicBezTo>
                  <a:cubicBezTo>
                    <a:pt x="901" y="355"/>
                    <a:pt x="1285" y="142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7" name="Google Shape;35557;p16"/>
            <p:cNvSpPr/>
            <p:nvPr/>
          </p:nvSpPr>
          <p:spPr>
            <a:xfrm>
              <a:off x="5613399" y="1522829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7"/>
                    <a:pt x="418" y="17"/>
                    <a:pt x="193" y="1"/>
                  </a:cubicBezTo>
                  <a:cubicBezTo>
                    <a:pt x="180" y="57"/>
                    <a:pt x="163" y="109"/>
                    <a:pt x="0" y="95"/>
                  </a:cubicBezTo>
                  <a:cubicBezTo>
                    <a:pt x="21" y="202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8" name="Google Shape;35558;p16"/>
            <p:cNvSpPr/>
            <p:nvPr/>
          </p:nvSpPr>
          <p:spPr>
            <a:xfrm>
              <a:off x="2477942" y="15275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9" name="Google Shape;35559;p16"/>
            <p:cNvSpPr/>
            <p:nvPr/>
          </p:nvSpPr>
          <p:spPr>
            <a:xfrm>
              <a:off x="4119731" y="152243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5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0" name="Google Shape;35560;p16"/>
            <p:cNvSpPr/>
            <p:nvPr/>
          </p:nvSpPr>
          <p:spPr>
            <a:xfrm>
              <a:off x="2264540" y="152204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3" y="26"/>
                  </a:moveTo>
                  <a:cubicBezTo>
                    <a:pt x="241" y="1"/>
                    <a:pt x="1" y="70"/>
                    <a:pt x="104" y="118"/>
                  </a:cubicBezTo>
                  <a:cubicBezTo>
                    <a:pt x="155" y="143"/>
                    <a:pt x="395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1" name="Google Shape;35561;p16"/>
            <p:cNvSpPr/>
            <p:nvPr/>
          </p:nvSpPr>
          <p:spPr>
            <a:xfrm>
              <a:off x="3706633" y="152008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41" y="20"/>
                    <a:pt x="7" y="4"/>
                    <a:pt x="1" y="91"/>
                  </a:cubicBezTo>
                  <a:cubicBezTo>
                    <a:pt x="154" y="71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2" name="Google Shape;35562;p16"/>
            <p:cNvSpPr/>
            <p:nvPr/>
          </p:nvSpPr>
          <p:spPr>
            <a:xfrm>
              <a:off x="4501669" y="15166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5"/>
                  </a:moveTo>
                  <a:cubicBezTo>
                    <a:pt x="153" y="140"/>
                    <a:pt x="392" y="74"/>
                    <a:pt x="291" y="24"/>
                  </a:cubicBezTo>
                  <a:cubicBezTo>
                    <a:pt x="238" y="1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3" name="Google Shape;35563;p16"/>
            <p:cNvSpPr/>
            <p:nvPr/>
          </p:nvSpPr>
          <p:spPr>
            <a:xfrm>
              <a:off x="3414103" y="151662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2" y="140"/>
                    <a:pt x="392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4" name="Google Shape;35564;p16"/>
            <p:cNvSpPr/>
            <p:nvPr/>
          </p:nvSpPr>
          <p:spPr>
            <a:xfrm>
              <a:off x="7082796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7"/>
                  </a:moveTo>
                  <a:cubicBezTo>
                    <a:pt x="238" y="1"/>
                    <a:pt x="0" y="70"/>
                    <a:pt x="99" y="118"/>
                  </a:cubicBezTo>
                  <a:cubicBezTo>
                    <a:pt x="153" y="142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5" name="Google Shape;35565;p16"/>
            <p:cNvSpPr/>
            <p:nvPr/>
          </p:nvSpPr>
          <p:spPr>
            <a:xfrm>
              <a:off x="2457348" y="151111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100" y="118"/>
                  </a:cubicBezTo>
                  <a:cubicBezTo>
                    <a:pt x="152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6" name="Google Shape;35566;p16"/>
            <p:cNvSpPr/>
            <p:nvPr/>
          </p:nvSpPr>
          <p:spPr>
            <a:xfrm>
              <a:off x="5640810" y="15064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7" name="Google Shape;35567;p16"/>
            <p:cNvSpPr/>
            <p:nvPr/>
          </p:nvSpPr>
          <p:spPr>
            <a:xfrm>
              <a:off x="4487357" y="1495491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6"/>
                    <a:pt x="89" y="406"/>
                    <a:pt x="692" y="363"/>
                  </a:cubicBezTo>
                  <a:cubicBezTo>
                    <a:pt x="745" y="157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8" name="Google Shape;35568;p16"/>
            <p:cNvSpPr/>
            <p:nvPr/>
          </p:nvSpPr>
          <p:spPr>
            <a:xfrm>
              <a:off x="3352142" y="1502957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6"/>
                  </a:cubicBezTo>
                  <a:cubicBezTo>
                    <a:pt x="242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9" name="Google Shape;35569;p16"/>
            <p:cNvSpPr/>
            <p:nvPr/>
          </p:nvSpPr>
          <p:spPr>
            <a:xfrm>
              <a:off x="7844246" y="1485193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5"/>
                  </a:moveTo>
                  <a:cubicBezTo>
                    <a:pt x="506" y="349"/>
                    <a:pt x="994" y="336"/>
                    <a:pt x="943" y="70"/>
                  </a:cubicBezTo>
                  <a:cubicBezTo>
                    <a:pt x="1" y="0"/>
                    <a:pt x="75" y="633"/>
                    <a:pt x="558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0" name="Google Shape;35570;p16"/>
            <p:cNvSpPr/>
            <p:nvPr/>
          </p:nvSpPr>
          <p:spPr>
            <a:xfrm>
              <a:off x="2677566" y="150024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99" y="115"/>
                  </a:moveTo>
                  <a:cubicBezTo>
                    <a:pt x="156" y="141"/>
                    <a:pt x="395" y="71"/>
                    <a:pt x="294" y="24"/>
                  </a:cubicBezTo>
                  <a:cubicBezTo>
                    <a:pt x="242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1" name="Google Shape;35571;p16"/>
            <p:cNvSpPr/>
            <p:nvPr/>
          </p:nvSpPr>
          <p:spPr>
            <a:xfrm>
              <a:off x="1872216" y="1500187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2" y="1"/>
                    <a:pt x="1" y="70"/>
                    <a:pt x="104" y="117"/>
                  </a:cubicBezTo>
                  <a:cubicBezTo>
                    <a:pt x="157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2" name="Google Shape;35572;p16"/>
            <p:cNvSpPr/>
            <p:nvPr/>
          </p:nvSpPr>
          <p:spPr>
            <a:xfrm>
              <a:off x="4920656" y="1484531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6"/>
                  </a:moveTo>
                  <a:cubicBezTo>
                    <a:pt x="863" y="441"/>
                    <a:pt x="958" y="303"/>
                    <a:pt x="894" y="92"/>
                  </a:cubicBezTo>
                  <a:cubicBezTo>
                    <a:pt x="627" y="95"/>
                    <a:pt x="469" y="48"/>
                    <a:pt x="313" y="0"/>
                  </a:cubicBezTo>
                  <a:cubicBezTo>
                    <a:pt x="0" y="149"/>
                    <a:pt x="82" y="572"/>
                    <a:pt x="704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3" name="Google Shape;35573;p16"/>
            <p:cNvSpPr/>
            <p:nvPr/>
          </p:nvSpPr>
          <p:spPr>
            <a:xfrm>
              <a:off x="2716149" y="1488776"/>
              <a:ext cx="20131" cy="16199"/>
            </a:xfrm>
            <a:custGeom>
              <a:avLst/>
              <a:gdLst/>
              <a:ahLst/>
              <a:cxnLst/>
              <a:rect l="l" t="t" r="r" b="b"/>
              <a:pathLst>
                <a:path w="564" h="538" extrusionOk="0">
                  <a:moveTo>
                    <a:pt x="563" y="405"/>
                  </a:moveTo>
                  <a:lnTo>
                    <a:pt x="563" y="132"/>
                  </a:lnTo>
                  <a:cubicBezTo>
                    <a:pt x="0" y="0"/>
                    <a:pt x="0" y="538"/>
                    <a:pt x="563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4" name="Google Shape;35574;p16"/>
            <p:cNvSpPr/>
            <p:nvPr/>
          </p:nvSpPr>
          <p:spPr>
            <a:xfrm>
              <a:off x="6518365" y="149470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6"/>
                  </a:moveTo>
                  <a:cubicBezTo>
                    <a:pt x="236" y="0"/>
                    <a:pt x="0" y="71"/>
                    <a:pt x="101" y="118"/>
                  </a:cubicBezTo>
                  <a:cubicBezTo>
                    <a:pt x="151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5" name="Google Shape;35575;p16"/>
            <p:cNvSpPr/>
            <p:nvPr/>
          </p:nvSpPr>
          <p:spPr>
            <a:xfrm>
              <a:off x="2631667" y="1490011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6" name="Google Shape;35576;p16"/>
            <p:cNvSpPr/>
            <p:nvPr/>
          </p:nvSpPr>
          <p:spPr>
            <a:xfrm>
              <a:off x="1833597" y="1487271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7"/>
                    <a:pt x="25" y="1"/>
                  </a:cubicBezTo>
                  <a:cubicBezTo>
                    <a:pt x="45" y="144"/>
                    <a:pt x="0" y="316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7" name="Google Shape;35577;p16"/>
            <p:cNvSpPr/>
            <p:nvPr/>
          </p:nvSpPr>
          <p:spPr>
            <a:xfrm>
              <a:off x="1600565" y="14927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0" y="90"/>
                    <a:pt x="385" y="1"/>
                  </a:cubicBezTo>
                  <a:cubicBezTo>
                    <a:pt x="235" y="22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8" name="Google Shape;35578;p16"/>
            <p:cNvSpPr/>
            <p:nvPr/>
          </p:nvSpPr>
          <p:spPr>
            <a:xfrm>
              <a:off x="8380302" y="148697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9" name="Google Shape;35579;p16"/>
            <p:cNvSpPr/>
            <p:nvPr/>
          </p:nvSpPr>
          <p:spPr>
            <a:xfrm>
              <a:off x="7447531" y="148922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1"/>
                    <a:pt x="100" y="117"/>
                  </a:cubicBezTo>
                  <a:cubicBezTo>
                    <a:pt x="153" y="142"/>
                    <a:pt x="394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0" name="Google Shape;35580;p16"/>
            <p:cNvSpPr/>
            <p:nvPr/>
          </p:nvSpPr>
          <p:spPr>
            <a:xfrm>
              <a:off x="2288775" y="1487150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1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1" name="Google Shape;35581;p16"/>
            <p:cNvSpPr/>
            <p:nvPr/>
          </p:nvSpPr>
          <p:spPr>
            <a:xfrm>
              <a:off x="2653688" y="1481851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8" y="89"/>
                  </a:moveTo>
                  <a:cubicBezTo>
                    <a:pt x="382" y="92"/>
                    <a:pt x="349" y="16"/>
                    <a:pt x="192" y="0"/>
                  </a:cubicBezTo>
                  <a:cubicBezTo>
                    <a:pt x="192" y="92"/>
                    <a:pt x="35" y="107"/>
                    <a:pt x="0" y="181"/>
                  </a:cubicBezTo>
                  <a:cubicBezTo>
                    <a:pt x="192" y="181"/>
                    <a:pt x="230" y="255"/>
                    <a:pt x="385" y="271"/>
                  </a:cubicBezTo>
                  <a:cubicBezTo>
                    <a:pt x="382" y="181"/>
                    <a:pt x="542" y="165"/>
                    <a:pt x="578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2" name="Google Shape;35582;p16"/>
            <p:cNvSpPr/>
            <p:nvPr/>
          </p:nvSpPr>
          <p:spPr>
            <a:xfrm>
              <a:off x="6129967" y="1474384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2" y="506"/>
                    <a:pt x="742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3" name="Google Shape;35583;p16"/>
            <p:cNvSpPr/>
            <p:nvPr/>
          </p:nvSpPr>
          <p:spPr>
            <a:xfrm>
              <a:off x="5500577" y="1470892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0"/>
                  </a:moveTo>
                  <a:lnTo>
                    <a:pt x="74" y="0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80"/>
                    <a:pt x="8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4" name="Google Shape;35584;p16"/>
            <p:cNvSpPr/>
            <p:nvPr/>
          </p:nvSpPr>
          <p:spPr>
            <a:xfrm>
              <a:off x="2904781" y="147829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7"/>
                  </a:moveTo>
                  <a:cubicBezTo>
                    <a:pt x="237" y="1"/>
                    <a:pt x="1" y="70"/>
                    <a:pt x="99" y="118"/>
                  </a:cubicBezTo>
                  <a:cubicBezTo>
                    <a:pt x="152" y="142"/>
                    <a:pt x="390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5" name="Google Shape;35585;p16"/>
            <p:cNvSpPr/>
            <p:nvPr/>
          </p:nvSpPr>
          <p:spPr>
            <a:xfrm>
              <a:off x="7588799" y="1470892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0" y="0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6" name="Google Shape;35586;p16"/>
            <p:cNvSpPr/>
            <p:nvPr/>
          </p:nvSpPr>
          <p:spPr>
            <a:xfrm>
              <a:off x="8270157" y="147050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5"/>
                  </a:moveTo>
                  <a:cubicBezTo>
                    <a:pt x="197" y="54"/>
                    <a:pt x="39" y="0"/>
                    <a:pt x="1" y="105"/>
                  </a:cubicBezTo>
                  <a:cubicBezTo>
                    <a:pt x="1" y="155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7" name="Google Shape;35587;p16"/>
            <p:cNvSpPr/>
            <p:nvPr/>
          </p:nvSpPr>
          <p:spPr>
            <a:xfrm>
              <a:off x="5079699" y="146739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4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8"/>
                    <a:pt x="10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8" name="Google Shape;35588;p16"/>
            <p:cNvSpPr/>
            <p:nvPr/>
          </p:nvSpPr>
          <p:spPr>
            <a:xfrm>
              <a:off x="1336624" y="1444908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0"/>
                  </a:moveTo>
                  <a:cubicBezTo>
                    <a:pt x="587" y="701"/>
                    <a:pt x="336" y="930"/>
                    <a:pt x="836" y="863"/>
                  </a:cubicBezTo>
                  <a:cubicBezTo>
                    <a:pt x="1462" y="635"/>
                    <a:pt x="634" y="0"/>
                    <a:pt x="63" y="318"/>
                  </a:cubicBezTo>
                  <a:cubicBezTo>
                    <a:pt x="0" y="499"/>
                    <a:pt x="336" y="496"/>
                    <a:pt x="450" y="5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9" name="Google Shape;35589;p16"/>
            <p:cNvSpPr/>
            <p:nvPr/>
          </p:nvSpPr>
          <p:spPr>
            <a:xfrm>
              <a:off x="7003667" y="1462702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0" name="Google Shape;35590;p16"/>
            <p:cNvSpPr/>
            <p:nvPr/>
          </p:nvSpPr>
          <p:spPr>
            <a:xfrm>
              <a:off x="2917987" y="1459962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3"/>
                  </a:moveTo>
                  <a:cubicBezTo>
                    <a:pt x="825" y="29"/>
                    <a:pt x="294" y="97"/>
                    <a:pt x="115" y="0"/>
                  </a:cubicBezTo>
                  <a:cubicBezTo>
                    <a:pt x="0" y="235"/>
                    <a:pt x="192" y="327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1" name="Google Shape;35591;p16"/>
            <p:cNvSpPr/>
            <p:nvPr/>
          </p:nvSpPr>
          <p:spPr>
            <a:xfrm>
              <a:off x="1610666" y="146465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2" name="Google Shape;35592;p16"/>
            <p:cNvSpPr/>
            <p:nvPr/>
          </p:nvSpPr>
          <p:spPr>
            <a:xfrm>
              <a:off x="2818835" y="145957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4" y="52"/>
                    <a:pt x="36" y="0"/>
                    <a:pt x="0" y="103"/>
                  </a:cubicBezTo>
                  <a:cubicBezTo>
                    <a:pt x="0" y="156"/>
                    <a:pt x="154" y="207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3" name="Google Shape;35593;p16"/>
            <p:cNvSpPr/>
            <p:nvPr/>
          </p:nvSpPr>
          <p:spPr>
            <a:xfrm>
              <a:off x="1004940" y="146188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0" y="0"/>
                    <a:pt x="1" y="71"/>
                    <a:pt x="101" y="118"/>
                  </a:cubicBezTo>
                  <a:cubicBezTo>
                    <a:pt x="152" y="143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4" name="Google Shape;35594;p16"/>
            <p:cNvSpPr/>
            <p:nvPr/>
          </p:nvSpPr>
          <p:spPr>
            <a:xfrm>
              <a:off x="660834" y="14619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6" y="142"/>
                    <a:pt x="393" y="72"/>
                    <a:pt x="294" y="25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5" name="Google Shape;35595;p16"/>
            <p:cNvSpPr/>
            <p:nvPr/>
          </p:nvSpPr>
          <p:spPr>
            <a:xfrm>
              <a:off x="492262" y="1453700"/>
              <a:ext cx="28483" cy="11743"/>
            </a:xfrm>
            <a:custGeom>
              <a:avLst/>
              <a:gdLst/>
              <a:ahLst/>
              <a:cxnLst/>
              <a:rect l="l" t="t" r="r" b="b"/>
              <a:pathLst>
                <a:path w="798" h="390" extrusionOk="0">
                  <a:moveTo>
                    <a:pt x="771" y="26"/>
                  </a:moveTo>
                  <a:cubicBezTo>
                    <a:pt x="336" y="1"/>
                    <a:pt x="49" y="49"/>
                    <a:pt x="1" y="208"/>
                  </a:cubicBezTo>
                  <a:cubicBezTo>
                    <a:pt x="279" y="229"/>
                    <a:pt x="326" y="358"/>
                    <a:pt x="580" y="390"/>
                  </a:cubicBezTo>
                  <a:cubicBezTo>
                    <a:pt x="539" y="219"/>
                    <a:pt x="797" y="189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6" name="Google Shape;35596;p16"/>
            <p:cNvSpPr/>
            <p:nvPr/>
          </p:nvSpPr>
          <p:spPr>
            <a:xfrm>
              <a:off x="2089293" y="1452405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1"/>
                    <a:pt x="0" y="159"/>
                  </a:cubicBezTo>
                  <a:cubicBezTo>
                    <a:pt x="366" y="199"/>
                    <a:pt x="347" y="420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7" name="Google Shape;35597;p16"/>
            <p:cNvSpPr/>
            <p:nvPr/>
          </p:nvSpPr>
          <p:spPr>
            <a:xfrm>
              <a:off x="8662517" y="145719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3"/>
                    <a:pt x="5" y="5"/>
                    <a:pt x="0" y="92"/>
                  </a:cubicBezTo>
                  <a:cubicBezTo>
                    <a:pt x="150" y="71"/>
                    <a:pt x="381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8" name="Google Shape;35598;p16"/>
            <p:cNvSpPr/>
            <p:nvPr/>
          </p:nvSpPr>
          <p:spPr>
            <a:xfrm>
              <a:off x="216150" y="145445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"/>
                  </a:moveTo>
                  <a:lnTo>
                    <a:pt x="25" y="1"/>
                  </a:lnTo>
                  <a:cubicBezTo>
                    <a:pt x="0" y="164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9" name="Google Shape;35599;p16"/>
            <p:cNvSpPr/>
            <p:nvPr/>
          </p:nvSpPr>
          <p:spPr>
            <a:xfrm>
              <a:off x="5585845" y="144867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1" y="53"/>
                    <a:pt x="36" y="1"/>
                    <a:pt x="1" y="103"/>
                  </a:cubicBezTo>
                  <a:cubicBezTo>
                    <a:pt x="1" y="153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0" name="Google Shape;35600;p16"/>
            <p:cNvSpPr/>
            <p:nvPr/>
          </p:nvSpPr>
          <p:spPr>
            <a:xfrm>
              <a:off x="4711609" y="1449033"/>
              <a:ext cx="13849" cy="5450"/>
            </a:xfrm>
            <a:custGeom>
              <a:avLst/>
              <a:gdLst/>
              <a:ahLst/>
              <a:cxnLst/>
              <a:rect l="l" t="t" r="r" b="b"/>
              <a:pathLst>
                <a:path w="388" h="181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1" name="Google Shape;35601;p16"/>
            <p:cNvSpPr/>
            <p:nvPr/>
          </p:nvSpPr>
          <p:spPr>
            <a:xfrm>
              <a:off x="2436575" y="1435514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49"/>
                  </a:moveTo>
                  <a:cubicBezTo>
                    <a:pt x="1132" y="0"/>
                    <a:pt x="0" y="212"/>
                    <a:pt x="102" y="538"/>
                  </a:cubicBezTo>
                  <a:cubicBezTo>
                    <a:pt x="648" y="615"/>
                    <a:pt x="601" y="412"/>
                    <a:pt x="1068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2" name="Google Shape;35602;p16"/>
            <p:cNvSpPr/>
            <p:nvPr/>
          </p:nvSpPr>
          <p:spPr>
            <a:xfrm>
              <a:off x="96404" y="144825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70"/>
                    <a:pt x="101" y="115"/>
                  </a:cubicBezTo>
                  <a:cubicBezTo>
                    <a:pt x="154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3" name="Google Shape;35603;p16"/>
            <p:cNvSpPr/>
            <p:nvPr/>
          </p:nvSpPr>
          <p:spPr>
            <a:xfrm>
              <a:off x="7664466" y="1443553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7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4" name="Google Shape;35604;p16"/>
            <p:cNvSpPr/>
            <p:nvPr/>
          </p:nvSpPr>
          <p:spPr>
            <a:xfrm>
              <a:off x="5224358" y="1445540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0"/>
                    <a:pt x="1" y="68"/>
                    <a:pt x="100" y="116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5" name="Google Shape;35605;p16"/>
            <p:cNvSpPr/>
            <p:nvPr/>
          </p:nvSpPr>
          <p:spPr>
            <a:xfrm>
              <a:off x="4645900" y="1435364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4"/>
                  </a:moveTo>
                  <a:cubicBezTo>
                    <a:pt x="758" y="338"/>
                    <a:pt x="792" y="8"/>
                    <a:pt x="301" y="0"/>
                  </a:cubicBezTo>
                  <a:cubicBezTo>
                    <a:pt x="36" y="116"/>
                    <a:pt x="1" y="445"/>
                    <a:pt x="49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6" name="Google Shape;35606;p16"/>
            <p:cNvSpPr/>
            <p:nvPr/>
          </p:nvSpPr>
          <p:spPr>
            <a:xfrm>
              <a:off x="7213500" y="143458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6"/>
                  </a:moveTo>
                  <a:cubicBezTo>
                    <a:pt x="155" y="142"/>
                    <a:pt x="394" y="72"/>
                    <a:pt x="295" y="26"/>
                  </a:cubicBezTo>
                  <a:cubicBezTo>
                    <a:pt x="240" y="0"/>
                    <a:pt x="1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7" name="Google Shape;35607;p16"/>
            <p:cNvSpPr/>
            <p:nvPr/>
          </p:nvSpPr>
          <p:spPr>
            <a:xfrm>
              <a:off x="3362600" y="1429854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3"/>
                  </a:moveTo>
                  <a:cubicBezTo>
                    <a:pt x="632" y="299"/>
                    <a:pt x="919" y="252"/>
                    <a:pt x="965" y="92"/>
                  </a:cubicBezTo>
                  <a:cubicBezTo>
                    <a:pt x="621" y="113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8" name="Google Shape;35608;p16"/>
            <p:cNvSpPr/>
            <p:nvPr/>
          </p:nvSpPr>
          <p:spPr>
            <a:xfrm>
              <a:off x="2429865" y="143458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6" y="0"/>
                    <a:pt x="0" y="69"/>
                    <a:pt x="98" y="116"/>
                  </a:cubicBezTo>
                  <a:cubicBezTo>
                    <a:pt x="150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9" name="Google Shape;35609;p16"/>
            <p:cNvSpPr/>
            <p:nvPr/>
          </p:nvSpPr>
          <p:spPr>
            <a:xfrm>
              <a:off x="1813895" y="143226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5"/>
                    <a:pt x="192" y="103"/>
                  </a:cubicBezTo>
                  <a:cubicBezTo>
                    <a:pt x="192" y="52"/>
                    <a:pt x="37" y="0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0" name="Google Shape;35610;p16"/>
            <p:cNvSpPr/>
            <p:nvPr/>
          </p:nvSpPr>
          <p:spPr>
            <a:xfrm>
              <a:off x="6449480" y="143181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0"/>
                    <a:pt x="103" y="118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1" name="Google Shape;35611;p16"/>
            <p:cNvSpPr/>
            <p:nvPr/>
          </p:nvSpPr>
          <p:spPr>
            <a:xfrm>
              <a:off x="5866989" y="1425518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3" y="236"/>
                  </a:moveTo>
                  <a:cubicBezTo>
                    <a:pt x="251" y="141"/>
                    <a:pt x="72" y="1"/>
                    <a:pt x="29" y="144"/>
                  </a:cubicBezTo>
                  <a:cubicBezTo>
                    <a:pt x="0" y="241"/>
                    <a:pt x="179" y="379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2" name="Google Shape;35612;p16"/>
            <p:cNvSpPr/>
            <p:nvPr/>
          </p:nvSpPr>
          <p:spPr>
            <a:xfrm>
              <a:off x="0" y="142910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5"/>
                  </a:moveTo>
                  <a:cubicBezTo>
                    <a:pt x="242" y="1"/>
                    <a:pt x="1" y="70"/>
                    <a:pt x="102" y="117"/>
                  </a:cubicBezTo>
                  <a:cubicBezTo>
                    <a:pt x="157" y="142"/>
                    <a:pt x="396" y="75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3" name="Google Shape;35613;p16"/>
            <p:cNvSpPr/>
            <p:nvPr/>
          </p:nvSpPr>
          <p:spPr>
            <a:xfrm>
              <a:off x="4477577" y="142711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72"/>
                    <a:pt x="383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4" name="Google Shape;35614;p16"/>
            <p:cNvSpPr/>
            <p:nvPr/>
          </p:nvSpPr>
          <p:spPr>
            <a:xfrm>
              <a:off x="6645785" y="1418623"/>
              <a:ext cx="6960" cy="6142"/>
            </a:xfrm>
            <a:custGeom>
              <a:avLst/>
              <a:gdLst/>
              <a:ahLst/>
              <a:cxnLst/>
              <a:rect l="l" t="t" r="r" b="b"/>
              <a:pathLst>
                <a:path w="195" h="204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2"/>
                    <a:pt x="157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5" name="Google Shape;35615;p16"/>
            <p:cNvSpPr/>
            <p:nvPr/>
          </p:nvSpPr>
          <p:spPr>
            <a:xfrm>
              <a:off x="4591006" y="1420972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39"/>
                    <a:pt x="395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6" name="Google Shape;35616;p16"/>
            <p:cNvSpPr/>
            <p:nvPr/>
          </p:nvSpPr>
          <p:spPr>
            <a:xfrm>
              <a:off x="2626027" y="1416215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0"/>
                  </a:cubicBezTo>
                  <a:cubicBezTo>
                    <a:pt x="184" y="55"/>
                    <a:pt x="165" y="108"/>
                    <a:pt x="1" y="92"/>
                  </a:cubicBezTo>
                  <a:cubicBezTo>
                    <a:pt x="24" y="201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7" name="Google Shape;35617;p16"/>
            <p:cNvSpPr/>
            <p:nvPr/>
          </p:nvSpPr>
          <p:spPr>
            <a:xfrm>
              <a:off x="2557178" y="1421725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38" y="18"/>
                    <a:pt x="6" y="3"/>
                    <a:pt x="1" y="89"/>
                  </a:cubicBezTo>
                  <a:cubicBezTo>
                    <a:pt x="152" y="68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8" name="Google Shape;35618;p16"/>
            <p:cNvSpPr/>
            <p:nvPr/>
          </p:nvSpPr>
          <p:spPr>
            <a:xfrm>
              <a:off x="2515989" y="1409952"/>
              <a:ext cx="30410" cy="11803"/>
            </a:xfrm>
            <a:custGeom>
              <a:avLst/>
              <a:gdLst/>
              <a:ahLst/>
              <a:cxnLst/>
              <a:rect l="l" t="t" r="r" b="b"/>
              <a:pathLst>
                <a:path w="852" h="392" extrusionOk="0">
                  <a:moveTo>
                    <a:pt x="771" y="27"/>
                  </a:moveTo>
                  <a:cubicBezTo>
                    <a:pt x="334" y="1"/>
                    <a:pt x="48" y="48"/>
                    <a:pt x="1" y="208"/>
                  </a:cubicBezTo>
                  <a:cubicBezTo>
                    <a:pt x="275" y="231"/>
                    <a:pt x="324" y="359"/>
                    <a:pt x="578" y="391"/>
                  </a:cubicBezTo>
                  <a:cubicBezTo>
                    <a:pt x="638" y="267"/>
                    <a:pt x="852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9" name="Google Shape;35619;p16"/>
            <p:cNvSpPr/>
            <p:nvPr/>
          </p:nvSpPr>
          <p:spPr>
            <a:xfrm>
              <a:off x="4019794" y="140995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1"/>
                    <a:pt x="392" y="73"/>
                    <a:pt x="293" y="24"/>
                  </a:cubicBezTo>
                  <a:cubicBezTo>
                    <a:pt x="240" y="1"/>
                    <a:pt x="0" y="71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0" name="Google Shape;35620;p16"/>
            <p:cNvSpPr/>
            <p:nvPr/>
          </p:nvSpPr>
          <p:spPr>
            <a:xfrm>
              <a:off x="7210252" y="1404713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0"/>
                    <a:pt x="170" y="54"/>
                    <a:pt x="1" y="110"/>
                  </a:cubicBezTo>
                  <a:cubicBezTo>
                    <a:pt x="1" y="202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1" name="Google Shape;35621;p16"/>
            <p:cNvSpPr/>
            <p:nvPr/>
          </p:nvSpPr>
          <p:spPr>
            <a:xfrm>
              <a:off x="5933233" y="140450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39" y="0"/>
                    <a:pt x="0" y="68"/>
                    <a:pt x="102" y="117"/>
                  </a:cubicBezTo>
                  <a:cubicBezTo>
                    <a:pt x="153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2" name="Google Shape;35622;p16"/>
            <p:cNvSpPr/>
            <p:nvPr/>
          </p:nvSpPr>
          <p:spPr>
            <a:xfrm>
              <a:off x="2897428" y="1397036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7"/>
                    <a:pt x="644" y="21"/>
                    <a:pt x="305" y="0"/>
                  </a:cubicBezTo>
                  <a:cubicBezTo>
                    <a:pt x="1" y="136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3" name="Google Shape;35623;p16"/>
            <p:cNvSpPr/>
            <p:nvPr/>
          </p:nvSpPr>
          <p:spPr>
            <a:xfrm>
              <a:off x="2116348" y="1391586"/>
              <a:ext cx="38619" cy="16440"/>
            </a:xfrm>
            <a:custGeom>
              <a:avLst/>
              <a:gdLst/>
              <a:ahLst/>
              <a:cxnLst/>
              <a:rect l="l" t="t" r="r" b="b"/>
              <a:pathLst>
                <a:path w="1082" h="546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39"/>
                    <a:pt x="12" y="0"/>
                  </a:cubicBezTo>
                  <a:cubicBezTo>
                    <a:pt x="1" y="278"/>
                    <a:pt x="185" y="463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4" name="Google Shape;35624;p16"/>
            <p:cNvSpPr/>
            <p:nvPr/>
          </p:nvSpPr>
          <p:spPr>
            <a:xfrm>
              <a:off x="6807469" y="140179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5"/>
                  </a:moveTo>
                  <a:cubicBezTo>
                    <a:pt x="237" y="0"/>
                    <a:pt x="1" y="70"/>
                    <a:pt x="100" y="115"/>
                  </a:cubicBezTo>
                  <a:cubicBezTo>
                    <a:pt x="152" y="141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5" name="Google Shape;35625;p16"/>
            <p:cNvSpPr/>
            <p:nvPr/>
          </p:nvSpPr>
          <p:spPr>
            <a:xfrm>
              <a:off x="8369880" y="13990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6"/>
                  </a:moveTo>
                  <a:cubicBezTo>
                    <a:pt x="156" y="141"/>
                    <a:pt x="393" y="72"/>
                    <a:pt x="293" y="25"/>
                  </a:cubicBezTo>
                  <a:cubicBezTo>
                    <a:pt x="241" y="0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6" name="Google Shape;35626;p16"/>
            <p:cNvSpPr/>
            <p:nvPr/>
          </p:nvSpPr>
          <p:spPr>
            <a:xfrm>
              <a:off x="7341062" y="1388394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0"/>
                  </a:moveTo>
                  <a:lnTo>
                    <a:pt x="578" y="470"/>
                  </a:lnTo>
                  <a:cubicBezTo>
                    <a:pt x="472" y="338"/>
                    <a:pt x="802" y="0"/>
                    <a:pt x="383" y="16"/>
                  </a:cubicBezTo>
                  <a:cubicBezTo>
                    <a:pt x="524" y="264"/>
                    <a:pt x="2" y="199"/>
                    <a:pt x="1" y="379"/>
                  </a:cubicBezTo>
                  <a:cubicBezTo>
                    <a:pt x="118" y="384"/>
                    <a:pt x="227" y="392"/>
                    <a:pt x="190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7" name="Google Shape;35627;p16"/>
            <p:cNvSpPr/>
            <p:nvPr/>
          </p:nvSpPr>
          <p:spPr>
            <a:xfrm>
              <a:off x="4972123" y="1392760"/>
              <a:ext cx="9030" cy="11412"/>
            </a:xfrm>
            <a:custGeom>
              <a:avLst/>
              <a:gdLst/>
              <a:ahLst/>
              <a:cxnLst/>
              <a:rect l="l" t="t" r="r" b="b"/>
              <a:pathLst>
                <a:path w="253" h="379" extrusionOk="0">
                  <a:moveTo>
                    <a:pt x="224" y="234"/>
                  </a:moveTo>
                  <a:cubicBezTo>
                    <a:pt x="252" y="140"/>
                    <a:pt x="74" y="0"/>
                    <a:pt x="31" y="144"/>
                  </a:cubicBezTo>
                  <a:cubicBezTo>
                    <a:pt x="0" y="239"/>
                    <a:pt x="181" y="379"/>
                    <a:pt x="224" y="2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8" name="Google Shape;35628;p16"/>
            <p:cNvSpPr/>
            <p:nvPr/>
          </p:nvSpPr>
          <p:spPr>
            <a:xfrm>
              <a:off x="2333461" y="139360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7" y="1"/>
                    <a:pt x="0" y="69"/>
                    <a:pt x="100" y="116"/>
                  </a:cubicBezTo>
                  <a:cubicBezTo>
                    <a:pt x="152" y="141"/>
                    <a:pt x="391" y="71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9" name="Google Shape;35629;p16"/>
            <p:cNvSpPr/>
            <p:nvPr/>
          </p:nvSpPr>
          <p:spPr>
            <a:xfrm>
              <a:off x="2061668" y="13915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0" name="Google Shape;35630;p16"/>
            <p:cNvSpPr/>
            <p:nvPr/>
          </p:nvSpPr>
          <p:spPr>
            <a:xfrm>
              <a:off x="6212129" y="1383035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4"/>
                  </a:moveTo>
                  <a:cubicBezTo>
                    <a:pt x="195" y="54"/>
                    <a:pt x="37" y="1"/>
                    <a:pt x="3" y="104"/>
                  </a:cubicBezTo>
                  <a:cubicBezTo>
                    <a:pt x="0" y="153"/>
                    <a:pt x="157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1" name="Google Shape;35631;p16"/>
            <p:cNvSpPr/>
            <p:nvPr/>
          </p:nvSpPr>
          <p:spPr>
            <a:xfrm>
              <a:off x="3214015" y="1371413"/>
              <a:ext cx="52218" cy="22823"/>
            </a:xfrm>
            <a:custGeom>
              <a:avLst/>
              <a:gdLst/>
              <a:ahLst/>
              <a:cxnLst/>
              <a:rect l="l" t="t" r="r" b="b"/>
              <a:pathLst>
                <a:path w="1463" h="758" extrusionOk="0">
                  <a:moveTo>
                    <a:pt x="1462" y="399"/>
                  </a:moveTo>
                  <a:cubicBezTo>
                    <a:pt x="1345" y="273"/>
                    <a:pt x="720" y="384"/>
                    <a:pt x="691" y="216"/>
                  </a:cubicBezTo>
                  <a:cubicBezTo>
                    <a:pt x="670" y="106"/>
                    <a:pt x="635" y="0"/>
                    <a:pt x="306" y="34"/>
                  </a:cubicBezTo>
                  <a:cubicBezTo>
                    <a:pt x="0" y="477"/>
                    <a:pt x="1246" y="757"/>
                    <a:pt x="1462" y="3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2" name="Google Shape;35632;p16"/>
            <p:cNvSpPr/>
            <p:nvPr/>
          </p:nvSpPr>
          <p:spPr>
            <a:xfrm>
              <a:off x="7770971" y="13799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3" name="Google Shape;35633;p16"/>
            <p:cNvSpPr/>
            <p:nvPr/>
          </p:nvSpPr>
          <p:spPr>
            <a:xfrm>
              <a:off x="3279973" y="1377887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4" name="Google Shape;35634;p16"/>
            <p:cNvSpPr/>
            <p:nvPr/>
          </p:nvSpPr>
          <p:spPr>
            <a:xfrm>
              <a:off x="1841414" y="1380687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0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1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5" name="Google Shape;35635;p16"/>
            <p:cNvSpPr/>
            <p:nvPr/>
          </p:nvSpPr>
          <p:spPr>
            <a:xfrm>
              <a:off x="6412361" y="1367017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3" y="363"/>
                  </a:moveTo>
                  <a:cubicBezTo>
                    <a:pt x="812" y="244"/>
                    <a:pt x="682" y="90"/>
                    <a:pt x="371" y="0"/>
                  </a:cubicBezTo>
                  <a:cubicBezTo>
                    <a:pt x="346" y="227"/>
                    <a:pt x="0" y="283"/>
                    <a:pt x="56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6" name="Google Shape;35636;p16"/>
            <p:cNvSpPr/>
            <p:nvPr/>
          </p:nvSpPr>
          <p:spPr>
            <a:xfrm>
              <a:off x="75774" y="137442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40" y="1"/>
                    <a:pt x="0" y="70"/>
                    <a:pt x="98" y="116"/>
                  </a:cubicBezTo>
                  <a:cubicBezTo>
                    <a:pt x="153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7" name="Google Shape;35637;p16"/>
            <p:cNvSpPr/>
            <p:nvPr/>
          </p:nvSpPr>
          <p:spPr>
            <a:xfrm>
              <a:off x="8335437" y="137171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8" name="Google Shape;35638;p16"/>
            <p:cNvSpPr/>
            <p:nvPr/>
          </p:nvSpPr>
          <p:spPr>
            <a:xfrm>
              <a:off x="4498243" y="1372467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9" name="Google Shape;35639;p16"/>
            <p:cNvSpPr/>
            <p:nvPr/>
          </p:nvSpPr>
          <p:spPr>
            <a:xfrm>
              <a:off x="8600556" y="1366265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7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0" name="Google Shape;35640;p16"/>
            <p:cNvSpPr/>
            <p:nvPr/>
          </p:nvSpPr>
          <p:spPr>
            <a:xfrm>
              <a:off x="8873991" y="1358768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9"/>
                    <a:pt x="102" y="343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1" name="Google Shape;35641;p16"/>
            <p:cNvSpPr/>
            <p:nvPr/>
          </p:nvSpPr>
          <p:spPr>
            <a:xfrm>
              <a:off x="6246251" y="1360725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1"/>
                    <a:pt x="321" y="0"/>
                    <a:pt x="9" y="25"/>
                  </a:cubicBezTo>
                  <a:cubicBezTo>
                    <a:pt x="1" y="183"/>
                    <a:pt x="157" y="260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2" name="Google Shape;35642;p16"/>
            <p:cNvSpPr/>
            <p:nvPr/>
          </p:nvSpPr>
          <p:spPr>
            <a:xfrm>
              <a:off x="8569504" y="136346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9" y="118"/>
                  </a:moveTo>
                  <a:cubicBezTo>
                    <a:pt x="155" y="143"/>
                    <a:pt x="394" y="75"/>
                    <a:pt x="293" y="27"/>
                  </a:cubicBezTo>
                  <a:cubicBezTo>
                    <a:pt x="240" y="1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3" name="Google Shape;35643;p16"/>
            <p:cNvSpPr/>
            <p:nvPr/>
          </p:nvSpPr>
          <p:spPr>
            <a:xfrm>
              <a:off x="4956990" y="135509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1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4" name="Google Shape;35644;p16"/>
            <p:cNvSpPr/>
            <p:nvPr/>
          </p:nvSpPr>
          <p:spPr>
            <a:xfrm>
              <a:off x="2743489" y="1352355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7"/>
                  </a:moveTo>
                  <a:cubicBezTo>
                    <a:pt x="924" y="381"/>
                    <a:pt x="1018" y="243"/>
                    <a:pt x="954" y="33"/>
                  </a:cubicBezTo>
                  <a:cubicBezTo>
                    <a:pt x="664" y="47"/>
                    <a:pt x="245" y="0"/>
                    <a:pt x="181" y="122"/>
                  </a:cubicBezTo>
                  <a:cubicBezTo>
                    <a:pt x="695" y="94"/>
                    <a:pt x="1" y="633"/>
                    <a:pt x="760" y="4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5" name="Google Shape;35645;p16"/>
            <p:cNvSpPr/>
            <p:nvPr/>
          </p:nvSpPr>
          <p:spPr>
            <a:xfrm>
              <a:off x="3893980" y="1347868"/>
              <a:ext cx="37905" cy="18789"/>
            </a:xfrm>
            <a:custGeom>
              <a:avLst/>
              <a:gdLst/>
              <a:ahLst/>
              <a:cxnLst/>
              <a:rect l="l" t="t" r="r" b="b"/>
              <a:pathLst>
                <a:path w="1062" h="624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0"/>
                  </a:cubicBezTo>
                  <a:cubicBezTo>
                    <a:pt x="48" y="139"/>
                    <a:pt x="1" y="623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6" name="Google Shape;35646;p16"/>
            <p:cNvSpPr/>
            <p:nvPr/>
          </p:nvSpPr>
          <p:spPr>
            <a:xfrm>
              <a:off x="2784249" y="1355697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5" y="105"/>
                  </a:moveTo>
                  <a:cubicBezTo>
                    <a:pt x="1" y="154"/>
                    <a:pt x="161" y="206"/>
                    <a:pt x="198" y="105"/>
                  </a:cubicBezTo>
                  <a:cubicBezTo>
                    <a:pt x="198" y="54"/>
                    <a:pt x="40" y="0"/>
                    <a:pt x="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7" name="Google Shape;35647;p16"/>
            <p:cNvSpPr/>
            <p:nvPr/>
          </p:nvSpPr>
          <p:spPr>
            <a:xfrm>
              <a:off x="332362" y="1345129"/>
              <a:ext cx="56751" cy="22583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4"/>
                  </a:moveTo>
                  <a:cubicBezTo>
                    <a:pt x="1048" y="347"/>
                    <a:pt x="1061" y="67"/>
                    <a:pt x="624" y="0"/>
                  </a:cubicBezTo>
                  <a:cubicBezTo>
                    <a:pt x="861" y="294"/>
                    <a:pt x="1" y="68"/>
                    <a:pt x="239" y="364"/>
                  </a:cubicBezTo>
                  <a:cubicBezTo>
                    <a:pt x="962" y="277"/>
                    <a:pt x="1345" y="749"/>
                    <a:pt x="1590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8" name="Google Shape;35648;p16"/>
            <p:cNvSpPr/>
            <p:nvPr/>
          </p:nvSpPr>
          <p:spPr>
            <a:xfrm>
              <a:off x="3276404" y="1355335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5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0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9" name="Google Shape;35649;p16"/>
            <p:cNvSpPr/>
            <p:nvPr/>
          </p:nvSpPr>
          <p:spPr>
            <a:xfrm>
              <a:off x="2096075" y="1352746"/>
              <a:ext cx="13742" cy="6745"/>
            </a:xfrm>
            <a:custGeom>
              <a:avLst/>
              <a:gdLst/>
              <a:ahLst/>
              <a:cxnLst/>
              <a:rect l="l" t="t" r="r" b="b"/>
              <a:pathLst>
                <a:path w="385" h="224" extrusionOk="0">
                  <a:moveTo>
                    <a:pt x="385" y="111"/>
                  </a:moveTo>
                  <a:cubicBezTo>
                    <a:pt x="345" y="0"/>
                    <a:pt x="172" y="55"/>
                    <a:pt x="1" y="111"/>
                  </a:cubicBezTo>
                  <a:cubicBezTo>
                    <a:pt x="2" y="203"/>
                    <a:pt x="339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0" name="Google Shape;35650;p16"/>
            <p:cNvSpPr/>
            <p:nvPr/>
          </p:nvSpPr>
          <p:spPr>
            <a:xfrm>
              <a:off x="2980412" y="134988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1" name="Google Shape;35651;p16"/>
            <p:cNvSpPr/>
            <p:nvPr/>
          </p:nvSpPr>
          <p:spPr>
            <a:xfrm>
              <a:off x="5627033" y="1347447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4"/>
                  </a:moveTo>
                  <a:cubicBezTo>
                    <a:pt x="354" y="29"/>
                    <a:pt x="35" y="0"/>
                    <a:pt x="1" y="106"/>
                  </a:cubicBezTo>
                  <a:cubicBezTo>
                    <a:pt x="229" y="92"/>
                    <a:pt x="550" y="120"/>
                    <a:pt x="581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2" name="Google Shape;35652;p16"/>
            <p:cNvSpPr/>
            <p:nvPr/>
          </p:nvSpPr>
          <p:spPr>
            <a:xfrm>
              <a:off x="2894501" y="1345129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1"/>
                    <a:pt x="8" y="3"/>
                    <a:pt x="0" y="91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3" name="Google Shape;35653;p16"/>
            <p:cNvSpPr/>
            <p:nvPr/>
          </p:nvSpPr>
          <p:spPr>
            <a:xfrm>
              <a:off x="8881915" y="1334139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6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4" name="Google Shape;35654;p16"/>
            <p:cNvSpPr/>
            <p:nvPr/>
          </p:nvSpPr>
          <p:spPr>
            <a:xfrm>
              <a:off x="5506609" y="133889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2" y="142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5" name="Google Shape;35655;p16"/>
            <p:cNvSpPr/>
            <p:nvPr/>
          </p:nvSpPr>
          <p:spPr>
            <a:xfrm>
              <a:off x="2105676" y="1334199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30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6" name="Google Shape;35656;p16"/>
            <p:cNvSpPr/>
            <p:nvPr/>
          </p:nvSpPr>
          <p:spPr>
            <a:xfrm>
              <a:off x="8566149" y="1331519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5"/>
                    <a:pt x="918" y="250"/>
                    <a:pt x="964" y="88"/>
                  </a:cubicBezTo>
                  <a:cubicBezTo>
                    <a:pt x="625" y="109"/>
                    <a:pt x="1" y="0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7" name="Google Shape;35657;p16"/>
            <p:cNvSpPr/>
            <p:nvPr/>
          </p:nvSpPr>
          <p:spPr>
            <a:xfrm>
              <a:off x="2658507" y="1328689"/>
              <a:ext cx="17703" cy="10990"/>
            </a:xfrm>
            <a:custGeom>
              <a:avLst/>
              <a:gdLst/>
              <a:ahLst/>
              <a:cxnLst/>
              <a:rect l="l" t="t" r="r" b="b"/>
              <a:pathLst>
                <a:path w="496" h="365" extrusionOk="0">
                  <a:moveTo>
                    <a:pt x="443" y="365"/>
                  </a:moveTo>
                  <a:cubicBezTo>
                    <a:pt x="496" y="157"/>
                    <a:pt x="395" y="24"/>
                    <a:pt x="57" y="0"/>
                  </a:cubicBezTo>
                  <a:cubicBezTo>
                    <a:pt x="1" y="208"/>
                    <a:pt x="103" y="344"/>
                    <a:pt x="44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8" name="Google Shape;35658;p16"/>
            <p:cNvSpPr/>
            <p:nvPr/>
          </p:nvSpPr>
          <p:spPr>
            <a:xfrm>
              <a:off x="7000170" y="13334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5" y="140"/>
                    <a:pt x="392" y="70"/>
                    <a:pt x="293" y="23"/>
                  </a:cubicBezTo>
                  <a:cubicBezTo>
                    <a:pt x="238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9" name="Google Shape;35659;p16"/>
            <p:cNvSpPr/>
            <p:nvPr/>
          </p:nvSpPr>
          <p:spPr>
            <a:xfrm>
              <a:off x="2285206" y="133341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0"/>
                    <a:pt x="0" y="69"/>
                    <a:pt x="101" y="116"/>
                  </a:cubicBezTo>
                  <a:cubicBezTo>
                    <a:pt x="155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0" name="Google Shape;35660;p16"/>
            <p:cNvSpPr/>
            <p:nvPr/>
          </p:nvSpPr>
          <p:spPr>
            <a:xfrm>
              <a:off x="7367689" y="13233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3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0"/>
                    <a:pt x="7" y="220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1" name="Google Shape;35661;p16"/>
            <p:cNvSpPr/>
            <p:nvPr/>
          </p:nvSpPr>
          <p:spPr>
            <a:xfrm>
              <a:off x="1953664" y="1314026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7"/>
                  </a:moveTo>
                  <a:cubicBezTo>
                    <a:pt x="1299" y="1"/>
                    <a:pt x="0" y="31"/>
                    <a:pt x="712" y="3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2" name="Google Shape;35662;p16"/>
            <p:cNvSpPr/>
            <p:nvPr/>
          </p:nvSpPr>
          <p:spPr>
            <a:xfrm>
              <a:off x="8894157" y="1305897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5"/>
                  </a:moveTo>
                  <a:cubicBezTo>
                    <a:pt x="1114" y="0"/>
                    <a:pt x="0" y="525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3" name="Google Shape;35663;p16"/>
            <p:cNvSpPr/>
            <p:nvPr/>
          </p:nvSpPr>
          <p:spPr>
            <a:xfrm>
              <a:off x="8018815" y="131429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2"/>
                    <a:pt x="394" y="73"/>
                    <a:pt x="294" y="26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4" name="Google Shape;35664;p16"/>
            <p:cNvSpPr/>
            <p:nvPr/>
          </p:nvSpPr>
          <p:spPr>
            <a:xfrm>
              <a:off x="5014490" y="1312340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5" name="Google Shape;35665;p16"/>
            <p:cNvSpPr/>
            <p:nvPr/>
          </p:nvSpPr>
          <p:spPr>
            <a:xfrm>
              <a:off x="2873907" y="1311738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1"/>
                  </a:moveTo>
                  <a:cubicBezTo>
                    <a:pt x="2" y="202"/>
                    <a:pt x="338" y="224"/>
                    <a:pt x="387" y="111"/>
                  </a:cubicBezTo>
                  <a:cubicBezTo>
                    <a:pt x="344" y="1"/>
                    <a:pt x="171" y="54"/>
                    <a:pt x="0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6" name="Google Shape;35666;p16"/>
            <p:cNvSpPr/>
            <p:nvPr/>
          </p:nvSpPr>
          <p:spPr>
            <a:xfrm>
              <a:off x="6763890" y="1301923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4"/>
                  </a:lnTo>
                  <a:cubicBezTo>
                    <a:pt x="0" y="1"/>
                    <a:pt x="0" y="508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7" name="Google Shape;35667;p16"/>
            <p:cNvSpPr/>
            <p:nvPr/>
          </p:nvSpPr>
          <p:spPr>
            <a:xfrm>
              <a:off x="2729284" y="1309149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7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8" name="Google Shape;35668;p16"/>
            <p:cNvSpPr/>
            <p:nvPr/>
          </p:nvSpPr>
          <p:spPr>
            <a:xfrm>
              <a:off x="4126619" y="13064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3" y="54"/>
                    <a:pt x="37" y="1"/>
                    <a:pt x="2" y="105"/>
                  </a:cubicBezTo>
                  <a:cubicBezTo>
                    <a:pt x="0" y="156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9" name="Google Shape;35669;p16"/>
            <p:cNvSpPr/>
            <p:nvPr/>
          </p:nvSpPr>
          <p:spPr>
            <a:xfrm>
              <a:off x="2660506" y="1301381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0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6"/>
                    <a:pt x="531" y="22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0" name="Google Shape;35670;p16"/>
            <p:cNvSpPr/>
            <p:nvPr/>
          </p:nvSpPr>
          <p:spPr>
            <a:xfrm>
              <a:off x="2546791" y="13060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3" y="142"/>
                    <a:pt x="393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1" name="Google Shape;35671;p16"/>
            <p:cNvSpPr/>
            <p:nvPr/>
          </p:nvSpPr>
          <p:spPr>
            <a:xfrm>
              <a:off x="1869003" y="1298671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5"/>
                    <a:pt x="384" y="272"/>
                  </a:cubicBezTo>
                  <a:cubicBezTo>
                    <a:pt x="383" y="180"/>
                    <a:pt x="541" y="163"/>
                    <a:pt x="579" y="90"/>
                  </a:cubicBezTo>
                  <a:cubicBezTo>
                    <a:pt x="383" y="90"/>
                    <a:pt x="346" y="17"/>
                    <a:pt x="192" y="0"/>
                  </a:cubicBezTo>
                  <a:cubicBezTo>
                    <a:pt x="194" y="90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2" name="Google Shape;35672;p16"/>
            <p:cNvSpPr/>
            <p:nvPr/>
          </p:nvSpPr>
          <p:spPr>
            <a:xfrm>
              <a:off x="4449238" y="1295961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2" y="272"/>
                  </a:moveTo>
                  <a:cubicBezTo>
                    <a:pt x="422" y="155"/>
                    <a:pt x="657" y="146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19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3" name="Google Shape;35673;p16"/>
            <p:cNvSpPr/>
            <p:nvPr/>
          </p:nvSpPr>
          <p:spPr>
            <a:xfrm>
              <a:off x="2708690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4" name="Google Shape;35674;p16"/>
            <p:cNvSpPr/>
            <p:nvPr/>
          </p:nvSpPr>
          <p:spPr>
            <a:xfrm>
              <a:off x="2550325" y="129831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6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5" name="Google Shape;35675;p16"/>
            <p:cNvSpPr/>
            <p:nvPr/>
          </p:nvSpPr>
          <p:spPr>
            <a:xfrm>
              <a:off x="8662517" y="1295961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6" name="Google Shape;35676;p16"/>
            <p:cNvSpPr/>
            <p:nvPr/>
          </p:nvSpPr>
          <p:spPr>
            <a:xfrm>
              <a:off x="2832576" y="1280124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1"/>
                  </a:moveTo>
                  <a:lnTo>
                    <a:pt x="1" y="432"/>
                  </a:lnTo>
                  <a:cubicBezTo>
                    <a:pt x="745" y="507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7" name="Google Shape;35677;p16"/>
            <p:cNvSpPr/>
            <p:nvPr/>
          </p:nvSpPr>
          <p:spPr>
            <a:xfrm>
              <a:off x="2912847" y="1271844"/>
              <a:ext cx="37156" cy="15928"/>
            </a:xfrm>
            <a:custGeom>
              <a:avLst/>
              <a:gdLst/>
              <a:ahLst/>
              <a:cxnLst/>
              <a:rect l="l" t="t" r="r" b="b"/>
              <a:pathLst>
                <a:path w="1041" h="529" extrusionOk="0">
                  <a:moveTo>
                    <a:pt x="836" y="528"/>
                  </a:moveTo>
                  <a:cubicBezTo>
                    <a:pt x="1041" y="1"/>
                    <a:pt x="1" y="489"/>
                    <a:pt x="836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8" name="Google Shape;35678;p16"/>
            <p:cNvSpPr/>
            <p:nvPr/>
          </p:nvSpPr>
          <p:spPr>
            <a:xfrm>
              <a:off x="7871051" y="1269496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1"/>
                    <a:pt x="3" y="1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9" name="Google Shape;35679;p16"/>
            <p:cNvSpPr/>
            <p:nvPr/>
          </p:nvSpPr>
          <p:spPr>
            <a:xfrm>
              <a:off x="7733351" y="1282232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48" y="72"/>
                    <a:pt x="381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0" name="Google Shape;35680;p16"/>
            <p:cNvSpPr/>
            <p:nvPr/>
          </p:nvSpPr>
          <p:spPr>
            <a:xfrm>
              <a:off x="8455183" y="127678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3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1" name="Google Shape;35681;p16"/>
            <p:cNvSpPr/>
            <p:nvPr/>
          </p:nvSpPr>
          <p:spPr>
            <a:xfrm>
              <a:off x="8538666" y="1270098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2" name="Google Shape;35682;p16"/>
            <p:cNvSpPr/>
            <p:nvPr/>
          </p:nvSpPr>
          <p:spPr>
            <a:xfrm>
              <a:off x="3723873" y="1270610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0"/>
                    <a:pt x="389" y="69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3" name="Google Shape;35683;p16"/>
            <p:cNvSpPr/>
            <p:nvPr/>
          </p:nvSpPr>
          <p:spPr>
            <a:xfrm>
              <a:off x="7857202" y="1263083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4" name="Google Shape;35684;p16"/>
            <p:cNvSpPr/>
            <p:nvPr/>
          </p:nvSpPr>
          <p:spPr>
            <a:xfrm>
              <a:off x="8007786" y="1260343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5"/>
                    <a:pt x="217" y="213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5" name="Google Shape;35685;p16"/>
            <p:cNvSpPr/>
            <p:nvPr/>
          </p:nvSpPr>
          <p:spPr>
            <a:xfrm>
              <a:off x="7705797" y="125492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0"/>
                  </a:moveTo>
                  <a:cubicBezTo>
                    <a:pt x="384" y="90"/>
                    <a:pt x="350" y="19"/>
                    <a:pt x="193" y="0"/>
                  </a:cubicBezTo>
                  <a:cubicBezTo>
                    <a:pt x="195" y="92"/>
                    <a:pt x="37" y="107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2"/>
                    <a:pt x="542" y="164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6" name="Google Shape;35686;p16"/>
            <p:cNvSpPr/>
            <p:nvPr/>
          </p:nvSpPr>
          <p:spPr>
            <a:xfrm>
              <a:off x="7571525" y="125965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0" y="25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0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7" name="Google Shape;35687;p16"/>
            <p:cNvSpPr/>
            <p:nvPr/>
          </p:nvSpPr>
          <p:spPr>
            <a:xfrm>
              <a:off x="6703856" y="1248239"/>
              <a:ext cx="31481" cy="13851"/>
            </a:xfrm>
            <a:custGeom>
              <a:avLst/>
              <a:gdLst/>
              <a:ahLst/>
              <a:cxnLst/>
              <a:rect l="l" t="t" r="r" b="b"/>
              <a:pathLst>
                <a:path w="882" h="460" extrusionOk="0">
                  <a:moveTo>
                    <a:pt x="690" y="404"/>
                  </a:moveTo>
                  <a:cubicBezTo>
                    <a:pt x="703" y="404"/>
                    <a:pt x="678" y="320"/>
                    <a:pt x="690" y="312"/>
                  </a:cubicBezTo>
                  <a:cubicBezTo>
                    <a:pt x="710" y="301"/>
                    <a:pt x="872" y="124"/>
                    <a:pt x="882" y="131"/>
                  </a:cubicBezTo>
                  <a:cubicBezTo>
                    <a:pt x="672" y="0"/>
                    <a:pt x="1" y="460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8" name="Google Shape;35688;p16"/>
            <p:cNvSpPr/>
            <p:nvPr/>
          </p:nvSpPr>
          <p:spPr>
            <a:xfrm>
              <a:off x="7516773" y="1246342"/>
              <a:ext cx="23878" cy="5841"/>
            </a:xfrm>
            <a:custGeom>
              <a:avLst/>
              <a:gdLst/>
              <a:ahLst/>
              <a:cxnLst/>
              <a:rect l="l" t="t" r="r" b="b"/>
              <a:pathLst>
                <a:path w="669" h="194" extrusionOk="0">
                  <a:moveTo>
                    <a:pt x="477" y="194"/>
                  </a:moveTo>
                  <a:cubicBezTo>
                    <a:pt x="476" y="103"/>
                    <a:pt x="633" y="86"/>
                    <a:pt x="669" y="13"/>
                  </a:cubicBezTo>
                  <a:cubicBezTo>
                    <a:pt x="366" y="20"/>
                    <a:pt x="0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9" name="Google Shape;35689;p16"/>
            <p:cNvSpPr/>
            <p:nvPr/>
          </p:nvSpPr>
          <p:spPr>
            <a:xfrm>
              <a:off x="2639840" y="12463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4"/>
                    <a:pt x="160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0" name="Google Shape;35690;p16"/>
            <p:cNvSpPr/>
            <p:nvPr/>
          </p:nvSpPr>
          <p:spPr>
            <a:xfrm>
              <a:off x="8724478" y="1224092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6"/>
                  </a:moveTo>
                  <a:cubicBezTo>
                    <a:pt x="337" y="1"/>
                    <a:pt x="143" y="365"/>
                    <a:pt x="0" y="752"/>
                  </a:cubicBezTo>
                  <a:cubicBezTo>
                    <a:pt x="819" y="928"/>
                    <a:pt x="1576" y="607"/>
                    <a:pt x="135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1" name="Google Shape;35691;p16"/>
            <p:cNvSpPr/>
            <p:nvPr/>
          </p:nvSpPr>
          <p:spPr>
            <a:xfrm>
              <a:off x="7864126" y="124670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4"/>
                    <a:pt x="1" y="92"/>
                  </a:cubicBezTo>
                  <a:cubicBezTo>
                    <a:pt x="150" y="71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2" name="Google Shape;35692;p16"/>
            <p:cNvSpPr/>
            <p:nvPr/>
          </p:nvSpPr>
          <p:spPr>
            <a:xfrm>
              <a:off x="2749985" y="1224845"/>
              <a:ext cx="51183" cy="19150"/>
            </a:xfrm>
            <a:custGeom>
              <a:avLst/>
              <a:gdLst/>
              <a:ahLst/>
              <a:cxnLst/>
              <a:rect l="l" t="t" r="r" b="b"/>
              <a:pathLst>
                <a:path w="1434" h="636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1"/>
                  </a:cubicBezTo>
                  <a:cubicBezTo>
                    <a:pt x="546" y="107"/>
                    <a:pt x="274" y="100"/>
                    <a:pt x="0" y="91"/>
                  </a:cubicBezTo>
                  <a:cubicBezTo>
                    <a:pt x="106" y="374"/>
                    <a:pt x="461" y="541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3" name="Google Shape;35693;p16"/>
            <p:cNvSpPr/>
            <p:nvPr/>
          </p:nvSpPr>
          <p:spPr>
            <a:xfrm>
              <a:off x="1998886" y="1235744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3"/>
                  </a:moveTo>
                  <a:cubicBezTo>
                    <a:pt x="420" y="157"/>
                    <a:pt x="656" y="148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4" name="Google Shape;35694;p16"/>
            <p:cNvSpPr/>
            <p:nvPr/>
          </p:nvSpPr>
          <p:spPr>
            <a:xfrm>
              <a:off x="5533984" y="122957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4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5" name="Google Shape;35695;p16"/>
            <p:cNvSpPr/>
            <p:nvPr/>
          </p:nvSpPr>
          <p:spPr>
            <a:xfrm>
              <a:off x="1603849" y="1229572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4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6" name="Google Shape;35696;p16"/>
            <p:cNvSpPr/>
            <p:nvPr/>
          </p:nvSpPr>
          <p:spPr>
            <a:xfrm>
              <a:off x="7770971" y="122135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1"/>
                    <a:pt x="0" y="68"/>
                    <a:pt x="102" y="117"/>
                  </a:cubicBezTo>
                  <a:cubicBezTo>
                    <a:pt x="156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7" name="Google Shape;35697;p16"/>
            <p:cNvSpPr/>
            <p:nvPr/>
          </p:nvSpPr>
          <p:spPr>
            <a:xfrm>
              <a:off x="4234266" y="1212892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50" y="306"/>
                  </a:moveTo>
                  <a:cubicBezTo>
                    <a:pt x="1113" y="1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8" name="Google Shape;35698;p16"/>
            <p:cNvSpPr/>
            <p:nvPr/>
          </p:nvSpPr>
          <p:spPr>
            <a:xfrm>
              <a:off x="943728" y="1209911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9" name="Google Shape;35699;p16"/>
            <p:cNvSpPr/>
            <p:nvPr/>
          </p:nvSpPr>
          <p:spPr>
            <a:xfrm>
              <a:off x="870952" y="12084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0" name="Google Shape;35700;p16"/>
            <p:cNvSpPr/>
            <p:nvPr/>
          </p:nvSpPr>
          <p:spPr>
            <a:xfrm>
              <a:off x="8366560" y="1200216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6"/>
                    <a:pt x="104" y="200"/>
                    <a:pt x="1" y="273"/>
                  </a:cubicBezTo>
                  <a:cubicBezTo>
                    <a:pt x="249" y="278"/>
                    <a:pt x="270" y="391"/>
                    <a:pt x="578" y="365"/>
                  </a:cubicBezTo>
                  <a:cubicBezTo>
                    <a:pt x="632" y="158"/>
                    <a:pt x="532" y="23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1" name="Google Shape;35701;p16"/>
            <p:cNvSpPr/>
            <p:nvPr/>
          </p:nvSpPr>
          <p:spPr>
            <a:xfrm>
              <a:off x="7185731" y="1200216"/>
              <a:ext cx="31374" cy="13459"/>
            </a:xfrm>
            <a:custGeom>
              <a:avLst/>
              <a:gdLst/>
              <a:ahLst/>
              <a:cxnLst/>
              <a:rect l="l" t="t" r="r" b="b"/>
              <a:pathLst>
                <a:path w="879" h="447" extrusionOk="0">
                  <a:moveTo>
                    <a:pt x="878" y="182"/>
                  </a:moveTo>
                  <a:cubicBezTo>
                    <a:pt x="624" y="180"/>
                    <a:pt x="706" y="24"/>
                    <a:pt x="493" y="0"/>
                  </a:cubicBezTo>
                  <a:cubicBezTo>
                    <a:pt x="477" y="145"/>
                    <a:pt x="1" y="72"/>
                    <a:pt x="107" y="273"/>
                  </a:cubicBezTo>
                  <a:cubicBezTo>
                    <a:pt x="594" y="284"/>
                    <a:pt x="712" y="447"/>
                    <a:pt x="878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2" name="Google Shape;35702;p16"/>
            <p:cNvSpPr/>
            <p:nvPr/>
          </p:nvSpPr>
          <p:spPr>
            <a:xfrm>
              <a:off x="3747965" y="120536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2"/>
                    <a:pt x="160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3" name="Google Shape;35703;p16"/>
            <p:cNvSpPr/>
            <p:nvPr/>
          </p:nvSpPr>
          <p:spPr>
            <a:xfrm>
              <a:off x="3331191" y="1193502"/>
              <a:ext cx="31445" cy="13941"/>
            </a:xfrm>
            <a:custGeom>
              <a:avLst/>
              <a:gdLst/>
              <a:ahLst/>
              <a:cxnLst/>
              <a:rect l="l" t="t" r="r" b="b"/>
              <a:pathLst>
                <a:path w="881" h="463" extrusionOk="0">
                  <a:moveTo>
                    <a:pt x="687" y="313"/>
                  </a:moveTo>
                  <a:cubicBezTo>
                    <a:pt x="705" y="304"/>
                    <a:pt x="872" y="125"/>
                    <a:pt x="880" y="131"/>
                  </a:cubicBezTo>
                  <a:cubicBezTo>
                    <a:pt x="671" y="0"/>
                    <a:pt x="0" y="462"/>
                    <a:pt x="687" y="405"/>
                  </a:cubicBezTo>
                  <a:cubicBezTo>
                    <a:pt x="697" y="403"/>
                    <a:pt x="676" y="320"/>
                    <a:pt x="687" y="3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4" name="Google Shape;35704;p16"/>
            <p:cNvSpPr/>
            <p:nvPr/>
          </p:nvSpPr>
          <p:spPr>
            <a:xfrm>
              <a:off x="4828642" y="119473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5" name="Google Shape;35705;p16"/>
            <p:cNvSpPr/>
            <p:nvPr/>
          </p:nvSpPr>
          <p:spPr>
            <a:xfrm>
              <a:off x="3892552" y="119163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4"/>
                  </a:moveTo>
                  <a:cubicBezTo>
                    <a:pt x="192" y="53"/>
                    <a:pt x="38" y="1"/>
                    <a:pt x="0" y="104"/>
                  </a:cubicBezTo>
                  <a:cubicBezTo>
                    <a:pt x="0" y="153"/>
                    <a:pt x="158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6" name="Google Shape;35706;p16"/>
            <p:cNvSpPr/>
            <p:nvPr/>
          </p:nvSpPr>
          <p:spPr>
            <a:xfrm>
              <a:off x="2385179" y="1194736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7" y="1"/>
                  </a:moveTo>
                  <a:cubicBezTo>
                    <a:pt x="237" y="22"/>
                    <a:pt x="6" y="2"/>
                    <a:pt x="0" y="90"/>
                  </a:cubicBezTo>
                  <a:cubicBezTo>
                    <a:pt x="149" y="70"/>
                    <a:pt x="379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7" name="Google Shape;35707;p16"/>
            <p:cNvSpPr/>
            <p:nvPr/>
          </p:nvSpPr>
          <p:spPr>
            <a:xfrm>
              <a:off x="5465171" y="1191304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5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8" name="Google Shape;35708;p16"/>
            <p:cNvSpPr/>
            <p:nvPr/>
          </p:nvSpPr>
          <p:spPr>
            <a:xfrm>
              <a:off x="6687081" y="118928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70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9" name="Google Shape;35709;p16"/>
            <p:cNvSpPr/>
            <p:nvPr/>
          </p:nvSpPr>
          <p:spPr>
            <a:xfrm>
              <a:off x="2488400" y="1188865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4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1"/>
                    <a:pt x="547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0" name="Google Shape;35710;p16"/>
            <p:cNvSpPr/>
            <p:nvPr/>
          </p:nvSpPr>
          <p:spPr>
            <a:xfrm>
              <a:off x="2402311" y="118850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3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1" name="Google Shape;35711;p16"/>
            <p:cNvSpPr/>
            <p:nvPr/>
          </p:nvSpPr>
          <p:spPr>
            <a:xfrm>
              <a:off x="1400762" y="118618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3"/>
                  </a:moveTo>
                  <a:cubicBezTo>
                    <a:pt x="197" y="53"/>
                    <a:pt x="40" y="0"/>
                    <a:pt x="5" y="103"/>
                  </a:cubicBezTo>
                  <a:cubicBezTo>
                    <a:pt x="1" y="154"/>
                    <a:pt x="160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2" name="Google Shape;35712;p16"/>
            <p:cNvSpPr/>
            <p:nvPr/>
          </p:nvSpPr>
          <p:spPr>
            <a:xfrm>
              <a:off x="5475664" y="1181067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7" y="273"/>
                  </a:moveTo>
                  <a:cubicBezTo>
                    <a:pt x="358" y="165"/>
                    <a:pt x="420" y="15"/>
                    <a:pt x="195" y="1"/>
                  </a:cubicBezTo>
                  <a:cubicBezTo>
                    <a:pt x="182" y="57"/>
                    <a:pt x="165" y="109"/>
                    <a:pt x="1" y="91"/>
                  </a:cubicBezTo>
                  <a:cubicBezTo>
                    <a:pt x="23" y="203"/>
                    <a:pt x="61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3" name="Google Shape;35713;p16"/>
            <p:cNvSpPr/>
            <p:nvPr/>
          </p:nvSpPr>
          <p:spPr>
            <a:xfrm>
              <a:off x="5273612" y="1177364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1"/>
                    <a:pt x="0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4" name="Google Shape;35714;p16"/>
            <p:cNvSpPr/>
            <p:nvPr/>
          </p:nvSpPr>
          <p:spPr>
            <a:xfrm>
              <a:off x="7743274" y="1172848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7"/>
                    <a:pt x="1" y="447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5" name="Google Shape;35715;p16"/>
            <p:cNvSpPr/>
            <p:nvPr/>
          </p:nvSpPr>
          <p:spPr>
            <a:xfrm>
              <a:off x="6817891" y="11810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0" y="91"/>
                  </a:moveTo>
                  <a:cubicBezTo>
                    <a:pt x="150" y="71"/>
                    <a:pt x="382" y="88"/>
                    <a:pt x="385" y="1"/>
                  </a:cubicBezTo>
                  <a:cubicBezTo>
                    <a:pt x="236" y="21"/>
                    <a:pt x="8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6" name="Google Shape;35716;p16"/>
            <p:cNvSpPr/>
            <p:nvPr/>
          </p:nvSpPr>
          <p:spPr>
            <a:xfrm>
              <a:off x="5802922" y="1177966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88" y="195"/>
                  </a:moveTo>
                  <a:lnTo>
                    <a:pt x="473" y="195"/>
                  </a:lnTo>
                  <a:cubicBezTo>
                    <a:pt x="473" y="104"/>
                    <a:pt x="631" y="87"/>
                    <a:pt x="667" y="14"/>
                  </a:cubicBezTo>
                  <a:cubicBezTo>
                    <a:pt x="363" y="21"/>
                    <a:pt x="0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7" name="Google Shape;35717;p16"/>
            <p:cNvSpPr/>
            <p:nvPr/>
          </p:nvSpPr>
          <p:spPr>
            <a:xfrm>
              <a:off x="8204983" y="1175226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2"/>
                  </a:cubicBezTo>
                  <a:cubicBezTo>
                    <a:pt x="366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8" name="Google Shape;35718;p16"/>
            <p:cNvSpPr/>
            <p:nvPr/>
          </p:nvSpPr>
          <p:spPr>
            <a:xfrm>
              <a:off x="8251062" y="1163032"/>
              <a:ext cx="21987" cy="16229"/>
            </a:xfrm>
            <a:custGeom>
              <a:avLst/>
              <a:gdLst/>
              <a:ahLst/>
              <a:cxnLst/>
              <a:rect l="l" t="t" r="r" b="b"/>
              <a:pathLst>
                <a:path w="616" h="539" extrusionOk="0">
                  <a:moveTo>
                    <a:pt x="344" y="510"/>
                  </a:moveTo>
                  <a:cubicBezTo>
                    <a:pt x="404" y="387"/>
                    <a:pt x="616" y="337"/>
                    <a:pt x="536" y="145"/>
                  </a:cubicBezTo>
                  <a:cubicBezTo>
                    <a:pt x="1" y="0"/>
                    <a:pt x="6" y="538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9" name="Google Shape;35719;p16"/>
            <p:cNvSpPr/>
            <p:nvPr/>
          </p:nvSpPr>
          <p:spPr>
            <a:xfrm>
              <a:off x="8160119" y="117284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0" name="Google Shape;35720;p16"/>
            <p:cNvSpPr/>
            <p:nvPr/>
          </p:nvSpPr>
          <p:spPr>
            <a:xfrm>
              <a:off x="8562580" y="117215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4"/>
                  </a:moveTo>
                  <a:cubicBezTo>
                    <a:pt x="239" y="0"/>
                    <a:pt x="0" y="68"/>
                    <a:pt x="101" y="115"/>
                  </a:cubicBezTo>
                  <a:cubicBezTo>
                    <a:pt x="154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1" name="Google Shape;35721;p16"/>
            <p:cNvSpPr/>
            <p:nvPr/>
          </p:nvSpPr>
          <p:spPr>
            <a:xfrm>
              <a:off x="6329234" y="1167247"/>
              <a:ext cx="23807" cy="6022"/>
            </a:xfrm>
            <a:custGeom>
              <a:avLst/>
              <a:gdLst/>
              <a:ahLst/>
              <a:cxnLst/>
              <a:rect l="l" t="t" r="r" b="b"/>
              <a:pathLst>
                <a:path w="667" h="200" extrusionOk="0">
                  <a:moveTo>
                    <a:pt x="576" y="7"/>
                  </a:moveTo>
                  <a:cubicBezTo>
                    <a:pt x="246" y="0"/>
                    <a:pt x="84" y="76"/>
                    <a:pt x="1" y="187"/>
                  </a:cubicBezTo>
                  <a:cubicBezTo>
                    <a:pt x="302" y="179"/>
                    <a:pt x="666" y="200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2" name="Google Shape;35722;p16"/>
            <p:cNvSpPr/>
            <p:nvPr/>
          </p:nvSpPr>
          <p:spPr>
            <a:xfrm>
              <a:off x="5699238" y="116938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4"/>
                  </a:moveTo>
                  <a:cubicBezTo>
                    <a:pt x="242" y="1"/>
                    <a:pt x="1" y="69"/>
                    <a:pt x="101" y="116"/>
                  </a:cubicBezTo>
                  <a:cubicBezTo>
                    <a:pt x="154" y="142"/>
                    <a:pt x="394" y="74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3" name="Google Shape;35723;p16"/>
            <p:cNvSpPr/>
            <p:nvPr/>
          </p:nvSpPr>
          <p:spPr>
            <a:xfrm>
              <a:off x="3765061" y="1169385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6" y="24"/>
                  </a:moveTo>
                  <a:cubicBezTo>
                    <a:pt x="242" y="1"/>
                    <a:pt x="1" y="69"/>
                    <a:pt x="100" y="116"/>
                  </a:cubicBezTo>
                  <a:cubicBezTo>
                    <a:pt x="154" y="142"/>
                    <a:pt x="395" y="74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4" name="Google Shape;35724;p16"/>
            <p:cNvSpPr/>
            <p:nvPr/>
          </p:nvSpPr>
          <p:spPr>
            <a:xfrm>
              <a:off x="8043050" y="1164146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5" name="Google Shape;35725;p16"/>
            <p:cNvSpPr/>
            <p:nvPr/>
          </p:nvSpPr>
          <p:spPr>
            <a:xfrm>
              <a:off x="6818891" y="1157251"/>
              <a:ext cx="65282" cy="12887"/>
            </a:xfrm>
            <a:custGeom>
              <a:avLst/>
              <a:gdLst/>
              <a:ahLst/>
              <a:cxnLst/>
              <a:rect l="l" t="t" r="r" b="b"/>
              <a:pathLst>
                <a:path w="1829" h="428" extrusionOk="0">
                  <a:moveTo>
                    <a:pt x="1129" y="427"/>
                  </a:moveTo>
                  <a:cubicBezTo>
                    <a:pt x="1828" y="1"/>
                    <a:pt x="1" y="307"/>
                    <a:pt x="1129" y="4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6" name="Google Shape;35726;p16"/>
            <p:cNvSpPr/>
            <p:nvPr/>
          </p:nvSpPr>
          <p:spPr>
            <a:xfrm>
              <a:off x="8101477" y="1161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4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3" y="142"/>
                    <a:pt x="393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7" name="Google Shape;35727;p16"/>
            <p:cNvSpPr/>
            <p:nvPr/>
          </p:nvSpPr>
          <p:spPr>
            <a:xfrm>
              <a:off x="5131452" y="11564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8" name="Google Shape;35728;p16"/>
            <p:cNvSpPr/>
            <p:nvPr/>
          </p:nvSpPr>
          <p:spPr>
            <a:xfrm>
              <a:off x="48255" y="1158426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40" y="1"/>
                    <a:pt x="1" y="70"/>
                    <a:pt x="102" y="116"/>
                  </a:cubicBezTo>
                  <a:cubicBezTo>
                    <a:pt x="154" y="143"/>
                    <a:pt x="391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9" name="Google Shape;35729;p16"/>
            <p:cNvSpPr/>
            <p:nvPr/>
          </p:nvSpPr>
          <p:spPr>
            <a:xfrm>
              <a:off x="1144388" y="1145629"/>
              <a:ext cx="24378" cy="11291"/>
            </a:xfrm>
            <a:custGeom>
              <a:avLst/>
              <a:gdLst/>
              <a:ahLst/>
              <a:cxnLst/>
              <a:rect l="l" t="t" r="r" b="b"/>
              <a:pathLst>
                <a:path w="683" h="375" extrusionOk="0">
                  <a:moveTo>
                    <a:pt x="630" y="362"/>
                  </a:moveTo>
                  <a:cubicBezTo>
                    <a:pt x="682" y="154"/>
                    <a:pt x="584" y="18"/>
                    <a:pt x="245" y="0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0" name="Google Shape;35730;p16"/>
            <p:cNvSpPr/>
            <p:nvPr/>
          </p:nvSpPr>
          <p:spPr>
            <a:xfrm>
              <a:off x="5379332" y="1136476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1" name="Google Shape;35731;p16"/>
            <p:cNvSpPr/>
            <p:nvPr/>
          </p:nvSpPr>
          <p:spPr>
            <a:xfrm>
              <a:off x="4000270" y="1141806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6" y="306"/>
                  </a:moveTo>
                  <a:cubicBezTo>
                    <a:pt x="1114" y="1"/>
                    <a:pt x="0" y="525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2" name="Google Shape;35732;p16"/>
            <p:cNvSpPr/>
            <p:nvPr/>
          </p:nvSpPr>
          <p:spPr>
            <a:xfrm>
              <a:off x="852892" y="1137380"/>
              <a:ext cx="43973" cy="18969"/>
            </a:xfrm>
            <a:custGeom>
              <a:avLst/>
              <a:gdLst/>
              <a:ahLst/>
              <a:cxnLst/>
              <a:rect l="l" t="t" r="r" b="b"/>
              <a:pathLst>
                <a:path w="1232" h="630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5"/>
                    <a:pt x="0" y="629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3" name="Google Shape;35733;p16"/>
            <p:cNvSpPr/>
            <p:nvPr/>
          </p:nvSpPr>
          <p:spPr>
            <a:xfrm>
              <a:off x="3104298" y="114749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6" y="142"/>
                    <a:pt x="393" y="73"/>
                    <a:pt x="294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4" name="Google Shape;35734;p16"/>
            <p:cNvSpPr/>
            <p:nvPr/>
          </p:nvSpPr>
          <p:spPr>
            <a:xfrm>
              <a:off x="709018" y="114749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39" y="1"/>
                    <a:pt x="0" y="69"/>
                    <a:pt x="99" y="117"/>
                  </a:cubicBezTo>
                  <a:cubicBezTo>
                    <a:pt x="152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5" name="Google Shape;35735;p16"/>
            <p:cNvSpPr/>
            <p:nvPr/>
          </p:nvSpPr>
          <p:spPr>
            <a:xfrm>
              <a:off x="3971574" y="114207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0" y="69"/>
                    <a:pt x="102" y="116"/>
                  </a:cubicBezTo>
                  <a:cubicBezTo>
                    <a:pt x="154" y="140"/>
                    <a:pt x="393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6" name="Google Shape;35736;p16"/>
            <p:cNvSpPr/>
            <p:nvPr/>
          </p:nvSpPr>
          <p:spPr>
            <a:xfrm>
              <a:off x="309769" y="1142077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1" y="1"/>
                    <a:pt x="1" y="69"/>
                    <a:pt x="101" y="116"/>
                  </a:cubicBezTo>
                  <a:cubicBezTo>
                    <a:pt x="154" y="140"/>
                    <a:pt x="394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7" name="Google Shape;35737;p16"/>
            <p:cNvSpPr/>
            <p:nvPr/>
          </p:nvSpPr>
          <p:spPr>
            <a:xfrm>
              <a:off x="6029637" y="1139307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1" y="116"/>
                  </a:moveTo>
                  <a:cubicBezTo>
                    <a:pt x="153" y="142"/>
                    <a:pt x="394" y="73"/>
                    <a:pt x="294" y="25"/>
                  </a:cubicBezTo>
                  <a:cubicBezTo>
                    <a:pt x="242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8" name="Google Shape;35738;p16"/>
            <p:cNvSpPr/>
            <p:nvPr/>
          </p:nvSpPr>
          <p:spPr>
            <a:xfrm>
              <a:off x="3361386" y="1131087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5"/>
                    <a:pt x="0" y="375"/>
                    <a:pt x="226" y="389"/>
                  </a:cubicBezTo>
                  <a:cubicBezTo>
                    <a:pt x="245" y="157"/>
                    <a:pt x="979" y="261"/>
                    <a:pt x="999" y="28"/>
                  </a:cubicBezTo>
                  <a:cubicBezTo>
                    <a:pt x="393" y="128"/>
                    <a:pt x="487" y="0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9" name="Google Shape;35739;p16"/>
            <p:cNvSpPr/>
            <p:nvPr/>
          </p:nvSpPr>
          <p:spPr>
            <a:xfrm>
              <a:off x="635672" y="1131900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2"/>
                  </a:moveTo>
                  <a:cubicBezTo>
                    <a:pt x="672" y="241"/>
                    <a:pt x="887" y="190"/>
                    <a:pt x="803" y="1"/>
                  </a:cubicBezTo>
                  <a:lnTo>
                    <a:pt x="33" y="1"/>
                  </a:lnTo>
                  <a:cubicBezTo>
                    <a:pt x="1" y="228"/>
                    <a:pt x="328" y="284"/>
                    <a:pt x="613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0" name="Google Shape;35740;p16"/>
            <p:cNvSpPr/>
            <p:nvPr/>
          </p:nvSpPr>
          <p:spPr>
            <a:xfrm>
              <a:off x="2199331" y="1130936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5"/>
                  </a:moveTo>
                  <a:cubicBezTo>
                    <a:pt x="913" y="158"/>
                    <a:pt x="104" y="0"/>
                    <a:pt x="0" y="213"/>
                  </a:cubicBezTo>
                  <a:cubicBezTo>
                    <a:pt x="194" y="213"/>
                    <a:pt x="228" y="287"/>
                    <a:pt x="38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1" name="Google Shape;35741;p16"/>
            <p:cNvSpPr/>
            <p:nvPr/>
          </p:nvSpPr>
          <p:spPr>
            <a:xfrm>
              <a:off x="1490384" y="1137319"/>
              <a:ext cx="13813" cy="2830"/>
            </a:xfrm>
            <a:custGeom>
              <a:avLst/>
              <a:gdLst/>
              <a:ahLst/>
              <a:cxnLst/>
              <a:rect l="l" t="t" r="r" b="b"/>
              <a:pathLst>
                <a:path w="387" h="94" extrusionOk="0">
                  <a:moveTo>
                    <a:pt x="0" y="93"/>
                  </a:moveTo>
                  <a:cubicBezTo>
                    <a:pt x="150" y="71"/>
                    <a:pt x="380" y="90"/>
                    <a:pt x="386" y="1"/>
                  </a:cubicBezTo>
                  <a:cubicBezTo>
                    <a:pt x="236" y="22"/>
                    <a:pt x="7" y="3"/>
                    <a:pt x="0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2" name="Google Shape;35742;p16"/>
            <p:cNvSpPr/>
            <p:nvPr/>
          </p:nvSpPr>
          <p:spPr>
            <a:xfrm>
              <a:off x="257267" y="1130304"/>
              <a:ext cx="8995" cy="11412"/>
            </a:xfrm>
            <a:custGeom>
              <a:avLst/>
              <a:gdLst/>
              <a:ahLst/>
              <a:cxnLst/>
              <a:rect l="l" t="t" r="r" b="b"/>
              <a:pathLst>
                <a:path w="252" h="379" extrusionOk="0">
                  <a:moveTo>
                    <a:pt x="29" y="144"/>
                  </a:moveTo>
                  <a:cubicBezTo>
                    <a:pt x="1" y="238"/>
                    <a:pt x="180" y="379"/>
                    <a:pt x="221" y="235"/>
                  </a:cubicBezTo>
                  <a:cubicBezTo>
                    <a:pt x="251" y="138"/>
                    <a:pt x="71" y="0"/>
                    <a:pt x="29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3" name="Google Shape;35743;p16"/>
            <p:cNvSpPr/>
            <p:nvPr/>
          </p:nvSpPr>
          <p:spPr>
            <a:xfrm>
              <a:off x="3248921" y="11338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7"/>
                  </a:moveTo>
                  <a:cubicBezTo>
                    <a:pt x="238" y="1"/>
                    <a:pt x="0" y="70"/>
                    <a:pt x="98" y="118"/>
                  </a:cubicBezTo>
                  <a:cubicBezTo>
                    <a:pt x="153" y="142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4" name="Google Shape;35744;p16"/>
            <p:cNvSpPr/>
            <p:nvPr/>
          </p:nvSpPr>
          <p:spPr>
            <a:xfrm>
              <a:off x="7537118" y="113111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0" y="140"/>
                    <a:pt x="391" y="72"/>
                    <a:pt x="292" y="27"/>
                  </a:cubicBezTo>
                  <a:cubicBezTo>
                    <a:pt x="238" y="1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5" name="Google Shape;35745;p16"/>
            <p:cNvSpPr/>
            <p:nvPr/>
          </p:nvSpPr>
          <p:spPr>
            <a:xfrm>
              <a:off x="5359273" y="1125577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0"/>
                    <a:pt x="1" y="15"/>
                    <a:pt x="174" y="211"/>
                  </a:cubicBezTo>
                  <a:cubicBezTo>
                    <a:pt x="240" y="282"/>
                    <a:pt x="689" y="320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6" name="Google Shape;35746;p16"/>
            <p:cNvSpPr/>
            <p:nvPr/>
          </p:nvSpPr>
          <p:spPr>
            <a:xfrm>
              <a:off x="5288603" y="1118110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9"/>
                  </a:moveTo>
                  <a:cubicBezTo>
                    <a:pt x="335" y="376"/>
                    <a:pt x="681" y="0"/>
                    <a:pt x="35" y="93"/>
                  </a:cubicBezTo>
                  <a:cubicBezTo>
                    <a:pt x="5" y="320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7" name="Google Shape;35747;p16"/>
            <p:cNvSpPr/>
            <p:nvPr/>
          </p:nvSpPr>
          <p:spPr>
            <a:xfrm>
              <a:off x="7674674" y="112566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8" name="Google Shape;35748;p16"/>
            <p:cNvSpPr/>
            <p:nvPr/>
          </p:nvSpPr>
          <p:spPr>
            <a:xfrm>
              <a:off x="8700243" y="112018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7"/>
                  </a:moveTo>
                  <a:cubicBezTo>
                    <a:pt x="153" y="142"/>
                    <a:pt x="396" y="72"/>
                    <a:pt x="293" y="25"/>
                  </a:cubicBezTo>
                  <a:cubicBezTo>
                    <a:pt x="241" y="1"/>
                    <a:pt x="1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9" name="Google Shape;35749;p16"/>
            <p:cNvSpPr/>
            <p:nvPr/>
          </p:nvSpPr>
          <p:spPr>
            <a:xfrm>
              <a:off x="7110279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0"/>
                    <a:pt x="0" y="71"/>
                    <a:pt x="101" y="116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0" name="Google Shape;35750;p16"/>
            <p:cNvSpPr/>
            <p:nvPr/>
          </p:nvSpPr>
          <p:spPr>
            <a:xfrm>
              <a:off x="1548776" y="11174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9" y="0"/>
                    <a:pt x="1" y="71"/>
                    <a:pt x="99" y="116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1" name="Google Shape;35751;p16"/>
            <p:cNvSpPr/>
            <p:nvPr/>
          </p:nvSpPr>
          <p:spPr>
            <a:xfrm>
              <a:off x="4429358" y="1109258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2" name="Google Shape;35752;p16"/>
            <p:cNvSpPr/>
            <p:nvPr/>
          </p:nvSpPr>
          <p:spPr>
            <a:xfrm>
              <a:off x="3982032" y="111236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4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3" name="Google Shape;35753;p16"/>
            <p:cNvSpPr/>
            <p:nvPr/>
          </p:nvSpPr>
          <p:spPr>
            <a:xfrm>
              <a:off x="1596924" y="1114678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4" name="Google Shape;35754;p16"/>
            <p:cNvSpPr/>
            <p:nvPr/>
          </p:nvSpPr>
          <p:spPr>
            <a:xfrm>
              <a:off x="526740" y="1106488"/>
              <a:ext cx="29732" cy="11954"/>
            </a:xfrm>
            <a:custGeom>
              <a:avLst/>
              <a:gdLst/>
              <a:ahLst/>
              <a:cxnLst/>
              <a:rect l="l" t="t" r="r" b="b"/>
              <a:pathLst>
                <a:path w="833" h="397" extrusionOk="0">
                  <a:moveTo>
                    <a:pt x="1" y="390"/>
                  </a:moveTo>
                  <a:cubicBezTo>
                    <a:pt x="338" y="397"/>
                    <a:pt x="601" y="370"/>
                    <a:pt x="771" y="299"/>
                  </a:cubicBezTo>
                  <a:cubicBezTo>
                    <a:pt x="832" y="60"/>
                    <a:pt x="503" y="0"/>
                    <a:pt x="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5" name="Google Shape;35755;p16"/>
            <p:cNvSpPr/>
            <p:nvPr/>
          </p:nvSpPr>
          <p:spPr>
            <a:xfrm>
              <a:off x="8930991" y="1109650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6" y="1"/>
                    <a:pt x="1" y="103"/>
                  </a:cubicBezTo>
                  <a:cubicBezTo>
                    <a:pt x="1" y="154"/>
                    <a:pt x="158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6" name="Google Shape;35756;p16"/>
            <p:cNvSpPr/>
            <p:nvPr/>
          </p:nvSpPr>
          <p:spPr>
            <a:xfrm>
              <a:off x="3341934" y="1104561"/>
              <a:ext cx="41368" cy="13700"/>
            </a:xfrm>
            <a:custGeom>
              <a:avLst/>
              <a:gdLst/>
              <a:ahLst/>
              <a:cxnLst/>
              <a:rect l="l" t="t" r="r" b="b"/>
              <a:pathLst>
                <a:path w="1159" h="455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8"/>
                    <a:pt x="151" y="282"/>
                    <a:pt x="1" y="363"/>
                  </a:cubicBezTo>
                  <a:cubicBezTo>
                    <a:pt x="839" y="454"/>
                    <a:pt x="860" y="163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7" name="Google Shape;35757;p16"/>
            <p:cNvSpPr/>
            <p:nvPr/>
          </p:nvSpPr>
          <p:spPr>
            <a:xfrm>
              <a:off x="1978220" y="1110011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2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8" name="Google Shape;35758;p16"/>
            <p:cNvSpPr/>
            <p:nvPr/>
          </p:nvSpPr>
          <p:spPr>
            <a:xfrm>
              <a:off x="1904267" y="1099082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4"/>
                    <a:pt x="877" y="35"/>
                    <a:pt x="361" y="1"/>
                  </a:cubicBezTo>
                  <a:cubicBezTo>
                    <a:pt x="1" y="173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9" name="Google Shape;35759;p16"/>
            <p:cNvSpPr/>
            <p:nvPr/>
          </p:nvSpPr>
          <p:spPr>
            <a:xfrm>
              <a:off x="4565129" y="1101852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0" name="Google Shape;35760;p16"/>
            <p:cNvSpPr/>
            <p:nvPr/>
          </p:nvSpPr>
          <p:spPr>
            <a:xfrm>
              <a:off x="1813931" y="110721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3" y="5"/>
                    <a:pt x="1" y="92"/>
                  </a:cubicBezTo>
                  <a:cubicBezTo>
                    <a:pt x="149" y="73"/>
                    <a:pt x="379" y="91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1" name="Google Shape;35761;p16"/>
            <p:cNvSpPr/>
            <p:nvPr/>
          </p:nvSpPr>
          <p:spPr>
            <a:xfrm>
              <a:off x="1057121" y="10948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4" y="413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3"/>
                  </a:lnTo>
                  <a:cubicBezTo>
                    <a:pt x="93" y="0"/>
                    <a:pt x="1" y="451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2" name="Google Shape;35762;p16"/>
            <p:cNvSpPr/>
            <p:nvPr/>
          </p:nvSpPr>
          <p:spPr>
            <a:xfrm>
              <a:off x="6993281" y="1101099"/>
              <a:ext cx="14027" cy="4185"/>
            </a:xfrm>
            <a:custGeom>
              <a:avLst/>
              <a:gdLst/>
              <a:ahLst/>
              <a:cxnLst/>
              <a:rect l="l" t="t" r="r" b="b"/>
              <a:pathLst>
                <a:path w="393" h="139" extrusionOk="0">
                  <a:moveTo>
                    <a:pt x="292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3" y="139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3" name="Google Shape;35763;p16"/>
            <p:cNvSpPr/>
            <p:nvPr/>
          </p:nvSpPr>
          <p:spPr>
            <a:xfrm>
              <a:off x="6894593" y="1091615"/>
              <a:ext cx="65282" cy="12977"/>
            </a:xfrm>
            <a:custGeom>
              <a:avLst/>
              <a:gdLst/>
              <a:ahLst/>
              <a:cxnLst/>
              <a:rect l="l" t="t" r="r" b="b"/>
              <a:pathLst>
                <a:path w="1829" h="431" extrusionOk="0">
                  <a:moveTo>
                    <a:pt x="1130" y="430"/>
                  </a:moveTo>
                  <a:cubicBezTo>
                    <a:pt x="1828" y="1"/>
                    <a:pt x="1" y="309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4" name="Google Shape;35764;p16"/>
            <p:cNvSpPr/>
            <p:nvPr/>
          </p:nvSpPr>
          <p:spPr>
            <a:xfrm>
              <a:off x="5798390" y="109634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7"/>
                    <a:pt x="600" y="0"/>
                  </a:cubicBezTo>
                  <a:lnTo>
                    <a:pt x="215" y="0"/>
                  </a:lnTo>
                  <a:cubicBezTo>
                    <a:pt x="1" y="131"/>
                    <a:pt x="10" y="222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5" name="Google Shape;35765;p16"/>
            <p:cNvSpPr/>
            <p:nvPr/>
          </p:nvSpPr>
          <p:spPr>
            <a:xfrm>
              <a:off x="120638" y="1095348"/>
              <a:ext cx="32623" cy="9274"/>
            </a:xfrm>
            <a:custGeom>
              <a:avLst/>
              <a:gdLst/>
              <a:ahLst/>
              <a:cxnLst/>
              <a:rect l="l" t="t" r="r" b="b"/>
              <a:pathLst>
                <a:path w="914" h="308" extrusionOk="0">
                  <a:moveTo>
                    <a:pt x="0" y="216"/>
                  </a:moveTo>
                  <a:cubicBezTo>
                    <a:pt x="192" y="216"/>
                    <a:pt x="230" y="289"/>
                    <a:pt x="388" y="307"/>
                  </a:cubicBezTo>
                  <a:cubicBezTo>
                    <a:pt x="914" y="159"/>
                    <a:pt x="103" y="1"/>
                    <a:pt x="0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6" name="Google Shape;35766;p16"/>
            <p:cNvSpPr/>
            <p:nvPr/>
          </p:nvSpPr>
          <p:spPr>
            <a:xfrm>
              <a:off x="7172240" y="1098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7" name="Google Shape;35767;p16"/>
            <p:cNvSpPr/>
            <p:nvPr/>
          </p:nvSpPr>
          <p:spPr>
            <a:xfrm>
              <a:off x="5912675" y="109832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8" name="Google Shape;35768;p16"/>
            <p:cNvSpPr/>
            <p:nvPr/>
          </p:nvSpPr>
          <p:spPr>
            <a:xfrm>
              <a:off x="2491755" y="10983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9" name="Google Shape;35769;p16"/>
            <p:cNvSpPr/>
            <p:nvPr/>
          </p:nvSpPr>
          <p:spPr>
            <a:xfrm>
              <a:off x="7014982" y="1087129"/>
              <a:ext cx="39869" cy="15838"/>
            </a:xfrm>
            <a:custGeom>
              <a:avLst/>
              <a:gdLst/>
              <a:ahLst/>
              <a:cxnLst/>
              <a:rect l="l" t="t" r="r" b="b"/>
              <a:pathLst>
                <a:path w="1117" h="526" extrusionOk="0">
                  <a:moveTo>
                    <a:pt x="648" y="306"/>
                  </a:moveTo>
                  <a:cubicBezTo>
                    <a:pt x="1117" y="1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0" name="Google Shape;35770;p16"/>
            <p:cNvSpPr/>
            <p:nvPr/>
          </p:nvSpPr>
          <p:spPr>
            <a:xfrm>
              <a:off x="4849272" y="1092879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5"/>
                  </a:moveTo>
                  <a:cubicBezTo>
                    <a:pt x="387" y="24"/>
                    <a:pt x="47" y="0"/>
                    <a:pt x="0" y="115"/>
                  </a:cubicBezTo>
                  <a:cubicBezTo>
                    <a:pt x="221" y="105"/>
                    <a:pt x="301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1" name="Google Shape;35771;p16"/>
            <p:cNvSpPr/>
            <p:nvPr/>
          </p:nvSpPr>
          <p:spPr>
            <a:xfrm>
              <a:off x="4591113" y="109555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100" y="118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2" name="Google Shape;35772;p16"/>
            <p:cNvSpPr/>
            <p:nvPr/>
          </p:nvSpPr>
          <p:spPr>
            <a:xfrm>
              <a:off x="196377" y="1096342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3" name="Google Shape;35773;p16"/>
            <p:cNvSpPr/>
            <p:nvPr/>
          </p:nvSpPr>
          <p:spPr>
            <a:xfrm>
              <a:off x="7298910" y="1088122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3"/>
                  </a:moveTo>
                  <a:cubicBezTo>
                    <a:pt x="418" y="157"/>
                    <a:pt x="656" y="145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4" name="Google Shape;35774;p16"/>
            <p:cNvSpPr/>
            <p:nvPr/>
          </p:nvSpPr>
          <p:spPr>
            <a:xfrm>
              <a:off x="2147578" y="109284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3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5" name="Google Shape;35775;p16"/>
            <p:cNvSpPr/>
            <p:nvPr/>
          </p:nvSpPr>
          <p:spPr>
            <a:xfrm>
              <a:off x="1810290" y="109007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0" y="1"/>
                    <a:pt x="1" y="71"/>
                    <a:pt x="103" y="117"/>
                  </a:cubicBezTo>
                  <a:cubicBezTo>
                    <a:pt x="155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6" name="Google Shape;35776;p16"/>
            <p:cNvSpPr/>
            <p:nvPr/>
          </p:nvSpPr>
          <p:spPr>
            <a:xfrm>
              <a:off x="1455942" y="1086918"/>
              <a:ext cx="13813" cy="7377"/>
            </a:xfrm>
            <a:custGeom>
              <a:avLst/>
              <a:gdLst/>
              <a:ahLst/>
              <a:cxnLst/>
              <a:rect l="l" t="t" r="r" b="b"/>
              <a:pathLst>
                <a:path w="387" h="245" extrusionOk="0">
                  <a:moveTo>
                    <a:pt x="387" y="132"/>
                  </a:moveTo>
                  <a:cubicBezTo>
                    <a:pt x="171" y="140"/>
                    <a:pt x="87" y="0"/>
                    <a:pt x="0" y="132"/>
                  </a:cubicBezTo>
                  <a:cubicBezTo>
                    <a:pt x="2" y="223"/>
                    <a:pt x="340" y="244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7" name="Google Shape;35777;p16"/>
            <p:cNvSpPr/>
            <p:nvPr/>
          </p:nvSpPr>
          <p:spPr>
            <a:xfrm>
              <a:off x="4284913" y="108538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8" name="Google Shape;35778;p16"/>
            <p:cNvSpPr/>
            <p:nvPr/>
          </p:nvSpPr>
          <p:spPr>
            <a:xfrm>
              <a:off x="1524791" y="1085382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9" name="Google Shape;35779;p16"/>
            <p:cNvSpPr/>
            <p:nvPr/>
          </p:nvSpPr>
          <p:spPr>
            <a:xfrm>
              <a:off x="7932869" y="1084931"/>
              <a:ext cx="20702" cy="3734"/>
            </a:xfrm>
            <a:custGeom>
              <a:avLst/>
              <a:gdLst/>
              <a:ahLst/>
              <a:cxnLst/>
              <a:rect l="l" t="t" r="r" b="b"/>
              <a:pathLst>
                <a:path w="580" h="124" extrusionOk="0">
                  <a:moveTo>
                    <a:pt x="580" y="15"/>
                  </a:moveTo>
                  <a:cubicBezTo>
                    <a:pt x="353" y="29"/>
                    <a:pt x="34" y="1"/>
                    <a:pt x="0" y="107"/>
                  </a:cubicBezTo>
                  <a:cubicBezTo>
                    <a:pt x="229" y="93"/>
                    <a:pt x="549" y="123"/>
                    <a:pt x="580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0" name="Google Shape;35780;p16"/>
            <p:cNvSpPr/>
            <p:nvPr/>
          </p:nvSpPr>
          <p:spPr>
            <a:xfrm>
              <a:off x="4470689" y="1082281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3"/>
                  </a:moveTo>
                  <a:cubicBezTo>
                    <a:pt x="0" y="154"/>
                    <a:pt x="157" y="206"/>
                    <a:pt x="193" y="103"/>
                  </a:cubicBezTo>
                  <a:cubicBezTo>
                    <a:pt x="196" y="55"/>
                    <a:pt x="41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1" name="Google Shape;35781;p16"/>
            <p:cNvSpPr/>
            <p:nvPr/>
          </p:nvSpPr>
          <p:spPr>
            <a:xfrm>
              <a:off x="630032" y="1078698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7" y="132"/>
                  </a:moveTo>
                  <a:cubicBezTo>
                    <a:pt x="168" y="143"/>
                    <a:pt x="86" y="0"/>
                    <a:pt x="1" y="132"/>
                  </a:cubicBezTo>
                  <a:cubicBezTo>
                    <a:pt x="2" y="223"/>
                    <a:pt x="336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2" name="Google Shape;35782;p16"/>
            <p:cNvSpPr/>
            <p:nvPr/>
          </p:nvSpPr>
          <p:spPr>
            <a:xfrm>
              <a:off x="1180579" y="1076892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2"/>
                    <a:pt x="156" y="204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3" name="Google Shape;35783;p16"/>
            <p:cNvSpPr/>
            <p:nvPr/>
          </p:nvSpPr>
          <p:spPr>
            <a:xfrm>
              <a:off x="3534563" y="107412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6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4" name="Google Shape;35784;p16"/>
            <p:cNvSpPr/>
            <p:nvPr/>
          </p:nvSpPr>
          <p:spPr>
            <a:xfrm>
              <a:off x="7533763" y="1071111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1"/>
                  </a:moveTo>
                  <a:cubicBezTo>
                    <a:pt x="342" y="0"/>
                    <a:pt x="171" y="56"/>
                    <a:pt x="1" y="111"/>
                  </a:cubicBezTo>
                  <a:cubicBezTo>
                    <a:pt x="1" y="204"/>
                    <a:pt x="336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5" name="Google Shape;35785;p16"/>
            <p:cNvSpPr/>
            <p:nvPr/>
          </p:nvSpPr>
          <p:spPr>
            <a:xfrm>
              <a:off x="4222952" y="1071743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6" name="Google Shape;35786;p16"/>
            <p:cNvSpPr/>
            <p:nvPr/>
          </p:nvSpPr>
          <p:spPr>
            <a:xfrm>
              <a:off x="2780823" y="107370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8"/>
                  </a:moveTo>
                  <a:cubicBezTo>
                    <a:pt x="154" y="141"/>
                    <a:pt x="392" y="74"/>
                    <a:pt x="294" y="25"/>
                  </a:cubicBezTo>
                  <a:cubicBezTo>
                    <a:pt x="240" y="0"/>
                    <a:pt x="0" y="70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7" name="Google Shape;35787;p16"/>
            <p:cNvSpPr/>
            <p:nvPr/>
          </p:nvSpPr>
          <p:spPr>
            <a:xfrm>
              <a:off x="2502248" y="1071382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" y="102"/>
                  </a:moveTo>
                  <a:cubicBezTo>
                    <a:pt x="1" y="152"/>
                    <a:pt x="155" y="205"/>
                    <a:pt x="191" y="102"/>
                  </a:cubicBezTo>
                  <a:cubicBezTo>
                    <a:pt x="191" y="53"/>
                    <a:pt x="35" y="0"/>
                    <a:pt x="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8" name="Google Shape;35788;p16"/>
            <p:cNvSpPr/>
            <p:nvPr/>
          </p:nvSpPr>
          <p:spPr>
            <a:xfrm>
              <a:off x="1868896" y="1071352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3"/>
                  </a:moveTo>
                  <a:cubicBezTo>
                    <a:pt x="197" y="54"/>
                    <a:pt x="40" y="0"/>
                    <a:pt x="4" y="103"/>
                  </a:cubicBezTo>
                  <a:cubicBezTo>
                    <a:pt x="1" y="153"/>
                    <a:pt x="158" y="206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9" name="Google Shape;35789;p16"/>
            <p:cNvSpPr/>
            <p:nvPr/>
          </p:nvSpPr>
          <p:spPr>
            <a:xfrm>
              <a:off x="512999" y="1074453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0"/>
                  </a:moveTo>
                  <a:cubicBezTo>
                    <a:pt x="236" y="20"/>
                    <a:pt x="5" y="3"/>
                    <a:pt x="1" y="93"/>
                  </a:cubicBezTo>
                  <a:cubicBezTo>
                    <a:pt x="150" y="73"/>
                    <a:pt x="379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0" name="Google Shape;35790;p16"/>
            <p:cNvSpPr/>
            <p:nvPr/>
          </p:nvSpPr>
          <p:spPr>
            <a:xfrm>
              <a:off x="6666451" y="1065721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3"/>
                    <a:pt x="1" y="110"/>
                  </a:cubicBezTo>
                  <a:cubicBezTo>
                    <a:pt x="2" y="200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1" name="Google Shape;35791;p16"/>
            <p:cNvSpPr/>
            <p:nvPr/>
          </p:nvSpPr>
          <p:spPr>
            <a:xfrm>
              <a:off x="6112264" y="1068281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0" y="25"/>
                  </a:moveTo>
                  <a:cubicBezTo>
                    <a:pt x="238" y="0"/>
                    <a:pt x="1" y="69"/>
                    <a:pt x="100" y="115"/>
                  </a:cubicBezTo>
                  <a:cubicBezTo>
                    <a:pt x="153" y="140"/>
                    <a:pt x="392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2" name="Google Shape;35792;p16"/>
            <p:cNvSpPr/>
            <p:nvPr/>
          </p:nvSpPr>
          <p:spPr>
            <a:xfrm>
              <a:off x="4993931" y="1063523"/>
              <a:ext cx="20595" cy="8943"/>
            </a:xfrm>
            <a:custGeom>
              <a:avLst/>
              <a:gdLst/>
              <a:ahLst/>
              <a:cxnLst/>
              <a:rect l="l" t="t" r="r" b="b"/>
              <a:pathLst>
                <a:path w="577" h="297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7"/>
                    <a:pt x="0" y="182"/>
                  </a:cubicBezTo>
                  <a:cubicBezTo>
                    <a:pt x="243" y="186"/>
                    <a:pt x="265" y="297"/>
                    <a:pt x="576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3" name="Google Shape;35793;p16"/>
            <p:cNvSpPr/>
            <p:nvPr/>
          </p:nvSpPr>
          <p:spPr>
            <a:xfrm>
              <a:off x="2767438" y="1063162"/>
              <a:ext cx="23878" cy="5902"/>
            </a:xfrm>
            <a:custGeom>
              <a:avLst/>
              <a:gdLst/>
              <a:ahLst/>
              <a:cxnLst/>
              <a:rect l="l" t="t" r="r" b="b"/>
              <a:pathLst>
                <a:path w="669" h="196" extrusionOk="0">
                  <a:moveTo>
                    <a:pt x="476" y="195"/>
                  </a:moveTo>
                  <a:cubicBezTo>
                    <a:pt x="472" y="104"/>
                    <a:pt x="632" y="87"/>
                    <a:pt x="669" y="14"/>
                  </a:cubicBezTo>
                  <a:cubicBezTo>
                    <a:pt x="365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4" name="Google Shape;35794;p16"/>
            <p:cNvSpPr/>
            <p:nvPr/>
          </p:nvSpPr>
          <p:spPr>
            <a:xfrm>
              <a:off x="6883136" y="106277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3" y="25"/>
                  </a:moveTo>
                  <a:cubicBezTo>
                    <a:pt x="238" y="1"/>
                    <a:pt x="1" y="70"/>
                    <a:pt x="100" y="115"/>
                  </a:cubicBezTo>
                  <a:cubicBezTo>
                    <a:pt x="154" y="143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5" name="Google Shape;35795;p16"/>
            <p:cNvSpPr/>
            <p:nvPr/>
          </p:nvSpPr>
          <p:spPr>
            <a:xfrm>
              <a:off x="4460659" y="1052594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5"/>
                    <a:pt x="700" y="259"/>
                    <a:pt x="859" y="0"/>
                  </a:cubicBezTo>
                  <a:cubicBezTo>
                    <a:pt x="1" y="40"/>
                    <a:pt x="576" y="192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6" name="Google Shape;35796;p16"/>
            <p:cNvSpPr/>
            <p:nvPr/>
          </p:nvSpPr>
          <p:spPr>
            <a:xfrm>
              <a:off x="2498572" y="10627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5"/>
                  </a:moveTo>
                  <a:cubicBezTo>
                    <a:pt x="242" y="1"/>
                    <a:pt x="1" y="70"/>
                    <a:pt x="104" y="115"/>
                  </a:cubicBezTo>
                  <a:cubicBezTo>
                    <a:pt x="156" y="143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7" name="Google Shape;35797;p16"/>
            <p:cNvSpPr/>
            <p:nvPr/>
          </p:nvSpPr>
          <p:spPr>
            <a:xfrm>
              <a:off x="1865363" y="1062771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103" y="117"/>
                  </a:moveTo>
                  <a:cubicBezTo>
                    <a:pt x="153" y="143"/>
                    <a:pt x="395" y="74"/>
                    <a:pt x="296" y="27"/>
                  </a:cubicBezTo>
                  <a:cubicBezTo>
                    <a:pt x="237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8" name="Google Shape;35798;p16"/>
            <p:cNvSpPr/>
            <p:nvPr/>
          </p:nvSpPr>
          <p:spPr>
            <a:xfrm>
              <a:off x="170750" y="1050185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0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9" name="Google Shape;35799;p16"/>
            <p:cNvSpPr/>
            <p:nvPr/>
          </p:nvSpPr>
          <p:spPr>
            <a:xfrm>
              <a:off x="8576393" y="105732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0" name="Google Shape;35800;p16"/>
            <p:cNvSpPr/>
            <p:nvPr/>
          </p:nvSpPr>
          <p:spPr>
            <a:xfrm>
              <a:off x="7086330" y="1058044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1"/>
                    <a:pt x="380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1" name="Google Shape;35801;p16"/>
            <p:cNvSpPr/>
            <p:nvPr/>
          </p:nvSpPr>
          <p:spPr>
            <a:xfrm>
              <a:off x="4215171" y="1049854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3"/>
                    <a:pt x="219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2" name="Google Shape;35802;p16"/>
            <p:cNvSpPr/>
            <p:nvPr/>
          </p:nvSpPr>
          <p:spPr>
            <a:xfrm>
              <a:off x="3049297" y="1051811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6"/>
                  </a:moveTo>
                  <a:cubicBezTo>
                    <a:pt x="240" y="0"/>
                    <a:pt x="1" y="71"/>
                    <a:pt x="100" y="117"/>
                  </a:cubicBezTo>
                  <a:cubicBezTo>
                    <a:pt x="151" y="143"/>
                    <a:pt x="390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3" name="Google Shape;35803;p16"/>
            <p:cNvSpPr/>
            <p:nvPr/>
          </p:nvSpPr>
          <p:spPr>
            <a:xfrm>
              <a:off x="1383487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6"/>
                  </a:moveTo>
                  <a:cubicBezTo>
                    <a:pt x="241" y="0"/>
                    <a:pt x="1" y="71"/>
                    <a:pt x="101" y="117"/>
                  </a:cubicBezTo>
                  <a:cubicBezTo>
                    <a:pt x="157" y="143"/>
                    <a:pt x="394" y="75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4" name="Google Shape;35804;p16"/>
            <p:cNvSpPr/>
            <p:nvPr/>
          </p:nvSpPr>
          <p:spPr>
            <a:xfrm>
              <a:off x="254768" y="105181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8" y="0"/>
                    <a:pt x="0" y="71"/>
                    <a:pt x="99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5" name="Google Shape;35805;p16"/>
            <p:cNvSpPr/>
            <p:nvPr/>
          </p:nvSpPr>
          <p:spPr>
            <a:xfrm>
              <a:off x="4529188" y="104913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4"/>
                  </a:moveTo>
                  <a:cubicBezTo>
                    <a:pt x="237" y="1"/>
                    <a:pt x="1" y="68"/>
                    <a:pt x="99" y="115"/>
                  </a:cubicBezTo>
                  <a:cubicBezTo>
                    <a:pt x="151" y="140"/>
                    <a:pt x="391" y="72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6" name="Google Shape;35806;p16"/>
            <p:cNvSpPr/>
            <p:nvPr/>
          </p:nvSpPr>
          <p:spPr>
            <a:xfrm>
              <a:off x="2144259" y="1043501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1"/>
                  </a:moveTo>
                  <a:cubicBezTo>
                    <a:pt x="258" y="329"/>
                    <a:pt x="717" y="331"/>
                    <a:pt x="773" y="122"/>
                  </a:cubicBezTo>
                  <a:cubicBezTo>
                    <a:pt x="516" y="2"/>
                    <a:pt x="54" y="1"/>
                    <a:pt x="0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7" name="Google Shape;35807;p16"/>
            <p:cNvSpPr/>
            <p:nvPr/>
          </p:nvSpPr>
          <p:spPr>
            <a:xfrm>
              <a:off x="8442263" y="1043863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0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8" name="Google Shape;35808;p16"/>
            <p:cNvSpPr/>
            <p:nvPr/>
          </p:nvSpPr>
          <p:spPr>
            <a:xfrm>
              <a:off x="7747093" y="1044013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4"/>
                    <a:pt x="155" y="206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9" name="Google Shape;35809;p16"/>
            <p:cNvSpPr/>
            <p:nvPr/>
          </p:nvSpPr>
          <p:spPr>
            <a:xfrm>
              <a:off x="4587758" y="1044344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0" name="Google Shape;35810;p16"/>
            <p:cNvSpPr/>
            <p:nvPr/>
          </p:nvSpPr>
          <p:spPr>
            <a:xfrm>
              <a:off x="1383487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2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1" name="Google Shape;35811;p16"/>
            <p:cNvSpPr/>
            <p:nvPr/>
          </p:nvSpPr>
          <p:spPr>
            <a:xfrm>
              <a:off x="1352685" y="1044224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78" y="4"/>
                  </a:moveTo>
                  <a:cubicBezTo>
                    <a:pt x="246" y="0"/>
                    <a:pt x="86" y="75"/>
                    <a:pt x="1" y="187"/>
                  </a:cubicBezTo>
                  <a:cubicBezTo>
                    <a:pt x="304" y="179"/>
                    <a:pt x="669" y="199"/>
                    <a:pt x="578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2" name="Google Shape;35812;p16"/>
            <p:cNvSpPr/>
            <p:nvPr/>
          </p:nvSpPr>
          <p:spPr>
            <a:xfrm>
              <a:off x="172142" y="104639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3" name="Google Shape;35813;p16"/>
            <p:cNvSpPr/>
            <p:nvPr/>
          </p:nvSpPr>
          <p:spPr>
            <a:xfrm>
              <a:off x="8593739" y="1038172"/>
              <a:ext cx="27555" cy="10117"/>
            </a:xfrm>
            <a:custGeom>
              <a:avLst/>
              <a:gdLst/>
              <a:ahLst/>
              <a:cxnLst/>
              <a:rect l="l" t="t" r="r" b="b"/>
              <a:pathLst>
                <a:path w="772" h="336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5"/>
                    <a:pt x="367" y="336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4" name="Google Shape;35814;p16"/>
            <p:cNvSpPr/>
            <p:nvPr/>
          </p:nvSpPr>
          <p:spPr>
            <a:xfrm>
              <a:off x="7967347" y="10412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2"/>
                  </a:moveTo>
                  <a:cubicBezTo>
                    <a:pt x="193" y="53"/>
                    <a:pt x="38" y="1"/>
                    <a:pt x="0" y="102"/>
                  </a:cubicBezTo>
                  <a:cubicBezTo>
                    <a:pt x="0" y="155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5" name="Google Shape;35815;p16"/>
            <p:cNvSpPr/>
            <p:nvPr/>
          </p:nvSpPr>
          <p:spPr>
            <a:xfrm>
              <a:off x="7664395" y="1033445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69"/>
                    <a:pt x="232" y="378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6" name="Google Shape;35816;p16"/>
            <p:cNvSpPr/>
            <p:nvPr/>
          </p:nvSpPr>
          <p:spPr>
            <a:xfrm>
              <a:off x="7595581" y="1038564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4"/>
                  </a:moveTo>
                  <a:cubicBezTo>
                    <a:pt x="197" y="53"/>
                    <a:pt x="39" y="0"/>
                    <a:pt x="1" y="104"/>
                  </a:cubicBezTo>
                  <a:cubicBezTo>
                    <a:pt x="4" y="153"/>
                    <a:pt x="160" y="205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7" name="Google Shape;35817;p16"/>
            <p:cNvSpPr/>
            <p:nvPr/>
          </p:nvSpPr>
          <p:spPr>
            <a:xfrm>
              <a:off x="4274669" y="1031639"/>
              <a:ext cx="58821" cy="12737"/>
            </a:xfrm>
            <a:custGeom>
              <a:avLst/>
              <a:gdLst/>
              <a:ahLst/>
              <a:cxnLst/>
              <a:rect l="l" t="t" r="r" b="b"/>
              <a:pathLst>
                <a:path w="1648" h="423" extrusionOk="0">
                  <a:moveTo>
                    <a:pt x="673" y="422"/>
                  </a:moveTo>
                  <a:cubicBezTo>
                    <a:pt x="1648" y="59"/>
                    <a:pt x="1" y="1"/>
                    <a:pt x="673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8" name="Google Shape;35818;p16"/>
            <p:cNvSpPr/>
            <p:nvPr/>
          </p:nvSpPr>
          <p:spPr>
            <a:xfrm>
              <a:off x="4615241" y="103895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0"/>
                    <a:pt x="382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9" name="Google Shape;35819;p16"/>
            <p:cNvSpPr/>
            <p:nvPr/>
          </p:nvSpPr>
          <p:spPr>
            <a:xfrm>
              <a:off x="4078435" y="103621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0" name="Google Shape;35820;p16"/>
            <p:cNvSpPr/>
            <p:nvPr/>
          </p:nvSpPr>
          <p:spPr>
            <a:xfrm>
              <a:off x="3059719" y="1035854"/>
              <a:ext cx="6924" cy="6173"/>
            </a:xfrm>
            <a:custGeom>
              <a:avLst/>
              <a:gdLst/>
              <a:ahLst/>
              <a:cxnLst/>
              <a:rect l="l" t="t" r="r" b="b"/>
              <a:pathLst>
                <a:path w="194" h="205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2"/>
                    <a:pt x="158" y="204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1" name="Google Shape;35821;p16"/>
            <p:cNvSpPr/>
            <p:nvPr/>
          </p:nvSpPr>
          <p:spPr>
            <a:xfrm>
              <a:off x="1352649" y="103311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2" name="Google Shape;35822;p16"/>
            <p:cNvSpPr/>
            <p:nvPr/>
          </p:nvSpPr>
          <p:spPr>
            <a:xfrm>
              <a:off x="8786439" y="1024653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0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3" name="Google Shape;35823;p16"/>
            <p:cNvSpPr/>
            <p:nvPr/>
          </p:nvSpPr>
          <p:spPr>
            <a:xfrm>
              <a:off x="6508158" y="10303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4" name="Google Shape;35824;p16"/>
            <p:cNvSpPr/>
            <p:nvPr/>
          </p:nvSpPr>
          <p:spPr>
            <a:xfrm>
              <a:off x="8755352" y="10299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7"/>
                  </a:moveTo>
                  <a:cubicBezTo>
                    <a:pt x="153" y="140"/>
                    <a:pt x="392" y="74"/>
                    <a:pt x="293" y="27"/>
                  </a:cubicBezTo>
                  <a:cubicBezTo>
                    <a:pt x="241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5" name="Google Shape;35825;p16"/>
            <p:cNvSpPr/>
            <p:nvPr/>
          </p:nvSpPr>
          <p:spPr>
            <a:xfrm>
              <a:off x="2188838" y="102992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6" name="Google Shape;35826;p16"/>
            <p:cNvSpPr/>
            <p:nvPr/>
          </p:nvSpPr>
          <p:spPr>
            <a:xfrm>
              <a:off x="1111837" y="1030705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5" y="2"/>
                    <a:pt x="0" y="90"/>
                  </a:cubicBezTo>
                  <a:cubicBezTo>
                    <a:pt x="150" y="72"/>
                    <a:pt x="379" y="90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7" name="Google Shape;35827;p16"/>
            <p:cNvSpPr/>
            <p:nvPr/>
          </p:nvSpPr>
          <p:spPr>
            <a:xfrm>
              <a:off x="798462" y="102995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7"/>
                  </a:moveTo>
                  <a:cubicBezTo>
                    <a:pt x="155" y="140"/>
                    <a:pt x="393" y="74"/>
                    <a:pt x="294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8" name="Google Shape;35828;p16"/>
            <p:cNvSpPr/>
            <p:nvPr/>
          </p:nvSpPr>
          <p:spPr>
            <a:xfrm>
              <a:off x="8889624" y="1022335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82" y="6"/>
                  </a:moveTo>
                  <a:cubicBezTo>
                    <a:pt x="249" y="0"/>
                    <a:pt x="88" y="76"/>
                    <a:pt x="1" y="187"/>
                  </a:cubicBezTo>
                  <a:cubicBezTo>
                    <a:pt x="305" y="181"/>
                    <a:pt x="670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9" name="Google Shape;35829;p16"/>
            <p:cNvSpPr/>
            <p:nvPr/>
          </p:nvSpPr>
          <p:spPr>
            <a:xfrm>
              <a:off x="8769521" y="1022215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2"/>
                    <a:pt x="630" y="85"/>
                    <a:pt x="669" y="11"/>
                  </a:cubicBezTo>
                  <a:cubicBezTo>
                    <a:pt x="363" y="21"/>
                    <a:pt x="1" y="0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0" name="Google Shape;35830;p16"/>
            <p:cNvSpPr/>
            <p:nvPr/>
          </p:nvSpPr>
          <p:spPr>
            <a:xfrm>
              <a:off x="2894501" y="1017036"/>
              <a:ext cx="13813" cy="10960"/>
            </a:xfrm>
            <a:custGeom>
              <a:avLst/>
              <a:gdLst/>
              <a:ahLst/>
              <a:cxnLst/>
              <a:rect l="l" t="t" r="r" b="b"/>
              <a:pathLst>
                <a:path w="387" h="364" extrusionOk="0">
                  <a:moveTo>
                    <a:pt x="387" y="0"/>
                  </a:moveTo>
                  <a:lnTo>
                    <a:pt x="0" y="0"/>
                  </a:lnTo>
                  <a:lnTo>
                    <a:pt x="0" y="363"/>
                  </a:lnTo>
                  <a:lnTo>
                    <a:pt x="387" y="36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1" name="Google Shape;35831;p16"/>
            <p:cNvSpPr/>
            <p:nvPr/>
          </p:nvSpPr>
          <p:spPr>
            <a:xfrm>
              <a:off x="6738584" y="102173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6"/>
                  </a:moveTo>
                  <a:cubicBezTo>
                    <a:pt x="241" y="1"/>
                    <a:pt x="0" y="70"/>
                    <a:pt x="98" y="117"/>
                  </a:cubicBezTo>
                  <a:cubicBezTo>
                    <a:pt x="154" y="143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2" name="Google Shape;35832;p16"/>
            <p:cNvSpPr/>
            <p:nvPr/>
          </p:nvSpPr>
          <p:spPr>
            <a:xfrm>
              <a:off x="8222008" y="101977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3" name="Google Shape;35833;p16"/>
            <p:cNvSpPr/>
            <p:nvPr/>
          </p:nvSpPr>
          <p:spPr>
            <a:xfrm>
              <a:off x="6521935" y="1019294"/>
              <a:ext cx="20666" cy="3734"/>
            </a:xfrm>
            <a:custGeom>
              <a:avLst/>
              <a:gdLst/>
              <a:ahLst/>
              <a:cxnLst/>
              <a:rect l="l" t="t" r="r" b="b"/>
              <a:pathLst>
                <a:path w="579" h="124" extrusionOk="0">
                  <a:moveTo>
                    <a:pt x="579" y="17"/>
                  </a:moveTo>
                  <a:cubicBezTo>
                    <a:pt x="352" y="30"/>
                    <a:pt x="31" y="1"/>
                    <a:pt x="1" y="108"/>
                  </a:cubicBezTo>
                  <a:cubicBezTo>
                    <a:pt x="226" y="94"/>
                    <a:pt x="547" y="124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4" name="Google Shape;35834;p16"/>
            <p:cNvSpPr/>
            <p:nvPr/>
          </p:nvSpPr>
          <p:spPr>
            <a:xfrm>
              <a:off x="8841547" y="1013875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6"/>
                    <a:pt x="153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5" name="Google Shape;35835;p16"/>
            <p:cNvSpPr/>
            <p:nvPr/>
          </p:nvSpPr>
          <p:spPr>
            <a:xfrm>
              <a:off x="8689143" y="1014266"/>
              <a:ext cx="21523" cy="6474"/>
            </a:xfrm>
            <a:custGeom>
              <a:avLst/>
              <a:gdLst/>
              <a:ahLst/>
              <a:cxnLst/>
              <a:rect l="l" t="t" r="r" b="b"/>
              <a:pathLst>
                <a:path w="603" h="215" extrusionOk="0">
                  <a:moveTo>
                    <a:pt x="603" y="184"/>
                  </a:moveTo>
                  <a:lnTo>
                    <a:pt x="603" y="1"/>
                  </a:lnTo>
                  <a:lnTo>
                    <a:pt x="27" y="1"/>
                  </a:lnTo>
                  <a:cubicBezTo>
                    <a:pt x="1" y="164"/>
                    <a:pt x="219" y="215"/>
                    <a:pt x="603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6" name="Google Shape;35836;p16"/>
            <p:cNvSpPr/>
            <p:nvPr/>
          </p:nvSpPr>
          <p:spPr>
            <a:xfrm>
              <a:off x="1398585" y="1001199"/>
              <a:ext cx="37120" cy="15868"/>
            </a:xfrm>
            <a:custGeom>
              <a:avLst/>
              <a:gdLst/>
              <a:ahLst/>
              <a:cxnLst/>
              <a:rect l="l" t="t" r="r" b="b"/>
              <a:pathLst>
                <a:path w="1040" h="527" extrusionOk="0">
                  <a:moveTo>
                    <a:pt x="837" y="526"/>
                  </a:moveTo>
                  <a:cubicBezTo>
                    <a:pt x="1040" y="0"/>
                    <a:pt x="1" y="490"/>
                    <a:pt x="837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7" name="Google Shape;35837;p16"/>
            <p:cNvSpPr/>
            <p:nvPr/>
          </p:nvSpPr>
          <p:spPr>
            <a:xfrm>
              <a:off x="8160190" y="1003397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0"/>
                  </a:moveTo>
                  <a:cubicBezTo>
                    <a:pt x="744" y="291"/>
                    <a:pt x="77" y="188"/>
                    <a:pt x="0" y="364"/>
                  </a:cubicBezTo>
                  <a:lnTo>
                    <a:pt x="770" y="364"/>
                  </a:lnTo>
                  <a:cubicBezTo>
                    <a:pt x="736" y="229"/>
                    <a:pt x="838" y="28"/>
                    <a:pt x="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8" name="Google Shape;35838;p16"/>
            <p:cNvSpPr/>
            <p:nvPr/>
          </p:nvSpPr>
          <p:spPr>
            <a:xfrm>
              <a:off x="6535676" y="101155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8" y="20"/>
                    <a:pt x="6" y="5"/>
                    <a:pt x="1" y="91"/>
                  </a:cubicBezTo>
                  <a:cubicBezTo>
                    <a:pt x="149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9" name="Google Shape;35839;p16"/>
            <p:cNvSpPr/>
            <p:nvPr/>
          </p:nvSpPr>
          <p:spPr>
            <a:xfrm>
              <a:off x="5072882" y="101086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5" y="24"/>
                  </a:moveTo>
                  <a:cubicBezTo>
                    <a:pt x="242" y="0"/>
                    <a:pt x="1" y="68"/>
                    <a:pt x="101" y="114"/>
                  </a:cubicBezTo>
                  <a:cubicBezTo>
                    <a:pt x="154" y="140"/>
                    <a:pt x="393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0" name="Google Shape;35840;p16"/>
            <p:cNvSpPr/>
            <p:nvPr/>
          </p:nvSpPr>
          <p:spPr>
            <a:xfrm>
              <a:off x="2137299" y="1006107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2" y="272"/>
                  </a:moveTo>
                  <a:lnTo>
                    <a:pt x="386" y="272"/>
                  </a:lnTo>
                  <a:cubicBezTo>
                    <a:pt x="399" y="156"/>
                    <a:pt x="635" y="146"/>
                    <a:pt x="581" y="0"/>
                  </a:cubicBezTo>
                  <a:lnTo>
                    <a:pt x="1" y="0"/>
                  </a:lnTo>
                  <a:cubicBezTo>
                    <a:pt x="2" y="92"/>
                    <a:pt x="2" y="182"/>
                    <a:pt x="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1" name="Google Shape;35841;p16"/>
            <p:cNvSpPr/>
            <p:nvPr/>
          </p:nvSpPr>
          <p:spPr>
            <a:xfrm>
              <a:off x="8748427" y="100809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6" y="141"/>
                    <a:pt x="393" y="73"/>
                    <a:pt x="294" y="24"/>
                  </a:cubicBezTo>
                  <a:cubicBezTo>
                    <a:pt x="240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2" name="Google Shape;35842;p16"/>
            <p:cNvSpPr/>
            <p:nvPr/>
          </p:nvSpPr>
          <p:spPr>
            <a:xfrm>
              <a:off x="6880209" y="999151"/>
              <a:ext cx="20273" cy="13550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3"/>
                  </a:moveTo>
                  <a:cubicBezTo>
                    <a:pt x="386" y="358"/>
                    <a:pt x="404" y="306"/>
                    <a:pt x="567" y="321"/>
                  </a:cubicBezTo>
                  <a:lnTo>
                    <a:pt x="567" y="139"/>
                  </a:lnTo>
                  <a:cubicBezTo>
                    <a:pt x="92" y="0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3" name="Google Shape;35843;p16"/>
            <p:cNvSpPr/>
            <p:nvPr/>
          </p:nvSpPr>
          <p:spPr>
            <a:xfrm>
              <a:off x="6081319" y="1005986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4" name="Google Shape;35844;p16"/>
            <p:cNvSpPr/>
            <p:nvPr/>
          </p:nvSpPr>
          <p:spPr>
            <a:xfrm>
              <a:off x="7809090" y="997917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4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5" name="Google Shape;35845;p16"/>
            <p:cNvSpPr/>
            <p:nvPr/>
          </p:nvSpPr>
          <p:spPr>
            <a:xfrm>
              <a:off x="6497700" y="100538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6" name="Google Shape;35846;p16"/>
            <p:cNvSpPr/>
            <p:nvPr/>
          </p:nvSpPr>
          <p:spPr>
            <a:xfrm>
              <a:off x="4315893" y="986867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8"/>
                  </a:lnTo>
                  <a:cubicBezTo>
                    <a:pt x="280" y="1"/>
                    <a:pt x="1" y="891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7" name="Google Shape;35847;p16"/>
            <p:cNvSpPr/>
            <p:nvPr/>
          </p:nvSpPr>
          <p:spPr>
            <a:xfrm>
              <a:off x="9025396" y="995177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5" y="117"/>
                    <a:pt x="0" y="126"/>
                    <a:pt x="54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8" name="Google Shape;35848;p16"/>
            <p:cNvSpPr/>
            <p:nvPr/>
          </p:nvSpPr>
          <p:spPr>
            <a:xfrm>
              <a:off x="17418" y="997526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9" name="Google Shape;35849;p16"/>
            <p:cNvSpPr/>
            <p:nvPr/>
          </p:nvSpPr>
          <p:spPr>
            <a:xfrm>
              <a:off x="8669441" y="994816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7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0" name="Google Shape;35850;p16"/>
            <p:cNvSpPr/>
            <p:nvPr/>
          </p:nvSpPr>
          <p:spPr>
            <a:xfrm>
              <a:off x="8318769" y="986958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5"/>
                    <a:pt x="173" y="557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1" name="Google Shape;35851;p16"/>
            <p:cNvSpPr/>
            <p:nvPr/>
          </p:nvSpPr>
          <p:spPr>
            <a:xfrm>
              <a:off x="5664759" y="99716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4" y="1"/>
                    <a:pt x="1" y="70"/>
                    <a:pt x="103" y="116"/>
                  </a:cubicBezTo>
                  <a:cubicBezTo>
                    <a:pt x="158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2" name="Google Shape;35852;p16"/>
            <p:cNvSpPr/>
            <p:nvPr/>
          </p:nvSpPr>
          <p:spPr>
            <a:xfrm>
              <a:off x="695313" y="99716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8" y="1"/>
                    <a:pt x="1" y="70"/>
                    <a:pt x="97" y="116"/>
                  </a:cubicBezTo>
                  <a:cubicBezTo>
                    <a:pt x="153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3" name="Google Shape;35853;p16"/>
            <p:cNvSpPr/>
            <p:nvPr/>
          </p:nvSpPr>
          <p:spPr>
            <a:xfrm>
              <a:off x="8745108" y="995177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7" y="2"/>
                    <a:pt x="1" y="90"/>
                  </a:cubicBezTo>
                  <a:cubicBezTo>
                    <a:pt x="151" y="71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4" name="Google Shape;35854;p16"/>
            <p:cNvSpPr/>
            <p:nvPr/>
          </p:nvSpPr>
          <p:spPr>
            <a:xfrm>
              <a:off x="6404865" y="973409"/>
              <a:ext cx="52754" cy="24540"/>
            </a:xfrm>
            <a:custGeom>
              <a:avLst/>
              <a:gdLst/>
              <a:ahLst/>
              <a:cxnLst/>
              <a:rect l="l" t="t" r="r" b="b"/>
              <a:pathLst>
                <a:path w="1478" h="815" extrusionOk="0">
                  <a:moveTo>
                    <a:pt x="0" y="815"/>
                  </a:moveTo>
                  <a:cubicBezTo>
                    <a:pt x="1478" y="680"/>
                    <a:pt x="33" y="0"/>
                    <a:pt x="0" y="8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5" name="Google Shape;35855;p16"/>
            <p:cNvSpPr/>
            <p:nvPr/>
          </p:nvSpPr>
          <p:spPr>
            <a:xfrm>
              <a:off x="674576" y="99442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2" y="25"/>
                  </a:moveTo>
                  <a:cubicBezTo>
                    <a:pt x="242" y="1"/>
                    <a:pt x="1" y="70"/>
                    <a:pt x="100" y="115"/>
                  </a:cubicBezTo>
                  <a:cubicBezTo>
                    <a:pt x="156" y="143"/>
                    <a:pt x="394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6" name="Google Shape;35856;p16"/>
            <p:cNvSpPr/>
            <p:nvPr/>
          </p:nvSpPr>
          <p:spPr>
            <a:xfrm>
              <a:off x="3218012" y="9866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1"/>
                  </a:moveTo>
                  <a:cubicBezTo>
                    <a:pt x="196" y="52"/>
                    <a:pt x="38" y="0"/>
                    <a:pt x="1" y="101"/>
                  </a:cubicBezTo>
                  <a:cubicBezTo>
                    <a:pt x="1" y="153"/>
                    <a:pt x="160" y="205"/>
                    <a:pt x="194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7" name="Google Shape;35857;p16"/>
            <p:cNvSpPr/>
            <p:nvPr/>
          </p:nvSpPr>
          <p:spPr>
            <a:xfrm>
              <a:off x="6962443" y="981538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8" name="Google Shape;35858;p16"/>
            <p:cNvSpPr/>
            <p:nvPr/>
          </p:nvSpPr>
          <p:spPr>
            <a:xfrm>
              <a:off x="6645821" y="9814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2"/>
                  </a:moveTo>
                  <a:cubicBezTo>
                    <a:pt x="385" y="92"/>
                    <a:pt x="348" y="18"/>
                    <a:pt x="194" y="1"/>
                  </a:cubicBezTo>
                  <a:cubicBezTo>
                    <a:pt x="194" y="92"/>
                    <a:pt x="38" y="109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4"/>
                    <a:pt x="541" y="168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9" name="Google Shape;35859;p16"/>
            <p:cNvSpPr/>
            <p:nvPr/>
          </p:nvSpPr>
          <p:spPr>
            <a:xfrm>
              <a:off x="3613656" y="98617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2" y="27"/>
                  </a:moveTo>
                  <a:cubicBezTo>
                    <a:pt x="238" y="0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0" name="Google Shape;35860;p16"/>
            <p:cNvSpPr/>
            <p:nvPr/>
          </p:nvSpPr>
          <p:spPr>
            <a:xfrm>
              <a:off x="2213180" y="983886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3"/>
                    <a:pt x="35" y="1"/>
                    <a:pt x="0" y="103"/>
                  </a:cubicBezTo>
                  <a:cubicBezTo>
                    <a:pt x="0" y="153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1" name="Google Shape;35861;p16"/>
            <p:cNvSpPr/>
            <p:nvPr/>
          </p:nvSpPr>
          <p:spPr>
            <a:xfrm>
              <a:off x="8115218" y="9834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69"/>
                    <a:pt x="101" y="116"/>
                  </a:cubicBezTo>
                  <a:cubicBezTo>
                    <a:pt x="156" y="142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2" name="Google Shape;35862;p16"/>
            <p:cNvSpPr/>
            <p:nvPr/>
          </p:nvSpPr>
          <p:spPr>
            <a:xfrm>
              <a:off x="275363" y="98349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40" y="1"/>
                    <a:pt x="0" y="69"/>
                    <a:pt x="99" y="116"/>
                  </a:cubicBezTo>
                  <a:cubicBezTo>
                    <a:pt x="154" y="142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3" name="Google Shape;35863;p16"/>
            <p:cNvSpPr/>
            <p:nvPr/>
          </p:nvSpPr>
          <p:spPr>
            <a:xfrm>
              <a:off x="6800509" y="98072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0"/>
                    <a:pt x="0" y="71"/>
                    <a:pt x="102" y="119"/>
                  </a:cubicBezTo>
                  <a:cubicBezTo>
                    <a:pt x="154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4" name="Google Shape;35864;p16"/>
            <p:cNvSpPr/>
            <p:nvPr/>
          </p:nvSpPr>
          <p:spPr>
            <a:xfrm>
              <a:off x="6539352" y="975667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3"/>
                    <a:pt x="632" y="87"/>
                    <a:pt x="668" y="14"/>
                  </a:cubicBezTo>
                  <a:cubicBezTo>
                    <a:pt x="368" y="22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5" name="Google Shape;35865;p16"/>
            <p:cNvSpPr/>
            <p:nvPr/>
          </p:nvSpPr>
          <p:spPr>
            <a:xfrm>
              <a:off x="6026211" y="972897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5"/>
                  </a:moveTo>
                  <a:cubicBezTo>
                    <a:pt x="199" y="54"/>
                    <a:pt x="40" y="0"/>
                    <a:pt x="5" y="105"/>
                  </a:cubicBezTo>
                  <a:cubicBezTo>
                    <a:pt x="1" y="157"/>
                    <a:pt x="157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6" name="Google Shape;35866;p16"/>
            <p:cNvSpPr/>
            <p:nvPr/>
          </p:nvSpPr>
          <p:spPr>
            <a:xfrm>
              <a:off x="5523884" y="97057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7" name="Google Shape;35867;p16"/>
            <p:cNvSpPr/>
            <p:nvPr/>
          </p:nvSpPr>
          <p:spPr>
            <a:xfrm>
              <a:off x="2133837" y="97253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2"/>
                    <a:pt x="292" y="24"/>
                  </a:cubicBezTo>
                  <a:cubicBezTo>
                    <a:pt x="240" y="1"/>
                    <a:pt x="0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8" name="Google Shape;35868;p16"/>
            <p:cNvSpPr/>
            <p:nvPr/>
          </p:nvSpPr>
          <p:spPr>
            <a:xfrm>
              <a:off x="560255" y="96786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5" y="0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9" name="Google Shape;35869;p16"/>
            <p:cNvSpPr/>
            <p:nvPr/>
          </p:nvSpPr>
          <p:spPr>
            <a:xfrm>
              <a:off x="5224358" y="96434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0" name="Google Shape;35870;p16"/>
            <p:cNvSpPr/>
            <p:nvPr/>
          </p:nvSpPr>
          <p:spPr>
            <a:xfrm>
              <a:off x="1976293" y="959800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8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1" name="Google Shape;35871;p16"/>
            <p:cNvSpPr/>
            <p:nvPr/>
          </p:nvSpPr>
          <p:spPr>
            <a:xfrm>
              <a:off x="4673704" y="96160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2" name="Google Shape;35872;p16"/>
            <p:cNvSpPr/>
            <p:nvPr/>
          </p:nvSpPr>
          <p:spPr>
            <a:xfrm>
              <a:off x="4050953" y="95904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5" y="1"/>
                    <a:pt x="171" y="56"/>
                    <a:pt x="0" y="110"/>
                  </a:cubicBezTo>
                  <a:cubicBezTo>
                    <a:pt x="0" y="202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3" name="Google Shape;35873;p16"/>
            <p:cNvSpPr/>
            <p:nvPr/>
          </p:nvSpPr>
          <p:spPr>
            <a:xfrm>
              <a:off x="1228799" y="95964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4" name="Google Shape;35874;p16"/>
            <p:cNvSpPr/>
            <p:nvPr/>
          </p:nvSpPr>
          <p:spPr>
            <a:xfrm>
              <a:off x="707377" y="951460"/>
              <a:ext cx="27162" cy="10930"/>
            </a:xfrm>
            <a:custGeom>
              <a:avLst/>
              <a:gdLst/>
              <a:ahLst/>
              <a:cxnLst/>
              <a:rect l="l" t="t" r="r" b="b"/>
              <a:pathLst>
                <a:path w="761" h="363" extrusionOk="0">
                  <a:moveTo>
                    <a:pt x="532" y="362"/>
                  </a:moveTo>
                  <a:cubicBezTo>
                    <a:pt x="648" y="357"/>
                    <a:pt x="760" y="349"/>
                    <a:pt x="722" y="272"/>
                  </a:cubicBezTo>
                  <a:cubicBezTo>
                    <a:pt x="405" y="270"/>
                    <a:pt x="615" y="20"/>
                    <a:pt x="337" y="1"/>
                  </a:cubicBezTo>
                  <a:cubicBezTo>
                    <a:pt x="1" y="185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5" name="Google Shape;35875;p16"/>
            <p:cNvSpPr/>
            <p:nvPr/>
          </p:nvSpPr>
          <p:spPr>
            <a:xfrm>
              <a:off x="4456947" y="953477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5" y="21"/>
                    <a:pt x="48" y="0"/>
                    <a:pt x="0" y="114"/>
                  </a:cubicBezTo>
                  <a:cubicBezTo>
                    <a:pt x="219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6" name="Google Shape;35876;p16"/>
            <p:cNvSpPr/>
            <p:nvPr/>
          </p:nvSpPr>
          <p:spPr>
            <a:xfrm>
              <a:off x="819806" y="948690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83" y="364"/>
                  </a:moveTo>
                  <a:lnTo>
                    <a:pt x="660" y="364"/>
                  </a:lnTo>
                  <a:cubicBezTo>
                    <a:pt x="716" y="158"/>
                    <a:pt x="614" y="22"/>
                    <a:pt x="274" y="0"/>
                  </a:cubicBezTo>
                  <a:cubicBezTo>
                    <a:pt x="214" y="123"/>
                    <a:pt x="0" y="174"/>
                    <a:pt x="8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7" name="Google Shape;35877;p16"/>
            <p:cNvSpPr/>
            <p:nvPr/>
          </p:nvSpPr>
          <p:spPr>
            <a:xfrm>
              <a:off x="4564915" y="943601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69"/>
                  </a:moveTo>
                  <a:cubicBezTo>
                    <a:pt x="411" y="225"/>
                    <a:pt x="429" y="1"/>
                    <a:pt x="64" y="169"/>
                  </a:cubicBezTo>
                  <a:cubicBezTo>
                    <a:pt x="1" y="596"/>
                    <a:pt x="954" y="413"/>
                    <a:pt x="1026" y="1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8" name="Google Shape;35878;p16"/>
            <p:cNvSpPr/>
            <p:nvPr/>
          </p:nvSpPr>
          <p:spPr>
            <a:xfrm>
              <a:off x="1159949" y="95106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38" y="1"/>
                    <a:pt x="1" y="103"/>
                  </a:cubicBezTo>
                  <a:cubicBezTo>
                    <a:pt x="1" y="154"/>
                    <a:pt x="160" y="207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9" name="Google Shape;35879;p16"/>
            <p:cNvSpPr/>
            <p:nvPr/>
          </p:nvSpPr>
          <p:spPr>
            <a:xfrm>
              <a:off x="5771549" y="946010"/>
              <a:ext cx="20737" cy="8190"/>
            </a:xfrm>
            <a:custGeom>
              <a:avLst/>
              <a:gdLst/>
              <a:ahLst/>
              <a:cxnLst/>
              <a:rect l="l" t="t" r="r" b="b"/>
              <a:pathLst>
                <a:path w="581" h="272" extrusionOk="0">
                  <a:moveTo>
                    <a:pt x="580" y="0"/>
                  </a:moveTo>
                  <a:lnTo>
                    <a:pt x="1" y="0"/>
                  </a:lnTo>
                  <a:lnTo>
                    <a:pt x="1" y="272"/>
                  </a:lnTo>
                  <a:lnTo>
                    <a:pt x="580" y="27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0" name="Google Shape;35880;p16"/>
            <p:cNvSpPr/>
            <p:nvPr/>
          </p:nvSpPr>
          <p:spPr>
            <a:xfrm>
              <a:off x="4662532" y="945980"/>
              <a:ext cx="14705" cy="9485"/>
            </a:xfrm>
            <a:custGeom>
              <a:avLst/>
              <a:gdLst/>
              <a:ahLst/>
              <a:cxnLst/>
              <a:rect l="l" t="t" r="r" b="b"/>
              <a:pathLst>
                <a:path w="412" h="315" extrusionOk="0">
                  <a:moveTo>
                    <a:pt x="412" y="272"/>
                  </a:moveTo>
                  <a:lnTo>
                    <a:pt x="412" y="89"/>
                  </a:lnTo>
                  <a:cubicBezTo>
                    <a:pt x="219" y="89"/>
                    <a:pt x="183" y="16"/>
                    <a:pt x="25" y="0"/>
                  </a:cubicBezTo>
                  <a:cubicBezTo>
                    <a:pt x="45" y="144"/>
                    <a:pt x="1" y="315"/>
                    <a:pt x="41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1" name="Google Shape;35881;p16"/>
            <p:cNvSpPr/>
            <p:nvPr/>
          </p:nvSpPr>
          <p:spPr>
            <a:xfrm>
              <a:off x="805351" y="947967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2" name="Google Shape;35882;p16"/>
            <p:cNvSpPr/>
            <p:nvPr/>
          </p:nvSpPr>
          <p:spPr>
            <a:xfrm>
              <a:off x="8779551" y="942668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8" y="111"/>
                  </a:moveTo>
                  <a:cubicBezTo>
                    <a:pt x="346" y="0"/>
                    <a:pt x="171" y="55"/>
                    <a:pt x="0" y="111"/>
                  </a:cubicBezTo>
                  <a:cubicBezTo>
                    <a:pt x="4" y="200"/>
                    <a:pt x="336" y="224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3" name="Google Shape;35883;p16"/>
            <p:cNvSpPr/>
            <p:nvPr/>
          </p:nvSpPr>
          <p:spPr>
            <a:xfrm>
              <a:off x="8996236" y="93974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8" y="1"/>
                    <a:pt x="0" y="69"/>
                    <a:pt x="100" y="117"/>
                  </a:cubicBezTo>
                  <a:cubicBezTo>
                    <a:pt x="152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4" name="Google Shape;35884;p16"/>
            <p:cNvSpPr/>
            <p:nvPr/>
          </p:nvSpPr>
          <p:spPr>
            <a:xfrm>
              <a:off x="8913574" y="939747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7" y="142"/>
                    <a:pt x="396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5" name="Google Shape;35885;p16"/>
            <p:cNvSpPr/>
            <p:nvPr/>
          </p:nvSpPr>
          <p:spPr>
            <a:xfrm>
              <a:off x="8571146" y="928758"/>
              <a:ext cx="22629" cy="11773"/>
            </a:xfrm>
            <a:custGeom>
              <a:avLst/>
              <a:gdLst/>
              <a:ahLst/>
              <a:cxnLst/>
              <a:rect l="l" t="t" r="r" b="b"/>
              <a:pathLst>
                <a:path w="634" h="391" extrusionOk="0">
                  <a:moveTo>
                    <a:pt x="634" y="391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6" name="Google Shape;35886;p16"/>
            <p:cNvSpPr/>
            <p:nvPr/>
          </p:nvSpPr>
          <p:spPr>
            <a:xfrm>
              <a:off x="1713958" y="93700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70"/>
                    <a:pt x="101" y="117"/>
                  </a:cubicBezTo>
                  <a:cubicBezTo>
                    <a:pt x="152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7" name="Google Shape;35887;p16"/>
            <p:cNvSpPr/>
            <p:nvPr/>
          </p:nvSpPr>
          <p:spPr>
            <a:xfrm>
              <a:off x="1690009" y="924091"/>
              <a:ext cx="22950" cy="13730"/>
            </a:xfrm>
            <a:custGeom>
              <a:avLst/>
              <a:gdLst/>
              <a:ahLst/>
              <a:cxnLst/>
              <a:rect l="l" t="t" r="r" b="b"/>
              <a:pathLst>
                <a:path w="643" h="456" extrusionOk="0">
                  <a:moveTo>
                    <a:pt x="0" y="91"/>
                  </a:moveTo>
                  <a:lnTo>
                    <a:pt x="0" y="456"/>
                  </a:lnTo>
                  <a:lnTo>
                    <a:pt x="580" y="456"/>
                  </a:lnTo>
                  <a:cubicBezTo>
                    <a:pt x="630" y="218"/>
                    <a:pt x="643" y="0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8" name="Google Shape;35888;p16"/>
            <p:cNvSpPr/>
            <p:nvPr/>
          </p:nvSpPr>
          <p:spPr>
            <a:xfrm>
              <a:off x="8063751" y="924091"/>
              <a:ext cx="26841" cy="13068"/>
            </a:xfrm>
            <a:custGeom>
              <a:avLst/>
              <a:gdLst/>
              <a:ahLst/>
              <a:cxnLst/>
              <a:rect l="l" t="t" r="r" b="b"/>
              <a:pathLst>
                <a:path w="752" h="434" extrusionOk="0">
                  <a:moveTo>
                    <a:pt x="191" y="0"/>
                  </a:moveTo>
                  <a:cubicBezTo>
                    <a:pt x="209" y="159"/>
                    <a:pt x="150" y="283"/>
                    <a:pt x="0" y="363"/>
                  </a:cubicBezTo>
                  <a:cubicBezTo>
                    <a:pt x="658" y="433"/>
                    <a:pt x="752" y="17"/>
                    <a:pt x="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9" name="Google Shape;35889;p16"/>
            <p:cNvSpPr/>
            <p:nvPr/>
          </p:nvSpPr>
          <p:spPr>
            <a:xfrm>
              <a:off x="3851185" y="928878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5" y="22"/>
                    <a:pt x="50" y="0"/>
                    <a:pt x="0" y="114"/>
                  </a:cubicBezTo>
                  <a:cubicBezTo>
                    <a:pt x="219" y="103"/>
                    <a:pt x="304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0" name="Google Shape;35890;p16"/>
            <p:cNvSpPr/>
            <p:nvPr/>
          </p:nvSpPr>
          <p:spPr>
            <a:xfrm>
              <a:off x="1486672" y="931558"/>
              <a:ext cx="14206" cy="4306"/>
            </a:xfrm>
            <a:custGeom>
              <a:avLst/>
              <a:gdLst/>
              <a:ahLst/>
              <a:cxnLst/>
              <a:rect l="l" t="t" r="r" b="b"/>
              <a:pathLst>
                <a:path w="398" h="143" extrusionOk="0">
                  <a:moveTo>
                    <a:pt x="296" y="25"/>
                  </a:moveTo>
                  <a:cubicBezTo>
                    <a:pt x="242" y="0"/>
                    <a:pt x="1" y="69"/>
                    <a:pt x="104" y="115"/>
                  </a:cubicBezTo>
                  <a:cubicBezTo>
                    <a:pt x="158" y="142"/>
                    <a:pt x="398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1" name="Google Shape;35891;p16"/>
            <p:cNvSpPr/>
            <p:nvPr/>
          </p:nvSpPr>
          <p:spPr>
            <a:xfrm>
              <a:off x="506003" y="92917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4"/>
                  </a:moveTo>
                  <a:cubicBezTo>
                    <a:pt x="197" y="53"/>
                    <a:pt x="37" y="1"/>
                    <a:pt x="4" y="104"/>
                  </a:cubicBezTo>
                  <a:cubicBezTo>
                    <a:pt x="1" y="155"/>
                    <a:pt x="160" y="208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2" name="Google Shape;35892;p16"/>
            <p:cNvSpPr/>
            <p:nvPr/>
          </p:nvSpPr>
          <p:spPr>
            <a:xfrm>
              <a:off x="217006" y="925988"/>
              <a:ext cx="27626" cy="9906"/>
            </a:xfrm>
            <a:custGeom>
              <a:avLst/>
              <a:gdLst/>
              <a:ahLst/>
              <a:cxnLst/>
              <a:rect l="l" t="t" r="r" b="b"/>
              <a:pathLst>
                <a:path w="774" h="329" extrusionOk="0">
                  <a:moveTo>
                    <a:pt x="774" y="120"/>
                  </a:moveTo>
                  <a:cubicBezTo>
                    <a:pt x="514" y="2"/>
                    <a:pt x="54" y="1"/>
                    <a:pt x="1" y="210"/>
                  </a:cubicBezTo>
                  <a:cubicBezTo>
                    <a:pt x="257" y="327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3" name="Google Shape;35893;p16"/>
            <p:cNvSpPr/>
            <p:nvPr/>
          </p:nvSpPr>
          <p:spPr>
            <a:xfrm>
              <a:off x="4081219" y="915751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7" y="550"/>
                  </a:moveTo>
                  <a:cubicBezTo>
                    <a:pt x="1040" y="0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4" name="Google Shape;35894;p16"/>
            <p:cNvSpPr/>
            <p:nvPr/>
          </p:nvSpPr>
          <p:spPr>
            <a:xfrm>
              <a:off x="806207" y="924272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7"/>
                  </a:cubicBezTo>
                  <a:cubicBezTo>
                    <a:pt x="954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5" name="Google Shape;35895;p16"/>
            <p:cNvSpPr/>
            <p:nvPr/>
          </p:nvSpPr>
          <p:spPr>
            <a:xfrm>
              <a:off x="6903837" y="92607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3" y="142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6" name="Google Shape;35896;p16"/>
            <p:cNvSpPr/>
            <p:nvPr/>
          </p:nvSpPr>
          <p:spPr>
            <a:xfrm>
              <a:off x="5927023" y="918641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662" y="364"/>
                  </a:moveTo>
                  <a:cubicBezTo>
                    <a:pt x="716" y="158"/>
                    <a:pt x="613" y="22"/>
                    <a:pt x="275" y="1"/>
                  </a:cubicBezTo>
                  <a:cubicBezTo>
                    <a:pt x="215" y="122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7" name="Google Shape;35897;p16"/>
            <p:cNvSpPr/>
            <p:nvPr/>
          </p:nvSpPr>
          <p:spPr>
            <a:xfrm>
              <a:off x="2857632" y="914908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5"/>
                  </a:moveTo>
                  <a:cubicBezTo>
                    <a:pt x="1116" y="1"/>
                    <a:pt x="1" y="526"/>
                    <a:pt x="65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8" name="Google Shape;35898;p16"/>
            <p:cNvSpPr/>
            <p:nvPr/>
          </p:nvSpPr>
          <p:spPr>
            <a:xfrm>
              <a:off x="2122701" y="915871"/>
              <a:ext cx="14705" cy="9545"/>
            </a:xfrm>
            <a:custGeom>
              <a:avLst/>
              <a:gdLst/>
              <a:ahLst/>
              <a:cxnLst/>
              <a:rect l="l" t="t" r="r" b="b"/>
              <a:pathLst>
                <a:path w="412" h="317" extrusionOk="0">
                  <a:moveTo>
                    <a:pt x="411" y="273"/>
                  </a:moveTo>
                  <a:lnTo>
                    <a:pt x="411" y="93"/>
                  </a:lnTo>
                  <a:cubicBezTo>
                    <a:pt x="219" y="93"/>
                    <a:pt x="182" y="18"/>
                    <a:pt x="26" y="0"/>
                  </a:cubicBezTo>
                  <a:cubicBezTo>
                    <a:pt x="46" y="144"/>
                    <a:pt x="0" y="316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9" name="Google Shape;35899;p16"/>
            <p:cNvSpPr/>
            <p:nvPr/>
          </p:nvSpPr>
          <p:spPr>
            <a:xfrm>
              <a:off x="1855155" y="921411"/>
              <a:ext cx="13884" cy="2710"/>
            </a:xfrm>
            <a:custGeom>
              <a:avLst/>
              <a:gdLst/>
              <a:ahLst/>
              <a:cxnLst/>
              <a:rect l="l" t="t" r="r" b="b"/>
              <a:pathLst>
                <a:path w="389" h="90" extrusionOk="0">
                  <a:moveTo>
                    <a:pt x="389" y="0"/>
                  </a:moveTo>
                  <a:cubicBezTo>
                    <a:pt x="238" y="20"/>
                    <a:pt x="6" y="2"/>
                    <a:pt x="1" y="89"/>
                  </a:cubicBezTo>
                  <a:cubicBezTo>
                    <a:pt x="152" y="69"/>
                    <a:pt x="382" y="86"/>
                    <a:pt x="3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0" name="Google Shape;35900;p16"/>
            <p:cNvSpPr/>
            <p:nvPr/>
          </p:nvSpPr>
          <p:spPr>
            <a:xfrm>
              <a:off x="3944056" y="91782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8"/>
                  </a:moveTo>
                  <a:cubicBezTo>
                    <a:pt x="242" y="0"/>
                    <a:pt x="1" y="70"/>
                    <a:pt x="100" y="119"/>
                  </a:cubicBezTo>
                  <a:cubicBezTo>
                    <a:pt x="155" y="143"/>
                    <a:pt x="391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1" name="Google Shape;35901;p16"/>
            <p:cNvSpPr/>
            <p:nvPr/>
          </p:nvSpPr>
          <p:spPr>
            <a:xfrm>
              <a:off x="750350" y="917828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8"/>
                  </a:moveTo>
                  <a:cubicBezTo>
                    <a:pt x="239" y="0"/>
                    <a:pt x="0" y="70"/>
                    <a:pt x="99" y="119"/>
                  </a:cubicBezTo>
                  <a:cubicBezTo>
                    <a:pt x="152" y="143"/>
                    <a:pt x="390" y="74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2" name="Google Shape;35902;p16"/>
            <p:cNvSpPr/>
            <p:nvPr/>
          </p:nvSpPr>
          <p:spPr>
            <a:xfrm>
              <a:off x="6928108" y="913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3" name="Google Shape;35903;p16"/>
            <p:cNvSpPr/>
            <p:nvPr/>
          </p:nvSpPr>
          <p:spPr>
            <a:xfrm>
              <a:off x="3101014" y="91045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4" name="Google Shape;35904;p16"/>
            <p:cNvSpPr/>
            <p:nvPr/>
          </p:nvSpPr>
          <p:spPr>
            <a:xfrm>
              <a:off x="2031473" y="907832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1"/>
                    <a:pt x="341" y="295"/>
                    <a:pt x="654" y="269"/>
                  </a:cubicBezTo>
                  <a:cubicBezTo>
                    <a:pt x="953" y="44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5" name="Google Shape;35905;p16"/>
            <p:cNvSpPr/>
            <p:nvPr/>
          </p:nvSpPr>
          <p:spPr>
            <a:xfrm>
              <a:off x="3083739" y="90969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0"/>
                    <a:pt x="1" y="69"/>
                    <a:pt x="98" y="115"/>
                  </a:cubicBezTo>
                  <a:cubicBezTo>
                    <a:pt x="152" y="141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6" name="Google Shape;35906;p16"/>
            <p:cNvSpPr/>
            <p:nvPr/>
          </p:nvSpPr>
          <p:spPr>
            <a:xfrm>
              <a:off x="2171849" y="910452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7" name="Google Shape;35907;p16"/>
            <p:cNvSpPr/>
            <p:nvPr/>
          </p:nvSpPr>
          <p:spPr>
            <a:xfrm>
              <a:off x="2027225" y="1577536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1"/>
                  </a:cubicBezTo>
                  <a:cubicBezTo>
                    <a:pt x="226" y="288"/>
                    <a:pt x="211" y="416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8" name="Google Shape;35908;p16"/>
            <p:cNvSpPr/>
            <p:nvPr/>
          </p:nvSpPr>
          <p:spPr>
            <a:xfrm>
              <a:off x="8717625" y="1287651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8"/>
                    <a:pt x="0" y="1"/>
                  </a:cubicBezTo>
                  <a:cubicBezTo>
                    <a:pt x="79" y="238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9" name="Google Shape;35909;p16"/>
            <p:cNvSpPr/>
            <p:nvPr/>
          </p:nvSpPr>
          <p:spPr>
            <a:xfrm>
              <a:off x="9040779" y="1060814"/>
              <a:ext cx="36799" cy="16290"/>
            </a:xfrm>
            <a:custGeom>
              <a:avLst/>
              <a:gdLst/>
              <a:ahLst/>
              <a:cxnLst/>
              <a:rect l="l" t="t" r="r" b="b"/>
              <a:pathLst>
                <a:path w="1031" h="541" extrusionOk="0">
                  <a:moveTo>
                    <a:pt x="203" y="453"/>
                  </a:moveTo>
                  <a:cubicBezTo>
                    <a:pt x="791" y="541"/>
                    <a:pt x="1030" y="8"/>
                    <a:pt x="781" y="0"/>
                  </a:cubicBezTo>
                  <a:cubicBezTo>
                    <a:pt x="609" y="160"/>
                    <a:pt x="0" y="115"/>
                    <a:pt x="203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0" name="Google Shape;35910;p16"/>
            <p:cNvSpPr/>
            <p:nvPr/>
          </p:nvSpPr>
          <p:spPr>
            <a:xfrm>
              <a:off x="780616" y="988403"/>
              <a:ext cx="35264" cy="10147"/>
            </a:xfrm>
            <a:custGeom>
              <a:avLst/>
              <a:gdLst/>
              <a:ahLst/>
              <a:cxnLst/>
              <a:rect l="l" t="t" r="r" b="b"/>
              <a:pathLst>
                <a:path w="988" h="337" extrusionOk="0">
                  <a:moveTo>
                    <a:pt x="409" y="317"/>
                  </a:moveTo>
                  <a:cubicBezTo>
                    <a:pt x="487" y="161"/>
                    <a:pt x="658" y="336"/>
                    <a:pt x="987" y="317"/>
                  </a:cubicBezTo>
                  <a:lnTo>
                    <a:pt x="987" y="43"/>
                  </a:lnTo>
                  <a:cubicBezTo>
                    <a:pt x="613" y="1"/>
                    <a:pt x="1" y="289"/>
                    <a:pt x="409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1" name="Google Shape;35911;p16"/>
            <p:cNvSpPr/>
            <p:nvPr/>
          </p:nvSpPr>
          <p:spPr>
            <a:xfrm>
              <a:off x="754097" y="924814"/>
              <a:ext cx="37656" cy="11080"/>
            </a:xfrm>
            <a:custGeom>
              <a:avLst/>
              <a:gdLst/>
              <a:ahLst/>
              <a:cxnLst/>
              <a:rect l="l" t="t" r="r" b="b"/>
              <a:pathLst>
                <a:path w="1055" h="368" extrusionOk="0">
                  <a:moveTo>
                    <a:pt x="960" y="249"/>
                  </a:moveTo>
                  <a:cubicBezTo>
                    <a:pt x="574" y="248"/>
                    <a:pt x="715" y="1"/>
                    <a:pt x="188" y="67"/>
                  </a:cubicBezTo>
                  <a:cubicBezTo>
                    <a:pt x="1" y="288"/>
                    <a:pt x="1054" y="368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2" name="Google Shape;35912;p16"/>
            <p:cNvSpPr/>
            <p:nvPr/>
          </p:nvSpPr>
          <p:spPr>
            <a:xfrm>
              <a:off x="8724086" y="2513159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2"/>
                    <a:pt x="338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3" name="Google Shape;35913;p16"/>
            <p:cNvSpPr/>
            <p:nvPr/>
          </p:nvSpPr>
          <p:spPr>
            <a:xfrm>
              <a:off x="8121679" y="2515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4" y="140"/>
                    <a:pt x="394" y="72"/>
                    <a:pt x="292" y="25"/>
                  </a:cubicBezTo>
                  <a:cubicBezTo>
                    <a:pt x="242" y="1"/>
                    <a:pt x="1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4" name="Google Shape;35914;p16"/>
            <p:cNvSpPr/>
            <p:nvPr/>
          </p:nvSpPr>
          <p:spPr>
            <a:xfrm>
              <a:off x="3299282" y="2513761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0"/>
                  </a:moveTo>
                  <a:lnTo>
                    <a:pt x="26" y="0"/>
                  </a:lnTo>
                  <a:cubicBezTo>
                    <a:pt x="0" y="162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5" name="Google Shape;35915;p16"/>
            <p:cNvSpPr/>
            <p:nvPr/>
          </p:nvSpPr>
          <p:spPr>
            <a:xfrm>
              <a:off x="168430" y="2513610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0" y="5"/>
                  </a:moveTo>
                  <a:cubicBezTo>
                    <a:pt x="247" y="0"/>
                    <a:pt x="84" y="73"/>
                    <a:pt x="0" y="187"/>
                  </a:cubicBezTo>
                  <a:cubicBezTo>
                    <a:pt x="302" y="176"/>
                    <a:pt x="670" y="197"/>
                    <a:pt x="580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6" name="Google Shape;35916;p16"/>
            <p:cNvSpPr/>
            <p:nvPr/>
          </p:nvSpPr>
          <p:spPr>
            <a:xfrm>
              <a:off x="2725286" y="251297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6"/>
                  </a:moveTo>
                  <a:cubicBezTo>
                    <a:pt x="242" y="0"/>
                    <a:pt x="0" y="68"/>
                    <a:pt x="103" y="116"/>
                  </a:cubicBezTo>
                  <a:cubicBezTo>
                    <a:pt x="156" y="140"/>
                    <a:pt x="396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7" name="Google Shape;35917;p16"/>
            <p:cNvSpPr/>
            <p:nvPr/>
          </p:nvSpPr>
          <p:spPr>
            <a:xfrm>
              <a:off x="6944704" y="2510208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99" y="118"/>
                  </a:moveTo>
                  <a:cubicBezTo>
                    <a:pt x="155" y="143"/>
                    <a:pt x="396" y="74"/>
                    <a:pt x="293" y="26"/>
                  </a:cubicBezTo>
                  <a:cubicBezTo>
                    <a:pt x="239" y="1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8" name="Google Shape;35918;p16"/>
            <p:cNvSpPr/>
            <p:nvPr/>
          </p:nvSpPr>
          <p:spPr>
            <a:xfrm>
              <a:off x="5251376" y="251020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1" y="69"/>
                    <a:pt x="102" y="118"/>
                  </a:cubicBezTo>
                  <a:cubicBezTo>
                    <a:pt x="155" y="141"/>
                    <a:pt x="395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9" name="Google Shape;35919;p16"/>
            <p:cNvSpPr/>
            <p:nvPr/>
          </p:nvSpPr>
          <p:spPr>
            <a:xfrm>
              <a:off x="1882281" y="2497322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7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0" name="Google Shape;35920;p16"/>
            <p:cNvSpPr/>
            <p:nvPr/>
          </p:nvSpPr>
          <p:spPr>
            <a:xfrm>
              <a:off x="1720382" y="250749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6"/>
                  </a:moveTo>
                  <a:cubicBezTo>
                    <a:pt x="155" y="142"/>
                    <a:pt x="396" y="73"/>
                    <a:pt x="292" y="26"/>
                  </a:cubicBezTo>
                  <a:cubicBezTo>
                    <a:pt x="241" y="1"/>
                    <a:pt x="1" y="70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1" name="Google Shape;35921;p16"/>
            <p:cNvSpPr/>
            <p:nvPr/>
          </p:nvSpPr>
          <p:spPr>
            <a:xfrm>
              <a:off x="1142210" y="250475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1"/>
                    <a:pt x="396" y="72"/>
                    <a:pt x="291" y="27"/>
                  </a:cubicBezTo>
                  <a:cubicBezTo>
                    <a:pt x="240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2" name="Google Shape;35922;p16"/>
            <p:cNvSpPr/>
            <p:nvPr/>
          </p:nvSpPr>
          <p:spPr>
            <a:xfrm>
              <a:off x="2787390" y="2502019"/>
              <a:ext cx="13884" cy="4306"/>
            </a:xfrm>
            <a:custGeom>
              <a:avLst/>
              <a:gdLst/>
              <a:ahLst/>
              <a:cxnLst/>
              <a:rect l="l" t="t" r="r" b="b"/>
              <a:pathLst>
                <a:path w="389" h="143" extrusionOk="0">
                  <a:moveTo>
                    <a:pt x="98" y="118"/>
                  </a:moveTo>
                  <a:cubicBezTo>
                    <a:pt x="150" y="142"/>
                    <a:pt x="388" y="73"/>
                    <a:pt x="291" y="26"/>
                  </a:cubicBezTo>
                  <a:cubicBezTo>
                    <a:pt x="237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3" name="Google Shape;35923;p16"/>
            <p:cNvSpPr/>
            <p:nvPr/>
          </p:nvSpPr>
          <p:spPr>
            <a:xfrm>
              <a:off x="2921663" y="2497322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4" name="Google Shape;35924;p16"/>
            <p:cNvSpPr/>
            <p:nvPr/>
          </p:nvSpPr>
          <p:spPr>
            <a:xfrm>
              <a:off x="6610914" y="2494251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5" name="Google Shape;35925;p16"/>
            <p:cNvSpPr/>
            <p:nvPr/>
          </p:nvSpPr>
          <p:spPr>
            <a:xfrm>
              <a:off x="4277596" y="249425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6" name="Google Shape;35926;p16"/>
            <p:cNvSpPr/>
            <p:nvPr/>
          </p:nvSpPr>
          <p:spPr>
            <a:xfrm>
              <a:off x="591664" y="249653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2"/>
                    <a:pt x="392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7" name="Google Shape;35927;p16"/>
            <p:cNvSpPr/>
            <p:nvPr/>
          </p:nvSpPr>
          <p:spPr>
            <a:xfrm>
              <a:off x="5530380" y="2489072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5" y="92"/>
                    <a:pt x="349" y="19"/>
                    <a:pt x="193" y="1"/>
                  </a:cubicBezTo>
                  <a:cubicBezTo>
                    <a:pt x="193" y="92"/>
                    <a:pt x="35" y="109"/>
                    <a:pt x="0" y="182"/>
                  </a:cubicBezTo>
                  <a:cubicBezTo>
                    <a:pt x="193" y="182"/>
                    <a:pt x="230" y="255"/>
                    <a:pt x="386" y="273"/>
                  </a:cubicBezTo>
                  <a:cubicBezTo>
                    <a:pt x="385" y="183"/>
                    <a:pt x="540" y="166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8" name="Google Shape;35928;p16"/>
            <p:cNvSpPr/>
            <p:nvPr/>
          </p:nvSpPr>
          <p:spPr>
            <a:xfrm>
              <a:off x="4899633" y="2488680"/>
              <a:ext cx="33480" cy="15838"/>
            </a:xfrm>
            <a:custGeom>
              <a:avLst/>
              <a:gdLst/>
              <a:ahLst/>
              <a:cxnLst/>
              <a:rect l="l" t="t" r="r" b="b"/>
              <a:pathLst>
                <a:path w="938" h="526" extrusionOk="0">
                  <a:moveTo>
                    <a:pt x="893" y="196"/>
                  </a:moveTo>
                  <a:cubicBezTo>
                    <a:pt x="938" y="142"/>
                    <a:pt x="601" y="1"/>
                    <a:pt x="509" y="16"/>
                  </a:cubicBezTo>
                  <a:cubicBezTo>
                    <a:pt x="0" y="89"/>
                    <a:pt x="632" y="525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9" name="Google Shape;35929;p16"/>
            <p:cNvSpPr/>
            <p:nvPr/>
          </p:nvSpPr>
          <p:spPr>
            <a:xfrm>
              <a:off x="471275" y="2480310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8" y="1"/>
                    <a:pt x="0" y="200"/>
                  </a:cubicBezTo>
                  <a:cubicBezTo>
                    <a:pt x="302" y="242"/>
                    <a:pt x="165" y="487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0" name="Google Shape;35930;p16"/>
            <p:cNvSpPr/>
            <p:nvPr/>
          </p:nvSpPr>
          <p:spPr>
            <a:xfrm>
              <a:off x="877448" y="2469923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5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6"/>
                    <a:pt x="450" y="32"/>
                    <a:pt x="0" y="1"/>
                  </a:cubicBezTo>
                  <a:cubicBezTo>
                    <a:pt x="226" y="257"/>
                    <a:pt x="311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1" name="Google Shape;35931;p16"/>
            <p:cNvSpPr/>
            <p:nvPr/>
          </p:nvSpPr>
          <p:spPr>
            <a:xfrm>
              <a:off x="1244325" y="2467273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4"/>
                    <a:pt x="532" y="357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2" name="Google Shape;35932;p16"/>
            <p:cNvSpPr/>
            <p:nvPr/>
          </p:nvSpPr>
          <p:spPr>
            <a:xfrm>
              <a:off x="6745044" y="24746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3" name="Google Shape;35933;p16"/>
            <p:cNvSpPr/>
            <p:nvPr/>
          </p:nvSpPr>
          <p:spPr>
            <a:xfrm>
              <a:off x="6665987" y="2469923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4"/>
                  </a:moveTo>
                  <a:lnTo>
                    <a:pt x="388" y="184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4" name="Google Shape;35934;p16"/>
            <p:cNvSpPr/>
            <p:nvPr/>
          </p:nvSpPr>
          <p:spPr>
            <a:xfrm>
              <a:off x="5289353" y="2469381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1"/>
                    <a:pt x="174" y="54"/>
                    <a:pt x="1" y="110"/>
                  </a:cubicBezTo>
                  <a:cubicBezTo>
                    <a:pt x="6" y="203"/>
                    <a:pt x="341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5" name="Google Shape;35935;p16"/>
            <p:cNvSpPr/>
            <p:nvPr/>
          </p:nvSpPr>
          <p:spPr>
            <a:xfrm>
              <a:off x="8061217" y="2459024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5" y="172"/>
                    <a:pt x="1" y="64"/>
                    <a:pt x="59" y="273"/>
                  </a:cubicBezTo>
                  <a:cubicBezTo>
                    <a:pt x="396" y="546"/>
                    <a:pt x="1251" y="144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6" name="Google Shape;35936;p16"/>
            <p:cNvSpPr/>
            <p:nvPr/>
          </p:nvSpPr>
          <p:spPr>
            <a:xfrm>
              <a:off x="6738263" y="2466430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89" y="27"/>
                  </a:moveTo>
                  <a:cubicBezTo>
                    <a:pt x="238" y="1"/>
                    <a:pt x="0" y="71"/>
                    <a:pt x="99" y="117"/>
                  </a:cubicBezTo>
                  <a:cubicBezTo>
                    <a:pt x="150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7" name="Google Shape;35937;p16"/>
            <p:cNvSpPr/>
            <p:nvPr/>
          </p:nvSpPr>
          <p:spPr>
            <a:xfrm>
              <a:off x="9130223" y="246176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8" name="Google Shape;35938;p16"/>
            <p:cNvSpPr/>
            <p:nvPr/>
          </p:nvSpPr>
          <p:spPr>
            <a:xfrm>
              <a:off x="5896614" y="2451888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10"/>
                  </a:moveTo>
                  <a:cubicBezTo>
                    <a:pt x="404" y="387"/>
                    <a:pt x="620" y="335"/>
                    <a:pt x="537" y="146"/>
                  </a:cubicBezTo>
                  <a:cubicBezTo>
                    <a:pt x="0" y="1"/>
                    <a:pt x="4" y="537"/>
                    <a:pt x="345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9" name="Google Shape;35939;p16"/>
            <p:cNvSpPr/>
            <p:nvPr/>
          </p:nvSpPr>
          <p:spPr>
            <a:xfrm>
              <a:off x="5464814" y="2460981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3" y="26"/>
                  </a:moveTo>
                  <a:cubicBezTo>
                    <a:pt x="239" y="0"/>
                    <a:pt x="0" y="71"/>
                    <a:pt x="101" y="116"/>
                  </a:cubicBezTo>
                  <a:cubicBezTo>
                    <a:pt x="151" y="143"/>
                    <a:pt x="396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0" name="Google Shape;35940;p16"/>
            <p:cNvSpPr/>
            <p:nvPr/>
          </p:nvSpPr>
          <p:spPr>
            <a:xfrm>
              <a:off x="2591620" y="2451888"/>
              <a:ext cx="47792" cy="17464"/>
            </a:xfrm>
            <a:custGeom>
              <a:avLst/>
              <a:gdLst/>
              <a:ahLst/>
              <a:cxnLst/>
              <a:rect l="l" t="t" r="r" b="b"/>
              <a:pathLst>
                <a:path w="1339" h="580" extrusionOk="0">
                  <a:moveTo>
                    <a:pt x="182" y="328"/>
                  </a:moveTo>
                  <a:cubicBezTo>
                    <a:pt x="479" y="579"/>
                    <a:pt x="1315" y="324"/>
                    <a:pt x="1338" y="146"/>
                  </a:cubicBezTo>
                  <a:cubicBezTo>
                    <a:pt x="943" y="202"/>
                    <a:pt x="0" y="1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1" name="Google Shape;35941;p16"/>
            <p:cNvSpPr/>
            <p:nvPr/>
          </p:nvSpPr>
          <p:spPr>
            <a:xfrm>
              <a:off x="1494988" y="2446830"/>
              <a:ext cx="26484" cy="12225"/>
            </a:xfrm>
            <a:custGeom>
              <a:avLst/>
              <a:gdLst/>
              <a:ahLst/>
              <a:cxnLst/>
              <a:rect l="l" t="t" r="r" b="b"/>
              <a:pathLst>
                <a:path w="742" h="406" extrusionOk="0">
                  <a:moveTo>
                    <a:pt x="438" y="405"/>
                  </a:moveTo>
                  <a:cubicBezTo>
                    <a:pt x="742" y="271"/>
                    <a:pt x="652" y="0"/>
                    <a:pt x="53" y="42"/>
                  </a:cubicBezTo>
                  <a:cubicBezTo>
                    <a:pt x="0" y="251"/>
                    <a:pt x="100" y="384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2" name="Google Shape;35942;p16"/>
            <p:cNvSpPr/>
            <p:nvPr/>
          </p:nvSpPr>
          <p:spPr>
            <a:xfrm>
              <a:off x="8940771" y="245285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4"/>
                  </a:moveTo>
                  <a:cubicBezTo>
                    <a:pt x="154" y="140"/>
                    <a:pt x="394" y="72"/>
                    <a:pt x="295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3" name="Google Shape;35943;p16"/>
            <p:cNvSpPr/>
            <p:nvPr/>
          </p:nvSpPr>
          <p:spPr>
            <a:xfrm>
              <a:off x="8995808" y="245008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39" y="1"/>
                    <a:pt x="1" y="69"/>
                    <a:pt x="100" y="117"/>
                  </a:cubicBezTo>
                  <a:cubicBezTo>
                    <a:pt x="155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4" name="Google Shape;35944;p16"/>
            <p:cNvSpPr/>
            <p:nvPr/>
          </p:nvSpPr>
          <p:spPr>
            <a:xfrm>
              <a:off x="6961944" y="2440507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0" y="435"/>
                  </a:moveTo>
                  <a:cubicBezTo>
                    <a:pt x="744" y="507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5" name="Google Shape;35945;p16"/>
            <p:cNvSpPr/>
            <p:nvPr/>
          </p:nvSpPr>
          <p:spPr>
            <a:xfrm>
              <a:off x="2673854" y="2447372"/>
              <a:ext cx="13706" cy="7467"/>
            </a:xfrm>
            <a:custGeom>
              <a:avLst/>
              <a:gdLst/>
              <a:ahLst/>
              <a:cxnLst/>
              <a:rect l="l" t="t" r="r" b="b"/>
              <a:pathLst>
                <a:path w="384" h="248" extrusionOk="0">
                  <a:moveTo>
                    <a:pt x="384" y="116"/>
                  </a:moveTo>
                  <a:cubicBezTo>
                    <a:pt x="383" y="24"/>
                    <a:pt x="47" y="1"/>
                    <a:pt x="0" y="116"/>
                  </a:cubicBezTo>
                  <a:cubicBezTo>
                    <a:pt x="216" y="106"/>
                    <a:pt x="299" y="247"/>
                    <a:pt x="384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6" name="Google Shape;35946;p16"/>
            <p:cNvSpPr/>
            <p:nvPr/>
          </p:nvSpPr>
          <p:spPr>
            <a:xfrm>
              <a:off x="920207" y="2431685"/>
              <a:ext cx="41725" cy="18789"/>
            </a:xfrm>
            <a:custGeom>
              <a:avLst/>
              <a:gdLst/>
              <a:ahLst/>
              <a:cxnLst/>
              <a:rect l="l" t="t" r="r" b="b"/>
              <a:pathLst>
                <a:path w="1169" h="624" extrusionOk="0">
                  <a:moveTo>
                    <a:pt x="727" y="546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38"/>
                    <a:pt x="0" y="623"/>
                    <a:pt x="72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7" name="Google Shape;35947;p16"/>
            <p:cNvSpPr/>
            <p:nvPr/>
          </p:nvSpPr>
          <p:spPr>
            <a:xfrm>
              <a:off x="6187502" y="243912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8" name="Google Shape;35948;p16"/>
            <p:cNvSpPr/>
            <p:nvPr/>
          </p:nvSpPr>
          <p:spPr>
            <a:xfrm>
              <a:off x="6107624" y="243716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0"/>
                  </a:lnTo>
                  <a:lnTo>
                    <a:pt x="28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9" name="Google Shape;35949;p16"/>
            <p:cNvSpPr/>
            <p:nvPr/>
          </p:nvSpPr>
          <p:spPr>
            <a:xfrm>
              <a:off x="1442165" y="2427440"/>
              <a:ext cx="20273" cy="13610"/>
            </a:xfrm>
            <a:custGeom>
              <a:avLst/>
              <a:gdLst/>
              <a:ahLst/>
              <a:cxnLst/>
              <a:rect l="l" t="t" r="r" b="b"/>
              <a:pathLst>
                <a:path w="568" h="452" extrusionOk="0">
                  <a:moveTo>
                    <a:pt x="375" y="415"/>
                  </a:moveTo>
                  <a:cubicBezTo>
                    <a:pt x="386" y="360"/>
                    <a:pt x="402" y="305"/>
                    <a:pt x="568" y="323"/>
                  </a:cubicBezTo>
                  <a:lnTo>
                    <a:pt x="568" y="142"/>
                  </a:lnTo>
                  <a:cubicBezTo>
                    <a:pt x="94" y="1"/>
                    <a:pt x="0" y="451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0" name="Google Shape;35950;p16"/>
            <p:cNvSpPr/>
            <p:nvPr/>
          </p:nvSpPr>
          <p:spPr>
            <a:xfrm>
              <a:off x="5299596" y="243367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6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1" name="Google Shape;35951;p16"/>
            <p:cNvSpPr/>
            <p:nvPr/>
          </p:nvSpPr>
          <p:spPr>
            <a:xfrm>
              <a:off x="138877" y="2428915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4" y="274"/>
                  </a:moveTo>
                  <a:lnTo>
                    <a:pt x="634" y="0"/>
                  </a:lnTo>
                  <a:lnTo>
                    <a:pt x="248" y="0"/>
                  </a:lnTo>
                  <a:cubicBezTo>
                    <a:pt x="240" y="118"/>
                    <a:pt x="1" y="128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2" name="Google Shape;35952;p16"/>
            <p:cNvSpPr/>
            <p:nvPr/>
          </p:nvSpPr>
          <p:spPr>
            <a:xfrm>
              <a:off x="8483130" y="2428644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1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3" name="Google Shape;35953;p16"/>
            <p:cNvSpPr/>
            <p:nvPr/>
          </p:nvSpPr>
          <p:spPr>
            <a:xfrm>
              <a:off x="5337537" y="2423526"/>
              <a:ext cx="22665" cy="13670"/>
            </a:xfrm>
            <a:custGeom>
              <a:avLst/>
              <a:gdLst/>
              <a:ahLst/>
              <a:cxnLst/>
              <a:rect l="l" t="t" r="r" b="b"/>
              <a:pathLst>
                <a:path w="635" h="454" extrusionOk="0">
                  <a:moveTo>
                    <a:pt x="581" y="362"/>
                  </a:moveTo>
                  <a:cubicBezTo>
                    <a:pt x="635" y="154"/>
                    <a:pt x="535" y="21"/>
                    <a:pt x="196" y="0"/>
                  </a:cubicBezTo>
                  <a:cubicBezTo>
                    <a:pt x="240" y="160"/>
                    <a:pt x="0" y="453"/>
                    <a:pt x="58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4" name="Google Shape;35954;p16"/>
            <p:cNvSpPr/>
            <p:nvPr/>
          </p:nvSpPr>
          <p:spPr>
            <a:xfrm>
              <a:off x="4020400" y="2412566"/>
              <a:ext cx="57322" cy="21860"/>
            </a:xfrm>
            <a:custGeom>
              <a:avLst/>
              <a:gdLst/>
              <a:ahLst/>
              <a:cxnLst/>
              <a:rect l="l" t="t" r="r" b="b"/>
              <a:pathLst>
                <a:path w="1606" h="726" extrusionOk="0">
                  <a:moveTo>
                    <a:pt x="1035" y="726"/>
                  </a:moveTo>
                  <a:cubicBezTo>
                    <a:pt x="1606" y="368"/>
                    <a:pt x="631" y="111"/>
                    <a:pt x="72" y="0"/>
                  </a:cubicBezTo>
                  <a:cubicBezTo>
                    <a:pt x="0" y="430"/>
                    <a:pt x="418" y="625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5" name="Google Shape;35955;p16"/>
            <p:cNvSpPr/>
            <p:nvPr/>
          </p:nvSpPr>
          <p:spPr>
            <a:xfrm>
              <a:off x="8507222" y="242548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4"/>
                  </a:moveTo>
                  <a:cubicBezTo>
                    <a:pt x="153" y="140"/>
                    <a:pt x="392" y="70"/>
                    <a:pt x="292" y="24"/>
                  </a:cubicBezTo>
                  <a:cubicBezTo>
                    <a:pt x="237" y="1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6" name="Google Shape;35956;p16"/>
            <p:cNvSpPr/>
            <p:nvPr/>
          </p:nvSpPr>
          <p:spPr>
            <a:xfrm>
              <a:off x="632888" y="242548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0"/>
                    <a:pt x="395" y="70"/>
                    <a:pt x="295" y="24"/>
                  </a:cubicBezTo>
                  <a:cubicBezTo>
                    <a:pt x="242" y="1"/>
                    <a:pt x="0" y="68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7" name="Google Shape;35957;p16"/>
            <p:cNvSpPr/>
            <p:nvPr/>
          </p:nvSpPr>
          <p:spPr>
            <a:xfrm>
              <a:off x="5251376" y="2422683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4" y="28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5" y="75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8" name="Google Shape;35958;p16"/>
            <p:cNvSpPr/>
            <p:nvPr/>
          </p:nvSpPr>
          <p:spPr>
            <a:xfrm>
              <a:off x="1710139" y="2414102"/>
              <a:ext cx="34943" cy="15266"/>
            </a:xfrm>
            <a:custGeom>
              <a:avLst/>
              <a:gdLst/>
              <a:ahLst/>
              <a:cxnLst/>
              <a:rect l="l" t="t" r="r" b="b"/>
              <a:pathLst>
                <a:path w="979" h="507" extrusionOk="0">
                  <a:moveTo>
                    <a:pt x="774" y="402"/>
                  </a:moveTo>
                  <a:cubicBezTo>
                    <a:pt x="978" y="172"/>
                    <a:pt x="123" y="0"/>
                    <a:pt x="0" y="219"/>
                  </a:cubicBezTo>
                  <a:cubicBezTo>
                    <a:pt x="306" y="261"/>
                    <a:pt x="167" y="507"/>
                    <a:pt x="774" y="4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9" name="Google Shape;35959;p16"/>
            <p:cNvSpPr/>
            <p:nvPr/>
          </p:nvSpPr>
          <p:spPr>
            <a:xfrm>
              <a:off x="378441" y="2420364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4"/>
                  </a:moveTo>
                  <a:cubicBezTo>
                    <a:pt x="479" y="103"/>
                    <a:pt x="634" y="87"/>
                    <a:pt x="671" y="11"/>
                  </a:cubicBezTo>
                  <a:cubicBezTo>
                    <a:pt x="368" y="22"/>
                    <a:pt x="1" y="1"/>
                    <a:pt x="92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0" name="Google Shape;35960;p16"/>
            <p:cNvSpPr/>
            <p:nvPr/>
          </p:nvSpPr>
          <p:spPr>
            <a:xfrm>
              <a:off x="2618818" y="2420726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1" y="93"/>
                  </a:moveTo>
                  <a:cubicBezTo>
                    <a:pt x="148" y="71"/>
                    <a:pt x="378" y="89"/>
                    <a:pt x="386" y="1"/>
                  </a:cubicBezTo>
                  <a:cubicBezTo>
                    <a:pt x="237" y="23"/>
                    <a:pt x="3" y="5"/>
                    <a:pt x="1" y="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1" name="Google Shape;35961;p16"/>
            <p:cNvSpPr/>
            <p:nvPr/>
          </p:nvSpPr>
          <p:spPr>
            <a:xfrm>
              <a:off x="1988821" y="2420033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2" name="Google Shape;35962;p16"/>
            <p:cNvSpPr/>
            <p:nvPr/>
          </p:nvSpPr>
          <p:spPr>
            <a:xfrm>
              <a:off x="7068591" y="240904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3" name="Google Shape;35963;p16"/>
            <p:cNvSpPr/>
            <p:nvPr/>
          </p:nvSpPr>
          <p:spPr>
            <a:xfrm>
              <a:off x="5557791" y="2401577"/>
              <a:ext cx="33729" cy="17343"/>
            </a:xfrm>
            <a:custGeom>
              <a:avLst/>
              <a:gdLst/>
              <a:ahLst/>
              <a:cxnLst/>
              <a:rect l="l" t="t" r="r" b="b"/>
              <a:pathLst>
                <a:path w="945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9" y="575"/>
                    <a:pt x="945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4" name="Google Shape;35964;p16"/>
            <p:cNvSpPr/>
            <p:nvPr/>
          </p:nvSpPr>
          <p:spPr>
            <a:xfrm>
              <a:off x="4508058" y="2409043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6"/>
                  </a:moveTo>
                  <a:cubicBezTo>
                    <a:pt x="242" y="1"/>
                    <a:pt x="0" y="70"/>
                    <a:pt x="99" y="117"/>
                  </a:cubicBezTo>
                  <a:cubicBezTo>
                    <a:pt x="155" y="142"/>
                    <a:pt x="396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5" name="Google Shape;35965;p16"/>
            <p:cNvSpPr/>
            <p:nvPr/>
          </p:nvSpPr>
          <p:spPr>
            <a:xfrm>
              <a:off x="2549040" y="2404346"/>
              <a:ext cx="21630" cy="9485"/>
            </a:xfrm>
            <a:custGeom>
              <a:avLst/>
              <a:gdLst/>
              <a:ahLst/>
              <a:cxnLst/>
              <a:rect l="l" t="t" r="r" b="b"/>
              <a:pathLst>
                <a:path w="606" h="315" extrusionOk="0">
                  <a:moveTo>
                    <a:pt x="413" y="273"/>
                  </a:moveTo>
                  <a:cubicBezTo>
                    <a:pt x="406" y="148"/>
                    <a:pt x="504" y="73"/>
                    <a:pt x="606" y="0"/>
                  </a:cubicBezTo>
                  <a:lnTo>
                    <a:pt x="28" y="0"/>
                  </a:lnTo>
                  <a:cubicBezTo>
                    <a:pt x="42" y="144"/>
                    <a:pt x="0" y="315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6" name="Google Shape;35966;p16"/>
            <p:cNvSpPr/>
            <p:nvPr/>
          </p:nvSpPr>
          <p:spPr>
            <a:xfrm>
              <a:off x="5299596" y="240633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2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7" name="Google Shape;35967;p16"/>
            <p:cNvSpPr/>
            <p:nvPr/>
          </p:nvSpPr>
          <p:spPr>
            <a:xfrm>
              <a:off x="3128140" y="2403684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6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8" name="Google Shape;35968;p16"/>
            <p:cNvSpPr/>
            <p:nvPr/>
          </p:nvSpPr>
          <p:spPr>
            <a:xfrm>
              <a:off x="3045585" y="2404346"/>
              <a:ext cx="13742" cy="5480"/>
            </a:xfrm>
            <a:custGeom>
              <a:avLst/>
              <a:gdLst/>
              <a:ahLst/>
              <a:cxnLst/>
              <a:rect l="l" t="t" r="r" b="b"/>
              <a:pathLst>
                <a:path w="385" h="182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9" name="Google Shape;35969;p16"/>
            <p:cNvSpPr/>
            <p:nvPr/>
          </p:nvSpPr>
          <p:spPr>
            <a:xfrm>
              <a:off x="2576237" y="2401577"/>
              <a:ext cx="21880" cy="8822"/>
            </a:xfrm>
            <a:custGeom>
              <a:avLst/>
              <a:gdLst/>
              <a:ahLst/>
              <a:cxnLst/>
              <a:rect l="l" t="t" r="r" b="b"/>
              <a:pathLst>
                <a:path w="613" h="293" extrusionOk="0">
                  <a:moveTo>
                    <a:pt x="613" y="274"/>
                  </a:moveTo>
                  <a:lnTo>
                    <a:pt x="613" y="1"/>
                  </a:lnTo>
                  <a:lnTo>
                    <a:pt x="36" y="1"/>
                  </a:lnTo>
                  <a:cubicBezTo>
                    <a:pt x="1" y="201"/>
                    <a:pt x="194" y="292"/>
                    <a:pt x="61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0" name="Google Shape;35970;p16"/>
            <p:cNvSpPr/>
            <p:nvPr/>
          </p:nvSpPr>
          <p:spPr>
            <a:xfrm>
              <a:off x="1957983" y="240124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1" name="Google Shape;35971;p16"/>
            <p:cNvSpPr/>
            <p:nvPr/>
          </p:nvSpPr>
          <p:spPr>
            <a:xfrm>
              <a:off x="8868638" y="2398867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2" name="Google Shape;35972;p16"/>
            <p:cNvSpPr/>
            <p:nvPr/>
          </p:nvSpPr>
          <p:spPr>
            <a:xfrm>
              <a:off x="5664402" y="239540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9"/>
                    <a:pt x="102" y="116"/>
                  </a:cubicBezTo>
                  <a:cubicBezTo>
                    <a:pt x="155" y="141"/>
                    <a:pt x="393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3" name="Google Shape;35973;p16"/>
            <p:cNvSpPr/>
            <p:nvPr/>
          </p:nvSpPr>
          <p:spPr>
            <a:xfrm>
              <a:off x="2563674" y="2390707"/>
              <a:ext cx="20702" cy="8190"/>
            </a:xfrm>
            <a:custGeom>
              <a:avLst/>
              <a:gdLst/>
              <a:ahLst/>
              <a:cxnLst/>
              <a:rect l="l" t="t" r="r" b="b"/>
              <a:pathLst>
                <a:path w="580" h="272" extrusionOk="0">
                  <a:moveTo>
                    <a:pt x="388" y="272"/>
                  </a:moveTo>
                  <a:cubicBezTo>
                    <a:pt x="388" y="180"/>
                    <a:pt x="544" y="165"/>
                    <a:pt x="580" y="89"/>
                  </a:cubicBezTo>
                  <a:cubicBezTo>
                    <a:pt x="388" y="89"/>
                    <a:pt x="350" y="16"/>
                    <a:pt x="195" y="0"/>
                  </a:cubicBezTo>
                  <a:cubicBezTo>
                    <a:pt x="195" y="92"/>
                    <a:pt x="38" y="107"/>
                    <a:pt x="0" y="183"/>
                  </a:cubicBezTo>
                  <a:cubicBezTo>
                    <a:pt x="196" y="180"/>
                    <a:pt x="232" y="255"/>
                    <a:pt x="388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4" name="Google Shape;35974;p16"/>
            <p:cNvSpPr/>
            <p:nvPr/>
          </p:nvSpPr>
          <p:spPr>
            <a:xfrm>
              <a:off x="1861579" y="2383933"/>
              <a:ext cx="28982" cy="16952"/>
            </a:xfrm>
            <a:custGeom>
              <a:avLst/>
              <a:gdLst/>
              <a:ahLst/>
              <a:cxnLst/>
              <a:rect l="l" t="t" r="r" b="b"/>
              <a:pathLst>
                <a:path w="812" h="563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5"/>
                    <a:pt x="1" y="317"/>
                  </a:cubicBezTo>
                  <a:cubicBezTo>
                    <a:pt x="385" y="318"/>
                    <a:pt x="248" y="562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5" name="Google Shape;35975;p16"/>
            <p:cNvSpPr/>
            <p:nvPr/>
          </p:nvSpPr>
          <p:spPr>
            <a:xfrm>
              <a:off x="8865068" y="23926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4"/>
                  </a:moveTo>
                  <a:cubicBezTo>
                    <a:pt x="241" y="1"/>
                    <a:pt x="1" y="69"/>
                    <a:pt x="99" y="115"/>
                  </a:cubicBezTo>
                  <a:cubicBezTo>
                    <a:pt x="156" y="142"/>
                    <a:pt x="392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6" name="Google Shape;35976;p16"/>
            <p:cNvSpPr/>
            <p:nvPr/>
          </p:nvSpPr>
          <p:spPr>
            <a:xfrm>
              <a:off x="8651703" y="239266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3" y="24"/>
                  </a:cubicBezTo>
                  <a:cubicBezTo>
                    <a:pt x="241" y="1"/>
                    <a:pt x="0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7" name="Google Shape;35977;p16"/>
            <p:cNvSpPr/>
            <p:nvPr/>
          </p:nvSpPr>
          <p:spPr>
            <a:xfrm>
              <a:off x="5426980" y="239034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1"/>
                  </a:moveTo>
                  <a:cubicBezTo>
                    <a:pt x="0" y="152"/>
                    <a:pt x="158" y="206"/>
                    <a:pt x="196" y="101"/>
                  </a:cubicBezTo>
                  <a:cubicBezTo>
                    <a:pt x="196" y="53"/>
                    <a:pt x="40" y="1"/>
                    <a:pt x="3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8" name="Google Shape;35978;p16"/>
            <p:cNvSpPr/>
            <p:nvPr/>
          </p:nvSpPr>
          <p:spPr>
            <a:xfrm>
              <a:off x="3259236" y="2380952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3"/>
                  </a:moveTo>
                  <a:cubicBezTo>
                    <a:pt x="388" y="358"/>
                    <a:pt x="403" y="307"/>
                    <a:pt x="569" y="324"/>
                  </a:cubicBezTo>
                  <a:lnTo>
                    <a:pt x="569" y="143"/>
                  </a:lnTo>
                  <a:cubicBezTo>
                    <a:pt x="96" y="1"/>
                    <a:pt x="1" y="451"/>
                    <a:pt x="377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9" name="Google Shape;35979;p16"/>
            <p:cNvSpPr/>
            <p:nvPr/>
          </p:nvSpPr>
          <p:spPr>
            <a:xfrm>
              <a:off x="8111471" y="2387937"/>
              <a:ext cx="13813" cy="2710"/>
            </a:xfrm>
            <a:custGeom>
              <a:avLst/>
              <a:gdLst/>
              <a:ahLst/>
              <a:cxnLst/>
              <a:rect l="l" t="t" r="r" b="b"/>
              <a:pathLst>
                <a:path w="387" h="90" extrusionOk="0">
                  <a:moveTo>
                    <a:pt x="386" y="1"/>
                  </a:moveTo>
                  <a:cubicBezTo>
                    <a:pt x="237" y="21"/>
                    <a:pt x="8" y="4"/>
                    <a:pt x="1" y="90"/>
                  </a:cubicBezTo>
                  <a:cubicBezTo>
                    <a:pt x="151" y="73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0" name="Google Shape;35980;p16"/>
            <p:cNvSpPr/>
            <p:nvPr/>
          </p:nvSpPr>
          <p:spPr>
            <a:xfrm>
              <a:off x="5544121" y="2382126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1" name="Google Shape;35981;p16"/>
            <p:cNvSpPr/>
            <p:nvPr/>
          </p:nvSpPr>
          <p:spPr>
            <a:xfrm>
              <a:off x="1507374" y="2379748"/>
              <a:ext cx="23878" cy="10328"/>
            </a:xfrm>
            <a:custGeom>
              <a:avLst/>
              <a:gdLst/>
              <a:ahLst/>
              <a:cxnLst/>
              <a:rect l="l" t="t" r="r" b="b"/>
              <a:pathLst>
                <a:path w="669" h="343" extrusionOk="0">
                  <a:moveTo>
                    <a:pt x="669" y="92"/>
                  </a:moveTo>
                  <a:cubicBezTo>
                    <a:pt x="403" y="94"/>
                    <a:pt x="247" y="48"/>
                    <a:pt x="91" y="0"/>
                  </a:cubicBezTo>
                  <a:cubicBezTo>
                    <a:pt x="1" y="282"/>
                    <a:pt x="610" y="342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2" name="Google Shape;35982;p16"/>
            <p:cNvSpPr/>
            <p:nvPr/>
          </p:nvSpPr>
          <p:spPr>
            <a:xfrm>
              <a:off x="4260321" y="238170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7"/>
                  </a:moveTo>
                  <a:cubicBezTo>
                    <a:pt x="237" y="0"/>
                    <a:pt x="1" y="71"/>
                    <a:pt x="100" y="118"/>
                  </a:cubicBezTo>
                  <a:cubicBezTo>
                    <a:pt x="152" y="143"/>
                    <a:pt x="390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3" name="Google Shape;35983;p16"/>
            <p:cNvSpPr/>
            <p:nvPr/>
          </p:nvSpPr>
          <p:spPr>
            <a:xfrm>
              <a:off x="1577258" y="2364091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0"/>
                  </a:moveTo>
                  <a:cubicBezTo>
                    <a:pt x="609" y="614"/>
                    <a:pt x="867" y="614"/>
                    <a:pt x="1413" y="520"/>
                  </a:cubicBezTo>
                  <a:cubicBezTo>
                    <a:pt x="1255" y="262"/>
                    <a:pt x="1104" y="1"/>
                    <a:pt x="254" y="66"/>
                  </a:cubicBezTo>
                  <a:cubicBezTo>
                    <a:pt x="92" y="173"/>
                    <a:pt x="1" y="310"/>
                    <a:pt x="62" y="5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4" name="Google Shape;35984;p16"/>
            <p:cNvSpPr/>
            <p:nvPr/>
          </p:nvSpPr>
          <p:spPr>
            <a:xfrm>
              <a:off x="2075017" y="2371167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40" y="1"/>
                    <a:pt x="2" y="104"/>
                  </a:cubicBezTo>
                  <a:cubicBezTo>
                    <a:pt x="1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5" name="Google Shape;35985;p16"/>
            <p:cNvSpPr/>
            <p:nvPr/>
          </p:nvSpPr>
          <p:spPr>
            <a:xfrm>
              <a:off x="4917800" y="237152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1"/>
                    <a:pt x="4" y="4"/>
                    <a:pt x="0" y="92"/>
                  </a:cubicBezTo>
                  <a:cubicBezTo>
                    <a:pt x="149" y="71"/>
                    <a:pt x="379" y="9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6" name="Google Shape;35986;p16"/>
            <p:cNvSpPr/>
            <p:nvPr/>
          </p:nvSpPr>
          <p:spPr>
            <a:xfrm>
              <a:off x="2171385" y="236842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2"/>
                    <a:pt x="38" y="0"/>
                    <a:pt x="3" y="103"/>
                  </a:cubicBezTo>
                  <a:cubicBezTo>
                    <a:pt x="0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7" name="Google Shape;35987;p16"/>
            <p:cNvSpPr/>
            <p:nvPr/>
          </p:nvSpPr>
          <p:spPr>
            <a:xfrm>
              <a:off x="1761749" y="2370775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7"/>
                  </a:moveTo>
                  <a:cubicBezTo>
                    <a:pt x="151" y="143"/>
                    <a:pt x="391" y="72"/>
                    <a:pt x="293" y="25"/>
                  </a:cubicBezTo>
                  <a:cubicBezTo>
                    <a:pt x="238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8" name="Google Shape;35988;p16"/>
            <p:cNvSpPr/>
            <p:nvPr/>
          </p:nvSpPr>
          <p:spPr>
            <a:xfrm>
              <a:off x="5082019" y="2363309"/>
              <a:ext cx="21665" cy="6474"/>
            </a:xfrm>
            <a:custGeom>
              <a:avLst/>
              <a:gdLst/>
              <a:ahLst/>
              <a:cxnLst/>
              <a:rect l="l" t="t" r="r" b="b"/>
              <a:pathLst>
                <a:path w="607" h="215" extrusionOk="0">
                  <a:moveTo>
                    <a:pt x="606" y="183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5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9" name="Google Shape;35989;p16"/>
            <p:cNvSpPr/>
            <p:nvPr/>
          </p:nvSpPr>
          <p:spPr>
            <a:xfrm>
              <a:off x="4029859" y="236604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0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0" name="Google Shape;35990;p16"/>
            <p:cNvSpPr/>
            <p:nvPr/>
          </p:nvSpPr>
          <p:spPr>
            <a:xfrm>
              <a:off x="2271036" y="236535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1" name="Google Shape;35991;p16"/>
            <p:cNvSpPr/>
            <p:nvPr/>
          </p:nvSpPr>
          <p:spPr>
            <a:xfrm>
              <a:off x="8586458" y="236330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3"/>
                    <a:pt x="4" y="4"/>
                    <a:pt x="1" y="92"/>
                  </a:cubicBezTo>
                  <a:cubicBezTo>
                    <a:pt x="151" y="72"/>
                    <a:pt x="381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2" name="Google Shape;35992;p16"/>
            <p:cNvSpPr/>
            <p:nvPr/>
          </p:nvSpPr>
          <p:spPr>
            <a:xfrm>
              <a:off x="5592234" y="235478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3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3" name="Google Shape;35993;p16"/>
            <p:cNvSpPr/>
            <p:nvPr/>
          </p:nvSpPr>
          <p:spPr>
            <a:xfrm>
              <a:off x="2130089" y="2355179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4" name="Google Shape;35994;p16"/>
            <p:cNvSpPr/>
            <p:nvPr/>
          </p:nvSpPr>
          <p:spPr>
            <a:xfrm>
              <a:off x="1551810" y="2352018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8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5" name="Google Shape;35995;p16"/>
            <p:cNvSpPr/>
            <p:nvPr/>
          </p:nvSpPr>
          <p:spPr>
            <a:xfrm>
              <a:off x="4411726" y="235168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6" name="Google Shape;35996;p16"/>
            <p:cNvSpPr/>
            <p:nvPr/>
          </p:nvSpPr>
          <p:spPr>
            <a:xfrm>
              <a:off x="2543615" y="2342955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7" name="Google Shape;35997;p16"/>
            <p:cNvSpPr/>
            <p:nvPr/>
          </p:nvSpPr>
          <p:spPr>
            <a:xfrm>
              <a:off x="6655601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8" name="Google Shape;35998;p16"/>
            <p:cNvSpPr/>
            <p:nvPr/>
          </p:nvSpPr>
          <p:spPr>
            <a:xfrm>
              <a:off x="6304536" y="2348917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9" name="Google Shape;35999;p16"/>
            <p:cNvSpPr/>
            <p:nvPr/>
          </p:nvSpPr>
          <p:spPr>
            <a:xfrm>
              <a:off x="2325966" y="2341450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4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0" name="Google Shape;36000;p16"/>
            <p:cNvSpPr/>
            <p:nvPr/>
          </p:nvSpPr>
          <p:spPr>
            <a:xfrm>
              <a:off x="2725286" y="234346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42" y="0"/>
                    <a:pt x="0" y="70"/>
                    <a:pt x="103" y="117"/>
                  </a:cubicBezTo>
                  <a:cubicBezTo>
                    <a:pt x="156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1" name="Google Shape;36001;p16"/>
            <p:cNvSpPr/>
            <p:nvPr/>
          </p:nvSpPr>
          <p:spPr>
            <a:xfrm>
              <a:off x="4371822" y="2332658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4"/>
                  </a:moveTo>
                  <a:lnTo>
                    <a:pt x="829" y="23"/>
                  </a:lnTo>
                  <a:cubicBezTo>
                    <a:pt x="466" y="0"/>
                    <a:pt x="407" y="123"/>
                    <a:pt x="59" y="111"/>
                  </a:cubicBezTo>
                  <a:cubicBezTo>
                    <a:pt x="0" y="352"/>
                    <a:pt x="329" y="410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2" name="Google Shape;36002;p16"/>
            <p:cNvSpPr/>
            <p:nvPr/>
          </p:nvSpPr>
          <p:spPr>
            <a:xfrm>
              <a:off x="1469362" y="2335007"/>
              <a:ext cx="27519" cy="11201"/>
            </a:xfrm>
            <a:custGeom>
              <a:avLst/>
              <a:gdLst/>
              <a:ahLst/>
              <a:cxnLst/>
              <a:rect l="l" t="t" r="r" b="b"/>
              <a:pathLst>
                <a:path w="771" h="372" extrusionOk="0">
                  <a:moveTo>
                    <a:pt x="771" y="306"/>
                  </a:moveTo>
                  <a:lnTo>
                    <a:pt x="771" y="33"/>
                  </a:lnTo>
                  <a:cubicBezTo>
                    <a:pt x="481" y="50"/>
                    <a:pt x="56" y="1"/>
                    <a:pt x="0" y="125"/>
                  </a:cubicBezTo>
                  <a:cubicBezTo>
                    <a:pt x="382" y="127"/>
                    <a:pt x="244" y="371"/>
                    <a:pt x="771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3" name="Google Shape;36003;p16"/>
            <p:cNvSpPr/>
            <p:nvPr/>
          </p:nvSpPr>
          <p:spPr>
            <a:xfrm>
              <a:off x="1909763" y="2324529"/>
              <a:ext cx="41403" cy="16952"/>
            </a:xfrm>
            <a:custGeom>
              <a:avLst/>
              <a:gdLst/>
              <a:ahLst/>
              <a:cxnLst/>
              <a:rect l="l" t="t" r="r" b="b"/>
              <a:pathLst>
                <a:path w="1160" h="563" extrusionOk="0">
                  <a:moveTo>
                    <a:pt x="1" y="199"/>
                  </a:moveTo>
                  <a:cubicBezTo>
                    <a:pt x="212" y="404"/>
                    <a:pt x="525" y="558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0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4" name="Google Shape;36004;p16"/>
            <p:cNvSpPr/>
            <p:nvPr/>
          </p:nvSpPr>
          <p:spPr>
            <a:xfrm>
              <a:off x="911712" y="2325071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0"/>
                  </a:moveTo>
                  <a:cubicBezTo>
                    <a:pt x="361" y="16"/>
                    <a:pt x="39" y="168"/>
                    <a:pt x="1" y="453"/>
                  </a:cubicBezTo>
                  <a:cubicBezTo>
                    <a:pt x="365" y="434"/>
                    <a:pt x="426" y="555"/>
                    <a:pt x="774" y="545"/>
                  </a:cubicBezTo>
                  <a:cubicBezTo>
                    <a:pt x="901" y="354"/>
                    <a:pt x="1285" y="141"/>
                    <a:pt x="9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5" name="Google Shape;36005;p16"/>
            <p:cNvSpPr/>
            <p:nvPr/>
          </p:nvSpPr>
          <p:spPr>
            <a:xfrm>
              <a:off x="5668043" y="2330581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2"/>
                  </a:cubicBezTo>
                  <a:cubicBezTo>
                    <a:pt x="21" y="200"/>
                    <a:pt x="56" y="304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6" name="Google Shape;36006;p16"/>
            <p:cNvSpPr/>
            <p:nvPr/>
          </p:nvSpPr>
          <p:spPr>
            <a:xfrm>
              <a:off x="2532550" y="2335278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3" y="1"/>
                    <a:pt x="0" y="67"/>
                    <a:pt x="102" y="116"/>
                  </a:cubicBezTo>
                  <a:cubicBezTo>
                    <a:pt x="157" y="141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7" name="Google Shape;36007;p16"/>
            <p:cNvSpPr/>
            <p:nvPr/>
          </p:nvSpPr>
          <p:spPr>
            <a:xfrm>
              <a:off x="4174411" y="233018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2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8" name="Google Shape;36008;p16"/>
            <p:cNvSpPr/>
            <p:nvPr/>
          </p:nvSpPr>
          <p:spPr>
            <a:xfrm>
              <a:off x="2319256" y="232979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4"/>
                  </a:moveTo>
                  <a:cubicBezTo>
                    <a:pt x="241" y="0"/>
                    <a:pt x="0" y="68"/>
                    <a:pt x="102" y="115"/>
                  </a:cubicBezTo>
                  <a:cubicBezTo>
                    <a:pt x="152" y="141"/>
                    <a:pt x="393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9" name="Google Shape;36009;p16"/>
            <p:cNvSpPr/>
            <p:nvPr/>
          </p:nvSpPr>
          <p:spPr>
            <a:xfrm>
              <a:off x="3761349" y="232781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0"/>
                    <a:pt x="4" y="3"/>
                    <a:pt x="0" y="92"/>
                  </a:cubicBezTo>
                  <a:cubicBezTo>
                    <a:pt x="153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0" name="Google Shape;36010;p16"/>
            <p:cNvSpPr/>
            <p:nvPr/>
          </p:nvSpPr>
          <p:spPr>
            <a:xfrm>
              <a:off x="4556278" y="23243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4" y="140"/>
                    <a:pt x="392" y="74"/>
                    <a:pt x="292" y="27"/>
                  </a:cubicBezTo>
                  <a:cubicBezTo>
                    <a:pt x="239" y="1"/>
                    <a:pt x="0" y="69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1" name="Google Shape;36011;p16"/>
            <p:cNvSpPr/>
            <p:nvPr/>
          </p:nvSpPr>
          <p:spPr>
            <a:xfrm>
              <a:off x="3468747" y="232428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0"/>
                    <a:pt x="1" y="70"/>
                    <a:pt x="100" y="115"/>
                  </a:cubicBezTo>
                  <a:cubicBezTo>
                    <a:pt x="154" y="141"/>
                    <a:pt x="392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2" name="Google Shape;36012;p16"/>
            <p:cNvSpPr/>
            <p:nvPr/>
          </p:nvSpPr>
          <p:spPr>
            <a:xfrm>
              <a:off x="7137476" y="2318808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89" y="27"/>
                  </a:moveTo>
                  <a:cubicBezTo>
                    <a:pt x="238" y="1"/>
                    <a:pt x="1" y="71"/>
                    <a:pt x="100" y="117"/>
                  </a:cubicBezTo>
                  <a:cubicBezTo>
                    <a:pt x="152" y="143"/>
                    <a:pt x="390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3" name="Google Shape;36013;p16"/>
            <p:cNvSpPr/>
            <p:nvPr/>
          </p:nvSpPr>
          <p:spPr>
            <a:xfrm>
              <a:off x="2511956" y="231880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3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4" name="Google Shape;36014;p16"/>
            <p:cNvSpPr/>
            <p:nvPr/>
          </p:nvSpPr>
          <p:spPr>
            <a:xfrm>
              <a:off x="5695419" y="2314111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3"/>
                  </a:moveTo>
                  <a:lnTo>
                    <a:pt x="390" y="183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5" name="Google Shape;36015;p16"/>
            <p:cNvSpPr/>
            <p:nvPr/>
          </p:nvSpPr>
          <p:spPr>
            <a:xfrm>
              <a:off x="4542037" y="2303182"/>
              <a:ext cx="26555" cy="12225"/>
            </a:xfrm>
            <a:custGeom>
              <a:avLst/>
              <a:gdLst/>
              <a:ahLst/>
              <a:cxnLst/>
              <a:rect l="l" t="t" r="r" b="b"/>
              <a:pathLst>
                <a:path w="744" h="406" extrusionOk="0">
                  <a:moveTo>
                    <a:pt x="306" y="0"/>
                  </a:moveTo>
                  <a:cubicBezTo>
                    <a:pt x="1" y="136"/>
                    <a:pt x="90" y="405"/>
                    <a:pt x="693" y="363"/>
                  </a:cubicBezTo>
                  <a:cubicBezTo>
                    <a:pt x="744" y="157"/>
                    <a:pt x="646" y="23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6" name="Google Shape;36016;p16"/>
            <p:cNvSpPr/>
            <p:nvPr/>
          </p:nvSpPr>
          <p:spPr>
            <a:xfrm>
              <a:off x="3406786" y="2310619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8"/>
                  </a:moveTo>
                  <a:cubicBezTo>
                    <a:pt x="151" y="144"/>
                    <a:pt x="392" y="73"/>
                    <a:pt x="292" y="26"/>
                  </a:cubicBezTo>
                  <a:cubicBezTo>
                    <a:pt x="242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7" name="Google Shape;36017;p16"/>
            <p:cNvSpPr/>
            <p:nvPr/>
          </p:nvSpPr>
          <p:spPr>
            <a:xfrm>
              <a:off x="7898854" y="2292885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7" y="615"/>
                  </a:moveTo>
                  <a:cubicBezTo>
                    <a:pt x="507" y="349"/>
                    <a:pt x="994" y="336"/>
                    <a:pt x="944" y="71"/>
                  </a:cubicBezTo>
                  <a:cubicBezTo>
                    <a:pt x="0" y="0"/>
                    <a:pt x="77" y="633"/>
                    <a:pt x="557" y="6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8" name="Google Shape;36018;p16"/>
            <p:cNvSpPr/>
            <p:nvPr/>
          </p:nvSpPr>
          <p:spPr>
            <a:xfrm>
              <a:off x="2732211" y="2307969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9" y="114"/>
                  </a:moveTo>
                  <a:cubicBezTo>
                    <a:pt x="155" y="140"/>
                    <a:pt x="394" y="72"/>
                    <a:pt x="295" y="23"/>
                  </a:cubicBezTo>
                  <a:cubicBezTo>
                    <a:pt x="242" y="1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9" name="Google Shape;36019;p16"/>
            <p:cNvSpPr/>
            <p:nvPr/>
          </p:nvSpPr>
          <p:spPr>
            <a:xfrm>
              <a:off x="1926860" y="23079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7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0" name="Google Shape;36020;p16"/>
            <p:cNvSpPr/>
            <p:nvPr/>
          </p:nvSpPr>
          <p:spPr>
            <a:xfrm>
              <a:off x="4975336" y="2292252"/>
              <a:ext cx="34086" cy="17193"/>
            </a:xfrm>
            <a:custGeom>
              <a:avLst/>
              <a:gdLst/>
              <a:ahLst/>
              <a:cxnLst/>
              <a:rect l="l" t="t" r="r" b="b"/>
              <a:pathLst>
                <a:path w="955" h="571" extrusionOk="0">
                  <a:moveTo>
                    <a:pt x="700" y="545"/>
                  </a:moveTo>
                  <a:cubicBezTo>
                    <a:pt x="862" y="440"/>
                    <a:pt x="955" y="302"/>
                    <a:pt x="893" y="92"/>
                  </a:cubicBezTo>
                  <a:cubicBezTo>
                    <a:pt x="626" y="94"/>
                    <a:pt x="467" y="47"/>
                    <a:pt x="313" y="0"/>
                  </a:cubicBezTo>
                  <a:cubicBezTo>
                    <a:pt x="1" y="148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1" name="Google Shape;36021;p16"/>
            <p:cNvSpPr/>
            <p:nvPr/>
          </p:nvSpPr>
          <p:spPr>
            <a:xfrm>
              <a:off x="2770829" y="2296468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2"/>
                  </a:lnTo>
                  <a:cubicBezTo>
                    <a:pt x="1" y="0"/>
                    <a:pt x="1" y="539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2" name="Google Shape;36022;p16"/>
            <p:cNvSpPr/>
            <p:nvPr/>
          </p:nvSpPr>
          <p:spPr>
            <a:xfrm>
              <a:off x="6573045" y="2302399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2" y="26"/>
                  </a:moveTo>
                  <a:cubicBezTo>
                    <a:pt x="237" y="0"/>
                    <a:pt x="0" y="71"/>
                    <a:pt x="101" y="118"/>
                  </a:cubicBezTo>
                  <a:cubicBezTo>
                    <a:pt x="151" y="143"/>
                    <a:pt x="389" y="75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3" name="Google Shape;36023;p16"/>
            <p:cNvSpPr/>
            <p:nvPr/>
          </p:nvSpPr>
          <p:spPr>
            <a:xfrm>
              <a:off x="2686382" y="2297762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4" name="Google Shape;36024;p16"/>
            <p:cNvSpPr/>
            <p:nvPr/>
          </p:nvSpPr>
          <p:spPr>
            <a:xfrm>
              <a:off x="1888277" y="2294992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1" y="272"/>
                  </a:moveTo>
                  <a:lnTo>
                    <a:pt x="411" y="90"/>
                  </a:lnTo>
                  <a:cubicBezTo>
                    <a:pt x="220" y="90"/>
                    <a:pt x="184" y="17"/>
                    <a:pt x="26" y="1"/>
                  </a:cubicBezTo>
                  <a:cubicBezTo>
                    <a:pt x="45" y="144"/>
                    <a:pt x="1" y="317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5" name="Google Shape;36025;p16"/>
            <p:cNvSpPr/>
            <p:nvPr/>
          </p:nvSpPr>
          <p:spPr>
            <a:xfrm>
              <a:off x="1655173" y="230041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1"/>
                    <a:pt x="381" y="90"/>
                    <a:pt x="385" y="1"/>
                  </a:cubicBezTo>
                  <a:cubicBezTo>
                    <a:pt x="235" y="23"/>
                    <a:pt x="5" y="5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6" name="Google Shape;36026;p16"/>
            <p:cNvSpPr/>
            <p:nvPr/>
          </p:nvSpPr>
          <p:spPr>
            <a:xfrm>
              <a:off x="8435017" y="229466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7" name="Google Shape;36027;p16"/>
            <p:cNvSpPr/>
            <p:nvPr/>
          </p:nvSpPr>
          <p:spPr>
            <a:xfrm>
              <a:off x="7502282" y="22969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2"/>
                    <a:pt x="389" y="74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8" name="Google Shape;36028;p16"/>
            <p:cNvSpPr/>
            <p:nvPr/>
          </p:nvSpPr>
          <p:spPr>
            <a:xfrm>
              <a:off x="2343419" y="2294842"/>
              <a:ext cx="20737" cy="5811"/>
            </a:xfrm>
            <a:custGeom>
              <a:avLst/>
              <a:gdLst/>
              <a:ahLst/>
              <a:cxnLst/>
              <a:rect l="l" t="t" r="r" b="b"/>
              <a:pathLst>
                <a:path w="581" h="193" extrusionOk="0">
                  <a:moveTo>
                    <a:pt x="1" y="186"/>
                  </a:moveTo>
                  <a:cubicBezTo>
                    <a:pt x="334" y="193"/>
                    <a:pt x="497" y="118"/>
                    <a:pt x="580" y="5"/>
                  </a:cubicBezTo>
                  <a:cubicBezTo>
                    <a:pt x="250" y="1"/>
                    <a:pt x="87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9" name="Google Shape;36029;p16"/>
            <p:cNvSpPr/>
            <p:nvPr/>
          </p:nvSpPr>
          <p:spPr>
            <a:xfrm>
              <a:off x="2708261" y="2289543"/>
              <a:ext cx="20737" cy="8160"/>
            </a:xfrm>
            <a:custGeom>
              <a:avLst/>
              <a:gdLst/>
              <a:ahLst/>
              <a:cxnLst/>
              <a:rect l="l" t="t" r="r" b="b"/>
              <a:pathLst>
                <a:path w="581" h="271" extrusionOk="0">
                  <a:moveTo>
                    <a:pt x="580" y="92"/>
                  </a:moveTo>
                  <a:cubicBezTo>
                    <a:pt x="385" y="92"/>
                    <a:pt x="351" y="19"/>
                    <a:pt x="194" y="0"/>
                  </a:cubicBezTo>
                  <a:cubicBezTo>
                    <a:pt x="194" y="92"/>
                    <a:pt x="37" y="107"/>
                    <a:pt x="1" y="182"/>
                  </a:cubicBezTo>
                  <a:cubicBezTo>
                    <a:pt x="194" y="182"/>
                    <a:pt x="231" y="255"/>
                    <a:pt x="386" y="271"/>
                  </a:cubicBezTo>
                  <a:cubicBezTo>
                    <a:pt x="385" y="182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0" name="Google Shape;36030;p16"/>
            <p:cNvSpPr/>
            <p:nvPr/>
          </p:nvSpPr>
          <p:spPr>
            <a:xfrm>
              <a:off x="6184611" y="2282046"/>
              <a:ext cx="26555" cy="15266"/>
            </a:xfrm>
            <a:custGeom>
              <a:avLst/>
              <a:gdLst/>
              <a:ahLst/>
              <a:cxnLst/>
              <a:rect l="l" t="t" r="r" b="b"/>
              <a:pathLst>
                <a:path w="744" h="507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4" y="507"/>
                    <a:pt x="744" y="0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1" name="Google Shape;36031;p16"/>
            <p:cNvSpPr/>
            <p:nvPr/>
          </p:nvSpPr>
          <p:spPr>
            <a:xfrm>
              <a:off x="5555185" y="2278583"/>
              <a:ext cx="35228" cy="16410"/>
            </a:xfrm>
            <a:custGeom>
              <a:avLst/>
              <a:gdLst/>
              <a:ahLst/>
              <a:cxnLst/>
              <a:rect l="l" t="t" r="r" b="b"/>
              <a:pathLst>
                <a:path w="987" h="545" extrusionOk="0">
                  <a:moveTo>
                    <a:pt x="847" y="0"/>
                  </a:moveTo>
                  <a:lnTo>
                    <a:pt x="75" y="0"/>
                  </a:lnTo>
                  <a:cubicBezTo>
                    <a:pt x="1" y="307"/>
                    <a:pt x="409" y="387"/>
                    <a:pt x="653" y="545"/>
                  </a:cubicBezTo>
                  <a:cubicBezTo>
                    <a:pt x="651" y="332"/>
                    <a:pt x="986" y="278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2" name="Google Shape;36032;p16"/>
            <p:cNvSpPr/>
            <p:nvPr/>
          </p:nvSpPr>
          <p:spPr>
            <a:xfrm>
              <a:off x="2959425" y="2286050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0"/>
                    <a:pt x="1" y="69"/>
                    <a:pt x="99" y="116"/>
                  </a:cubicBezTo>
                  <a:cubicBezTo>
                    <a:pt x="151" y="141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3" name="Google Shape;36033;p16"/>
            <p:cNvSpPr/>
            <p:nvPr/>
          </p:nvSpPr>
          <p:spPr>
            <a:xfrm>
              <a:off x="7643444" y="2278583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4" name="Google Shape;36034;p16"/>
            <p:cNvSpPr/>
            <p:nvPr/>
          </p:nvSpPr>
          <p:spPr>
            <a:xfrm>
              <a:off x="8324872" y="2278222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6" y="53"/>
                    <a:pt x="38" y="0"/>
                    <a:pt x="0" y="104"/>
                  </a:cubicBezTo>
                  <a:cubicBezTo>
                    <a:pt x="0" y="155"/>
                    <a:pt x="156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5" name="Google Shape;36035;p16"/>
            <p:cNvSpPr/>
            <p:nvPr/>
          </p:nvSpPr>
          <p:spPr>
            <a:xfrm>
              <a:off x="5134343" y="22750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5" y="142"/>
                    <a:pt x="394" y="72"/>
                    <a:pt x="296" y="26"/>
                  </a:cubicBezTo>
                  <a:cubicBezTo>
                    <a:pt x="243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6" name="Google Shape;36036;p16"/>
            <p:cNvSpPr/>
            <p:nvPr/>
          </p:nvSpPr>
          <p:spPr>
            <a:xfrm>
              <a:off x="1391232" y="2252630"/>
              <a:ext cx="52290" cy="28063"/>
            </a:xfrm>
            <a:custGeom>
              <a:avLst/>
              <a:gdLst/>
              <a:ahLst/>
              <a:cxnLst/>
              <a:rect l="l" t="t" r="r" b="b"/>
              <a:pathLst>
                <a:path w="1465" h="932" extrusionOk="0">
                  <a:moveTo>
                    <a:pt x="451" y="592"/>
                  </a:moveTo>
                  <a:cubicBezTo>
                    <a:pt x="588" y="703"/>
                    <a:pt x="338" y="931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498"/>
                    <a:pt x="337" y="495"/>
                    <a:pt x="451" y="5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7" name="Google Shape;36037;p16"/>
            <p:cNvSpPr/>
            <p:nvPr/>
          </p:nvSpPr>
          <p:spPr>
            <a:xfrm>
              <a:off x="7058312" y="2270394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8" name="Google Shape;36038;p16"/>
            <p:cNvSpPr/>
            <p:nvPr/>
          </p:nvSpPr>
          <p:spPr>
            <a:xfrm>
              <a:off x="2972631" y="2267684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3" y="272"/>
                  </a:moveTo>
                  <a:cubicBezTo>
                    <a:pt x="825" y="28"/>
                    <a:pt x="295" y="96"/>
                    <a:pt x="114" y="1"/>
                  </a:cubicBezTo>
                  <a:cubicBezTo>
                    <a:pt x="0" y="236"/>
                    <a:pt x="191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9" name="Google Shape;36039;p16"/>
            <p:cNvSpPr/>
            <p:nvPr/>
          </p:nvSpPr>
          <p:spPr>
            <a:xfrm>
              <a:off x="1665346" y="227241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100" y="115"/>
                  </a:moveTo>
                  <a:cubicBezTo>
                    <a:pt x="151" y="140"/>
                    <a:pt x="391" y="72"/>
                    <a:pt x="293" y="24"/>
                  </a:cubicBezTo>
                  <a:cubicBezTo>
                    <a:pt x="240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0" name="Google Shape;36040;p16"/>
            <p:cNvSpPr/>
            <p:nvPr/>
          </p:nvSpPr>
          <p:spPr>
            <a:xfrm>
              <a:off x="2873479" y="2267323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2" y="104"/>
                  </a:moveTo>
                  <a:cubicBezTo>
                    <a:pt x="195" y="53"/>
                    <a:pt x="37" y="1"/>
                    <a:pt x="1" y="104"/>
                  </a:cubicBezTo>
                  <a:cubicBezTo>
                    <a:pt x="1" y="152"/>
                    <a:pt x="155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1" name="Google Shape;36041;p16"/>
            <p:cNvSpPr/>
            <p:nvPr/>
          </p:nvSpPr>
          <p:spPr>
            <a:xfrm>
              <a:off x="1059655" y="226964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7"/>
                  </a:moveTo>
                  <a:cubicBezTo>
                    <a:pt x="238" y="1"/>
                    <a:pt x="0" y="70"/>
                    <a:pt x="101" y="116"/>
                  </a:cubicBezTo>
                  <a:cubicBezTo>
                    <a:pt x="152" y="141"/>
                    <a:pt x="393" y="73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2" name="Google Shape;36042;p16"/>
            <p:cNvSpPr/>
            <p:nvPr/>
          </p:nvSpPr>
          <p:spPr>
            <a:xfrm>
              <a:off x="715550" y="226964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1" y="141"/>
                    <a:pt x="392" y="73"/>
                    <a:pt x="291" y="27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3" name="Google Shape;36043;p16"/>
            <p:cNvSpPr/>
            <p:nvPr/>
          </p:nvSpPr>
          <p:spPr>
            <a:xfrm>
              <a:off x="546977" y="2261451"/>
              <a:ext cx="28411" cy="11683"/>
            </a:xfrm>
            <a:custGeom>
              <a:avLst/>
              <a:gdLst/>
              <a:ahLst/>
              <a:cxnLst/>
              <a:rect l="l" t="t" r="r" b="b"/>
              <a:pathLst>
                <a:path w="796" h="388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5"/>
                    <a:pt x="580" y="388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4" name="Google Shape;36044;p16"/>
            <p:cNvSpPr/>
            <p:nvPr/>
          </p:nvSpPr>
          <p:spPr>
            <a:xfrm>
              <a:off x="2143902" y="2260157"/>
              <a:ext cx="38798" cy="12586"/>
            </a:xfrm>
            <a:custGeom>
              <a:avLst/>
              <a:gdLst/>
              <a:ahLst/>
              <a:cxnLst/>
              <a:rect l="l" t="t" r="r" b="b"/>
              <a:pathLst>
                <a:path w="1087" h="418" extrusionOk="0">
                  <a:moveTo>
                    <a:pt x="963" y="342"/>
                  </a:moveTo>
                  <a:cubicBezTo>
                    <a:pt x="1086" y="121"/>
                    <a:pt x="44" y="0"/>
                    <a:pt x="0" y="159"/>
                  </a:cubicBezTo>
                  <a:cubicBezTo>
                    <a:pt x="368" y="196"/>
                    <a:pt x="349" y="418"/>
                    <a:pt x="963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5" name="Google Shape;36045;p16"/>
            <p:cNvSpPr/>
            <p:nvPr/>
          </p:nvSpPr>
          <p:spPr>
            <a:xfrm>
              <a:off x="8717161" y="2264944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7" y="21"/>
                    <a:pt x="7" y="3"/>
                    <a:pt x="0" y="92"/>
                  </a:cubicBezTo>
                  <a:cubicBezTo>
                    <a:pt x="152" y="69"/>
                    <a:pt x="382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6" name="Google Shape;36046;p16"/>
            <p:cNvSpPr/>
            <p:nvPr/>
          </p:nvSpPr>
          <p:spPr>
            <a:xfrm>
              <a:off x="270687" y="2262174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"/>
                  </a:moveTo>
                  <a:lnTo>
                    <a:pt x="27" y="1"/>
                  </a:lnTo>
                  <a:cubicBezTo>
                    <a:pt x="1" y="164"/>
                    <a:pt x="217" y="212"/>
                    <a:pt x="606" y="1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7" name="Google Shape;36047;p16"/>
            <p:cNvSpPr/>
            <p:nvPr/>
          </p:nvSpPr>
          <p:spPr>
            <a:xfrm>
              <a:off x="5640453" y="225633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4"/>
                  </a:moveTo>
                  <a:cubicBezTo>
                    <a:pt x="194" y="53"/>
                    <a:pt x="37" y="0"/>
                    <a:pt x="1" y="104"/>
                  </a:cubicBezTo>
                  <a:cubicBezTo>
                    <a:pt x="1" y="156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8" name="Google Shape;36048;p16"/>
            <p:cNvSpPr/>
            <p:nvPr/>
          </p:nvSpPr>
          <p:spPr>
            <a:xfrm>
              <a:off x="4766253" y="225672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9" name="Google Shape;36049;p16"/>
            <p:cNvSpPr/>
            <p:nvPr/>
          </p:nvSpPr>
          <p:spPr>
            <a:xfrm>
              <a:off x="2491184" y="2243206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9" y="449"/>
                  </a:moveTo>
                  <a:cubicBezTo>
                    <a:pt x="1132" y="0"/>
                    <a:pt x="0" y="211"/>
                    <a:pt x="103" y="540"/>
                  </a:cubicBezTo>
                  <a:cubicBezTo>
                    <a:pt x="647" y="615"/>
                    <a:pt x="602" y="412"/>
                    <a:pt x="1069" y="4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0" name="Google Shape;36050;p16"/>
            <p:cNvSpPr/>
            <p:nvPr/>
          </p:nvSpPr>
          <p:spPr>
            <a:xfrm>
              <a:off x="151012" y="225594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6"/>
                  </a:moveTo>
                  <a:cubicBezTo>
                    <a:pt x="240" y="0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1" name="Google Shape;36051;p16"/>
            <p:cNvSpPr/>
            <p:nvPr/>
          </p:nvSpPr>
          <p:spPr>
            <a:xfrm>
              <a:off x="7719075" y="2251275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8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2" name="Google Shape;36052;p16"/>
            <p:cNvSpPr/>
            <p:nvPr/>
          </p:nvSpPr>
          <p:spPr>
            <a:xfrm>
              <a:off x="5279002" y="225323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1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3" name="Google Shape;36053;p16"/>
            <p:cNvSpPr/>
            <p:nvPr/>
          </p:nvSpPr>
          <p:spPr>
            <a:xfrm>
              <a:off x="4700580" y="2243055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89" y="454"/>
                  </a:moveTo>
                  <a:cubicBezTo>
                    <a:pt x="754" y="338"/>
                    <a:pt x="788" y="9"/>
                    <a:pt x="297" y="0"/>
                  </a:cubicBezTo>
                  <a:cubicBezTo>
                    <a:pt x="35" y="116"/>
                    <a:pt x="1" y="447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4" name="Google Shape;36054;p16"/>
            <p:cNvSpPr/>
            <p:nvPr/>
          </p:nvSpPr>
          <p:spPr>
            <a:xfrm>
              <a:off x="7268215" y="224227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98" y="116"/>
                  </a:moveTo>
                  <a:cubicBezTo>
                    <a:pt x="152" y="142"/>
                    <a:pt x="393" y="72"/>
                    <a:pt x="293" y="26"/>
                  </a:cubicBezTo>
                  <a:cubicBezTo>
                    <a:pt x="238" y="0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5" name="Google Shape;36055;p16"/>
            <p:cNvSpPr/>
            <p:nvPr/>
          </p:nvSpPr>
          <p:spPr>
            <a:xfrm>
              <a:off x="3417280" y="2237545"/>
              <a:ext cx="34408" cy="9033"/>
            </a:xfrm>
            <a:custGeom>
              <a:avLst/>
              <a:gdLst/>
              <a:ahLst/>
              <a:cxnLst/>
              <a:rect l="l" t="t" r="r" b="b"/>
              <a:pathLst>
                <a:path w="964" h="300" extrusionOk="0">
                  <a:moveTo>
                    <a:pt x="192" y="273"/>
                  </a:moveTo>
                  <a:cubicBezTo>
                    <a:pt x="631" y="299"/>
                    <a:pt x="918" y="252"/>
                    <a:pt x="964" y="92"/>
                  </a:cubicBezTo>
                  <a:cubicBezTo>
                    <a:pt x="621" y="114"/>
                    <a:pt x="0" y="0"/>
                    <a:pt x="1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6" name="Google Shape;36056;p16"/>
            <p:cNvSpPr/>
            <p:nvPr/>
          </p:nvSpPr>
          <p:spPr>
            <a:xfrm>
              <a:off x="2484473" y="224227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8" y="116"/>
                  </a:cubicBezTo>
                  <a:cubicBezTo>
                    <a:pt x="153" y="142"/>
                    <a:pt x="392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7" name="Google Shape;36057;p16"/>
            <p:cNvSpPr/>
            <p:nvPr/>
          </p:nvSpPr>
          <p:spPr>
            <a:xfrm>
              <a:off x="1868539" y="2239984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3" y="102"/>
                  </a:moveTo>
                  <a:cubicBezTo>
                    <a:pt x="0" y="152"/>
                    <a:pt x="157" y="205"/>
                    <a:pt x="194" y="102"/>
                  </a:cubicBezTo>
                  <a:cubicBezTo>
                    <a:pt x="194" y="53"/>
                    <a:pt x="38" y="0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8" name="Google Shape;36058;p16"/>
            <p:cNvSpPr/>
            <p:nvPr/>
          </p:nvSpPr>
          <p:spPr>
            <a:xfrm>
              <a:off x="6504231" y="223950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3" y="143"/>
                    <a:pt x="391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9" name="Google Shape;36059;p16"/>
            <p:cNvSpPr/>
            <p:nvPr/>
          </p:nvSpPr>
          <p:spPr>
            <a:xfrm>
              <a:off x="5921634" y="2233210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6"/>
                  </a:moveTo>
                  <a:cubicBezTo>
                    <a:pt x="251" y="142"/>
                    <a:pt x="72" y="1"/>
                    <a:pt x="29" y="144"/>
                  </a:cubicBezTo>
                  <a:cubicBezTo>
                    <a:pt x="0" y="241"/>
                    <a:pt x="180" y="379"/>
                    <a:pt x="222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0" name="Google Shape;36060;p16"/>
            <p:cNvSpPr/>
            <p:nvPr/>
          </p:nvSpPr>
          <p:spPr>
            <a:xfrm>
              <a:off x="54644" y="2236823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1"/>
                    <a:pt x="395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1" name="Google Shape;36061;p16"/>
            <p:cNvSpPr/>
            <p:nvPr/>
          </p:nvSpPr>
          <p:spPr>
            <a:xfrm>
              <a:off x="4532257" y="223486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2" name="Google Shape;36062;p16"/>
            <p:cNvSpPr/>
            <p:nvPr/>
          </p:nvSpPr>
          <p:spPr>
            <a:xfrm>
              <a:off x="6700358" y="2226315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2"/>
                    <a:pt x="160" y="204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3" name="Google Shape;36063;p16"/>
            <p:cNvSpPr/>
            <p:nvPr/>
          </p:nvSpPr>
          <p:spPr>
            <a:xfrm>
              <a:off x="4645722" y="2228663"/>
              <a:ext cx="13991" cy="4185"/>
            </a:xfrm>
            <a:custGeom>
              <a:avLst/>
              <a:gdLst/>
              <a:ahLst/>
              <a:cxnLst/>
              <a:rect l="l" t="t" r="r" b="b"/>
              <a:pathLst>
                <a:path w="392" h="139" extrusionOk="0">
                  <a:moveTo>
                    <a:pt x="294" y="25"/>
                  </a:moveTo>
                  <a:cubicBezTo>
                    <a:pt x="240" y="0"/>
                    <a:pt x="0" y="70"/>
                    <a:pt x="102" y="115"/>
                  </a:cubicBezTo>
                  <a:cubicBezTo>
                    <a:pt x="154" y="139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4" name="Google Shape;36064;p16"/>
            <p:cNvSpPr/>
            <p:nvPr/>
          </p:nvSpPr>
          <p:spPr>
            <a:xfrm>
              <a:off x="2680707" y="2223906"/>
              <a:ext cx="15027" cy="9274"/>
            </a:xfrm>
            <a:custGeom>
              <a:avLst/>
              <a:gdLst/>
              <a:ahLst/>
              <a:cxnLst/>
              <a:rect l="l" t="t" r="r" b="b"/>
              <a:pathLst>
                <a:path w="421" h="308" extrusionOk="0">
                  <a:moveTo>
                    <a:pt x="387" y="273"/>
                  </a:moveTo>
                  <a:cubicBezTo>
                    <a:pt x="355" y="165"/>
                    <a:pt x="420" y="15"/>
                    <a:pt x="192" y="0"/>
                  </a:cubicBezTo>
                  <a:cubicBezTo>
                    <a:pt x="183" y="55"/>
                    <a:pt x="165" y="108"/>
                    <a:pt x="0" y="92"/>
                  </a:cubicBezTo>
                  <a:cubicBezTo>
                    <a:pt x="24" y="203"/>
                    <a:pt x="59" y="307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5" name="Google Shape;36065;p16"/>
            <p:cNvSpPr/>
            <p:nvPr/>
          </p:nvSpPr>
          <p:spPr>
            <a:xfrm>
              <a:off x="2611822" y="222941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40" y="20"/>
                    <a:pt x="6" y="3"/>
                    <a:pt x="1" y="90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6" name="Google Shape;36066;p16"/>
            <p:cNvSpPr/>
            <p:nvPr/>
          </p:nvSpPr>
          <p:spPr>
            <a:xfrm>
              <a:off x="2570598" y="2217644"/>
              <a:ext cx="30517" cy="11803"/>
            </a:xfrm>
            <a:custGeom>
              <a:avLst/>
              <a:gdLst/>
              <a:ahLst/>
              <a:cxnLst/>
              <a:rect l="l" t="t" r="r" b="b"/>
              <a:pathLst>
                <a:path w="855" h="392" extrusionOk="0">
                  <a:moveTo>
                    <a:pt x="771" y="27"/>
                  </a:moveTo>
                  <a:cubicBezTo>
                    <a:pt x="333" y="1"/>
                    <a:pt x="48" y="48"/>
                    <a:pt x="1" y="208"/>
                  </a:cubicBezTo>
                  <a:cubicBezTo>
                    <a:pt x="275" y="229"/>
                    <a:pt x="326" y="359"/>
                    <a:pt x="579" y="391"/>
                  </a:cubicBezTo>
                  <a:cubicBezTo>
                    <a:pt x="639" y="269"/>
                    <a:pt x="854" y="216"/>
                    <a:pt x="77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7" name="Google Shape;36067;p16"/>
            <p:cNvSpPr/>
            <p:nvPr/>
          </p:nvSpPr>
          <p:spPr>
            <a:xfrm>
              <a:off x="4074474" y="22177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5"/>
                  </a:moveTo>
                  <a:cubicBezTo>
                    <a:pt x="152" y="141"/>
                    <a:pt x="391" y="71"/>
                    <a:pt x="293" y="25"/>
                  </a:cubicBezTo>
                  <a:cubicBezTo>
                    <a:pt x="241" y="0"/>
                    <a:pt x="1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8" name="Google Shape;36068;p16"/>
            <p:cNvSpPr/>
            <p:nvPr/>
          </p:nvSpPr>
          <p:spPr>
            <a:xfrm>
              <a:off x="7264896" y="2212344"/>
              <a:ext cx="13777" cy="6835"/>
            </a:xfrm>
            <a:custGeom>
              <a:avLst/>
              <a:gdLst/>
              <a:ahLst/>
              <a:cxnLst/>
              <a:rect l="l" t="t" r="r" b="b"/>
              <a:pathLst>
                <a:path w="386" h="227" extrusionOk="0">
                  <a:moveTo>
                    <a:pt x="386" y="112"/>
                  </a:moveTo>
                  <a:cubicBezTo>
                    <a:pt x="344" y="1"/>
                    <a:pt x="172" y="57"/>
                    <a:pt x="1" y="112"/>
                  </a:cubicBezTo>
                  <a:cubicBezTo>
                    <a:pt x="2" y="203"/>
                    <a:pt x="340" y="227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9" name="Google Shape;36069;p16"/>
            <p:cNvSpPr/>
            <p:nvPr/>
          </p:nvSpPr>
          <p:spPr>
            <a:xfrm>
              <a:off x="5987913" y="22122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69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0" name="Google Shape;36070;p16"/>
            <p:cNvSpPr/>
            <p:nvPr/>
          </p:nvSpPr>
          <p:spPr>
            <a:xfrm>
              <a:off x="2952037" y="2204727"/>
              <a:ext cx="26698" cy="12285"/>
            </a:xfrm>
            <a:custGeom>
              <a:avLst/>
              <a:gdLst/>
              <a:ahLst/>
              <a:cxnLst/>
              <a:rect l="l" t="t" r="r" b="b"/>
              <a:pathLst>
                <a:path w="748" h="408" extrusionOk="0">
                  <a:moveTo>
                    <a:pt x="691" y="365"/>
                  </a:moveTo>
                  <a:cubicBezTo>
                    <a:pt x="747" y="157"/>
                    <a:pt x="645" y="24"/>
                    <a:pt x="306" y="0"/>
                  </a:cubicBezTo>
                  <a:cubicBezTo>
                    <a:pt x="0" y="136"/>
                    <a:pt x="89" y="408"/>
                    <a:pt x="691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1" name="Google Shape;36071;p16"/>
            <p:cNvSpPr/>
            <p:nvPr/>
          </p:nvSpPr>
          <p:spPr>
            <a:xfrm>
              <a:off x="2170992" y="2199277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6"/>
                  </a:moveTo>
                  <a:cubicBezTo>
                    <a:pt x="609" y="402"/>
                    <a:pt x="1080" y="474"/>
                    <a:pt x="973" y="272"/>
                  </a:cubicBezTo>
                  <a:cubicBezTo>
                    <a:pt x="625" y="195"/>
                    <a:pt x="445" y="38"/>
                    <a:pt x="11" y="0"/>
                  </a:cubicBezTo>
                  <a:cubicBezTo>
                    <a:pt x="1" y="278"/>
                    <a:pt x="186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2" name="Google Shape;36072;p16"/>
            <p:cNvSpPr/>
            <p:nvPr/>
          </p:nvSpPr>
          <p:spPr>
            <a:xfrm>
              <a:off x="6862042" y="220951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1" y="1"/>
                    <a:pt x="0" y="69"/>
                    <a:pt x="102" y="116"/>
                  </a:cubicBezTo>
                  <a:cubicBezTo>
                    <a:pt x="154" y="140"/>
                    <a:pt x="395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3" name="Google Shape;36073;p16"/>
            <p:cNvSpPr/>
            <p:nvPr/>
          </p:nvSpPr>
          <p:spPr>
            <a:xfrm>
              <a:off x="8424524" y="220677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5"/>
                  </a:moveTo>
                  <a:cubicBezTo>
                    <a:pt x="153" y="140"/>
                    <a:pt x="393" y="72"/>
                    <a:pt x="292" y="24"/>
                  </a:cubicBezTo>
                  <a:cubicBezTo>
                    <a:pt x="239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4" name="Google Shape;36074;p16"/>
            <p:cNvSpPr/>
            <p:nvPr/>
          </p:nvSpPr>
          <p:spPr>
            <a:xfrm>
              <a:off x="7395742" y="2196086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0"/>
                  </a:moveTo>
                  <a:lnTo>
                    <a:pt x="578" y="470"/>
                  </a:lnTo>
                  <a:cubicBezTo>
                    <a:pt x="474" y="338"/>
                    <a:pt x="803" y="0"/>
                    <a:pt x="384" y="17"/>
                  </a:cubicBezTo>
                  <a:cubicBezTo>
                    <a:pt x="525" y="264"/>
                    <a:pt x="3" y="200"/>
                    <a:pt x="0" y="379"/>
                  </a:cubicBezTo>
                  <a:cubicBezTo>
                    <a:pt x="116" y="384"/>
                    <a:pt x="227" y="392"/>
                    <a:pt x="189" y="4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5" name="Google Shape;36075;p16"/>
            <p:cNvSpPr/>
            <p:nvPr/>
          </p:nvSpPr>
          <p:spPr>
            <a:xfrm>
              <a:off x="5026803" y="2200482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8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6" name="Google Shape;36076;p16"/>
            <p:cNvSpPr/>
            <p:nvPr/>
          </p:nvSpPr>
          <p:spPr>
            <a:xfrm>
              <a:off x="2388141" y="2201295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91" y="26"/>
                  </a:moveTo>
                  <a:cubicBezTo>
                    <a:pt x="237" y="1"/>
                    <a:pt x="1" y="69"/>
                    <a:pt x="100" y="117"/>
                  </a:cubicBezTo>
                  <a:cubicBezTo>
                    <a:pt x="151" y="141"/>
                    <a:pt x="389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7" name="Google Shape;36077;p16"/>
            <p:cNvSpPr/>
            <p:nvPr/>
          </p:nvSpPr>
          <p:spPr>
            <a:xfrm>
              <a:off x="2116312" y="2199307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8" name="Google Shape;36078;p16"/>
            <p:cNvSpPr/>
            <p:nvPr/>
          </p:nvSpPr>
          <p:spPr>
            <a:xfrm>
              <a:off x="6266809" y="219072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4"/>
                  </a:moveTo>
                  <a:cubicBezTo>
                    <a:pt x="195" y="53"/>
                    <a:pt x="37" y="1"/>
                    <a:pt x="2" y="104"/>
                  </a:cubicBezTo>
                  <a:cubicBezTo>
                    <a:pt x="0" y="155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9" name="Google Shape;36079;p16"/>
            <p:cNvSpPr/>
            <p:nvPr/>
          </p:nvSpPr>
          <p:spPr>
            <a:xfrm>
              <a:off x="3268659" y="2179135"/>
              <a:ext cx="52254" cy="22793"/>
            </a:xfrm>
            <a:custGeom>
              <a:avLst/>
              <a:gdLst/>
              <a:ahLst/>
              <a:cxnLst/>
              <a:rect l="l" t="t" r="r" b="b"/>
              <a:pathLst>
                <a:path w="1464" h="757" extrusionOk="0">
                  <a:moveTo>
                    <a:pt x="1464" y="398"/>
                  </a:moveTo>
                  <a:cubicBezTo>
                    <a:pt x="1346" y="272"/>
                    <a:pt x="721" y="384"/>
                    <a:pt x="692" y="215"/>
                  </a:cubicBezTo>
                  <a:cubicBezTo>
                    <a:pt x="670" y="105"/>
                    <a:pt x="636" y="1"/>
                    <a:pt x="306" y="33"/>
                  </a:cubicBezTo>
                  <a:cubicBezTo>
                    <a:pt x="0" y="476"/>
                    <a:pt x="1244" y="757"/>
                    <a:pt x="1464" y="3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0" name="Google Shape;36080;p16"/>
            <p:cNvSpPr/>
            <p:nvPr/>
          </p:nvSpPr>
          <p:spPr>
            <a:xfrm>
              <a:off x="7825722" y="218762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1" name="Google Shape;36081;p16"/>
            <p:cNvSpPr/>
            <p:nvPr/>
          </p:nvSpPr>
          <p:spPr>
            <a:xfrm>
              <a:off x="3334617" y="2185578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1" y="184"/>
                  </a:moveTo>
                  <a:lnTo>
                    <a:pt x="386" y="184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2" name="Google Shape;36082;p16"/>
            <p:cNvSpPr/>
            <p:nvPr/>
          </p:nvSpPr>
          <p:spPr>
            <a:xfrm>
              <a:off x="1896129" y="2188378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0"/>
                  </a:moveTo>
                  <a:cubicBezTo>
                    <a:pt x="235" y="20"/>
                    <a:pt x="4" y="2"/>
                    <a:pt x="0" y="91"/>
                  </a:cubicBezTo>
                  <a:cubicBezTo>
                    <a:pt x="148" y="71"/>
                    <a:pt x="379" y="89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3" name="Google Shape;36083;p16"/>
            <p:cNvSpPr/>
            <p:nvPr/>
          </p:nvSpPr>
          <p:spPr>
            <a:xfrm>
              <a:off x="6467041" y="2174649"/>
              <a:ext cx="29018" cy="10960"/>
            </a:xfrm>
            <a:custGeom>
              <a:avLst/>
              <a:gdLst/>
              <a:ahLst/>
              <a:cxnLst/>
              <a:rect l="l" t="t" r="r" b="b"/>
              <a:pathLst>
                <a:path w="813" h="364" extrusionOk="0">
                  <a:moveTo>
                    <a:pt x="562" y="364"/>
                  </a:moveTo>
                  <a:cubicBezTo>
                    <a:pt x="813" y="245"/>
                    <a:pt x="681" y="91"/>
                    <a:pt x="370" y="1"/>
                  </a:cubicBezTo>
                  <a:cubicBezTo>
                    <a:pt x="344" y="228"/>
                    <a:pt x="1" y="285"/>
                    <a:pt x="562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4" name="Google Shape;36084;p16"/>
            <p:cNvSpPr/>
            <p:nvPr/>
          </p:nvSpPr>
          <p:spPr>
            <a:xfrm>
              <a:off x="130454" y="218211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6"/>
                  </a:moveTo>
                  <a:cubicBezTo>
                    <a:pt x="241" y="1"/>
                    <a:pt x="1" y="70"/>
                    <a:pt x="99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5" name="Google Shape;36085;p16"/>
            <p:cNvSpPr/>
            <p:nvPr/>
          </p:nvSpPr>
          <p:spPr>
            <a:xfrm>
              <a:off x="8390081" y="2179466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39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6" name="Google Shape;36086;p16"/>
            <p:cNvSpPr/>
            <p:nvPr/>
          </p:nvSpPr>
          <p:spPr>
            <a:xfrm>
              <a:off x="4552923" y="2180158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0"/>
                    <a:pt x="7" y="5"/>
                    <a:pt x="0" y="92"/>
                  </a:cubicBezTo>
                  <a:cubicBezTo>
                    <a:pt x="151" y="71"/>
                    <a:pt x="383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7" name="Google Shape;36087;p16"/>
            <p:cNvSpPr/>
            <p:nvPr/>
          </p:nvSpPr>
          <p:spPr>
            <a:xfrm>
              <a:off x="8655200" y="217398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4"/>
                  </a:moveTo>
                  <a:cubicBezTo>
                    <a:pt x="384" y="23"/>
                    <a:pt x="49" y="1"/>
                    <a:pt x="0" y="114"/>
                  </a:cubicBezTo>
                  <a:cubicBezTo>
                    <a:pt x="217" y="105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8" name="Google Shape;36088;p16"/>
            <p:cNvSpPr/>
            <p:nvPr/>
          </p:nvSpPr>
          <p:spPr>
            <a:xfrm>
              <a:off x="8928636" y="2166489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40" y="363"/>
                  </a:moveTo>
                  <a:cubicBezTo>
                    <a:pt x="500" y="242"/>
                    <a:pt x="716" y="191"/>
                    <a:pt x="635" y="0"/>
                  </a:cubicBezTo>
                  <a:lnTo>
                    <a:pt x="56" y="0"/>
                  </a:lnTo>
                  <a:cubicBezTo>
                    <a:pt x="0" y="209"/>
                    <a:pt x="102" y="342"/>
                    <a:pt x="440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9" name="Google Shape;36089;p16"/>
            <p:cNvSpPr/>
            <p:nvPr/>
          </p:nvSpPr>
          <p:spPr>
            <a:xfrm>
              <a:off x="6300966" y="2168446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8"/>
                  </a:moveTo>
                  <a:cubicBezTo>
                    <a:pt x="393" y="210"/>
                    <a:pt x="550" y="191"/>
                    <a:pt x="588" y="116"/>
                  </a:cubicBezTo>
                  <a:cubicBezTo>
                    <a:pt x="338" y="112"/>
                    <a:pt x="320" y="1"/>
                    <a:pt x="9" y="27"/>
                  </a:cubicBezTo>
                  <a:cubicBezTo>
                    <a:pt x="0" y="183"/>
                    <a:pt x="154" y="259"/>
                    <a:pt x="39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0" name="Google Shape;36090;p16"/>
            <p:cNvSpPr/>
            <p:nvPr/>
          </p:nvSpPr>
          <p:spPr>
            <a:xfrm>
              <a:off x="8624220" y="217121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8" y="118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38" y="0"/>
                    <a:pt x="0" y="69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1" name="Google Shape;36091;p16"/>
            <p:cNvSpPr/>
            <p:nvPr/>
          </p:nvSpPr>
          <p:spPr>
            <a:xfrm>
              <a:off x="5011670" y="2162786"/>
              <a:ext cx="39797" cy="15838"/>
            </a:xfrm>
            <a:custGeom>
              <a:avLst/>
              <a:gdLst/>
              <a:ahLst/>
              <a:cxnLst/>
              <a:rect l="l" t="t" r="r" b="b"/>
              <a:pathLst>
                <a:path w="1115" h="526" extrusionOk="0">
                  <a:moveTo>
                    <a:pt x="648" y="304"/>
                  </a:moveTo>
                  <a:cubicBezTo>
                    <a:pt x="1114" y="1"/>
                    <a:pt x="1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2" name="Google Shape;36092;p16"/>
            <p:cNvSpPr/>
            <p:nvPr/>
          </p:nvSpPr>
          <p:spPr>
            <a:xfrm>
              <a:off x="2798205" y="2160076"/>
              <a:ext cx="36264" cy="19060"/>
            </a:xfrm>
            <a:custGeom>
              <a:avLst/>
              <a:gdLst/>
              <a:ahLst/>
              <a:cxnLst/>
              <a:rect l="l" t="t" r="r" b="b"/>
              <a:pathLst>
                <a:path w="1016" h="633" extrusionOk="0">
                  <a:moveTo>
                    <a:pt x="757" y="488"/>
                  </a:moveTo>
                  <a:cubicBezTo>
                    <a:pt x="920" y="380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3"/>
                  </a:cubicBezTo>
                  <a:cubicBezTo>
                    <a:pt x="692" y="93"/>
                    <a:pt x="0" y="632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3" name="Google Shape;36093;p16"/>
            <p:cNvSpPr/>
            <p:nvPr/>
          </p:nvSpPr>
          <p:spPr>
            <a:xfrm>
              <a:off x="3948624" y="2155530"/>
              <a:ext cx="37870" cy="18849"/>
            </a:xfrm>
            <a:custGeom>
              <a:avLst/>
              <a:gdLst/>
              <a:ahLst/>
              <a:cxnLst/>
              <a:rect l="l" t="t" r="r" b="b"/>
              <a:pathLst>
                <a:path w="1061" h="626" extrusionOk="0">
                  <a:moveTo>
                    <a:pt x="732" y="545"/>
                  </a:moveTo>
                  <a:cubicBezTo>
                    <a:pt x="1061" y="392"/>
                    <a:pt x="618" y="137"/>
                    <a:pt x="345" y="0"/>
                  </a:cubicBezTo>
                  <a:cubicBezTo>
                    <a:pt x="49" y="140"/>
                    <a:pt x="1" y="625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4" name="Google Shape;36094;p16"/>
            <p:cNvSpPr/>
            <p:nvPr/>
          </p:nvSpPr>
          <p:spPr>
            <a:xfrm>
              <a:off x="2838965" y="2163418"/>
              <a:ext cx="7067" cy="6233"/>
            </a:xfrm>
            <a:custGeom>
              <a:avLst/>
              <a:gdLst/>
              <a:ahLst/>
              <a:cxnLst/>
              <a:rect l="l" t="t" r="r" b="b"/>
              <a:pathLst>
                <a:path w="198" h="207" extrusionOk="0">
                  <a:moveTo>
                    <a:pt x="2" y="104"/>
                  </a:moveTo>
                  <a:cubicBezTo>
                    <a:pt x="0" y="155"/>
                    <a:pt x="158" y="207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5" name="Google Shape;36095;p16"/>
            <p:cNvSpPr/>
            <p:nvPr/>
          </p:nvSpPr>
          <p:spPr>
            <a:xfrm>
              <a:off x="387114" y="2152820"/>
              <a:ext cx="56680" cy="22583"/>
            </a:xfrm>
            <a:custGeom>
              <a:avLst/>
              <a:gdLst/>
              <a:ahLst/>
              <a:cxnLst/>
              <a:rect l="l" t="t" r="r" b="b"/>
              <a:pathLst>
                <a:path w="1588" h="750" extrusionOk="0">
                  <a:moveTo>
                    <a:pt x="1588" y="364"/>
                  </a:moveTo>
                  <a:cubicBezTo>
                    <a:pt x="1046" y="346"/>
                    <a:pt x="1059" y="67"/>
                    <a:pt x="622" y="0"/>
                  </a:cubicBezTo>
                  <a:cubicBezTo>
                    <a:pt x="861" y="294"/>
                    <a:pt x="1" y="69"/>
                    <a:pt x="237" y="364"/>
                  </a:cubicBezTo>
                  <a:cubicBezTo>
                    <a:pt x="960" y="278"/>
                    <a:pt x="1341" y="749"/>
                    <a:pt x="1588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6" name="Google Shape;36096;p16"/>
            <p:cNvSpPr/>
            <p:nvPr/>
          </p:nvSpPr>
          <p:spPr>
            <a:xfrm>
              <a:off x="3331084" y="216302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5"/>
                  </a:moveTo>
                  <a:cubicBezTo>
                    <a:pt x="238" y="1"/>
                    <a:pt x="1" y="67"/>
                    <a:pt x="100" y="117"/>
                  </a:cubicBezTo>
                  <a:cubicBezTo>
                    <a:pt x="153" y="142"/>
                    <a:pt x="392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7" name="Google Shape;36097;p16"/>
            <p:cNvSpPr/>
            <p:nvPr/>
          </p:nvSpPr>
          <p:spPr>
            <a:xfrm>
              <a:off x="2150790" y="2160437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1"/>
                  </a:moveTo>
                  <a:cubicBezTo>
                    <a:pt x="345" y="0"/>
                    <a:pt x="171" y="55"/>
                    <a:pt x="0" y="111"/>
                  </a:cubicBezTo>
                  <a:cubicBezTo>
                    <a:pt x="2" y="203"/>
                    <a:pt x="338" y="224"/>
                    <a:pt x="384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8" name="Google Shape;36098;p16"/>
            <p:cNvSpPr/>
            <p:nvPr/>
          </p:nvSpPr>
          <p:spPr>
            <a:xfrm>
              <a:off x="3035091" y="21575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1"/>
                    <a:pt x="392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9" name="Google Shape;36099;p16"/>
            <p:cNvSpPr/>
            <p:nvPr/>
          </p:nvSpPr>
          <p:spPr>
            <a:xfrm>
              <a:off x="5681677" y="2155138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0" name="Google Shape;36100;p16"/>
            <p:cNvSpPr/>
            <p:nvPr/>
          </p:nvSpPr>
          <p:spPr>
            <a:xfrm>
              <a:off x="2949146" y="21528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9" y="20"/>
                    <a:pt x="7" y="1"/>
                    <a:pt x="0" y="90"/>
                  </a:cubicBezTo>
                  <a:cubicBezTo>
                    <a:pt x="149" y="72"/>
                    <a:pt x="383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1" name="Google Shape;36101;p16"/>
            <p:cNvSpPr/>
            <p:nvPr/>
          </p:nvSpPr>
          <p:spPr>
            <a:xfrm>
              <a:off x="8936595" y="2141830"/>
              <a:ext cx="14670" cy="9545"/>
            </a:xfrm>
            <a:custGeom>
              <a:avLst/>
              <a:gdLst/>
              <a:ahLst/>
              <a:cxnLst/>
              <a:rect l="l" t="t" r="r" b="b"/>
              <a:pathLst>
                <a:path w="411" h="317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6" y="92"/>
                    <a:pt x="179" y="19"/>
                    <a:pt x="23" y="1"/>
                  </a:cubicBezTo>
                  <a:cubicBezTo>
                    <a:pt x="42" y="147"/>
                    <a:pt x="1" y="317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2" name="Google Shape;36102;p16"/>
            <p:cNvSpPr/>
            <p:nvPr/>
          </p:nvSpPr>
          <p:spPr>
            <a:xfrm>
              <a:off x="5561146" y="214655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6" y="143"/>
                    <a:pt x="394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3" name="Google Shape;36103;p16"/>
            <p:cNvSpPr/>
            <p:nvPr/>
          </p:nvSpPr>
          <p:spPr>
            <a:xfrm>
              <a:off x="2160392" y="2141921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3" y="272"/>
                  </a:moveTo>
                  <a:cubicBezTo>
                    <a:pt x="826" y="29"/>
                    <a:pt x="294" y="98"/>
                    <a:pt x="115" y="1"/>
                  </a:cubicBezTo>
                  <a:cubicBezTo>
                    <a:pt x="0" y="237"/>
                    <a:pt x="193" y="327"/>
                    <a:pt x="6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4" name="Google Shape;36104;p16"/>
            <p:cNvSpPr/>
            <p:nvPr/>
          </p:nvSpPr>
          <p:spPr>
            <a:xfrm>
              <a:off x="8620758" y="2139181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2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1"/>
                    <a:pt x="1" y="0"/>
                    <a:pt x="1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5" name="Google Shape;36105;p16"/>
            <p:cNvSpPr/>
            <p:nvPr/>
          </p:nvSpPr>
          <p:spPr>
            <a:xfrm>
              <a:off x="2713151" y="2136411"/>
              <a:ext cx="17739" cy="10960"/>
            </a:xfrm>
            <a:custGeom>
              <a:avLst/>
              <a:gdLst/>
              <a:ahLst/>
              <a:cxnLst/>
              <a:rect l="l" t="t" r="r" b="b"/>
              <a:pathLst>
                <a:path w="497" h="364" extrusionOk="0">
                  <a:moveTo>
                    <a:pt x="443" y="364"/>
                  </a:moveTo>
                  <a:cubicBezTo>
                    <a:pt x="497" y="157"/>
                    <a:pt x="394" y="23"/>
                    <a:pt x="57" y="1"/>
                  </a:cubicBezTo>
                  <a:cubicBezTo>
                    <a:pt x="1" y="207"/>
                    <a:pt x="104" y="343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6" name="Google Shape;36106;p16"/>
            <p:cNvSpPr/>
            <p:nvPr/>
          </p:nvSpPr>
          <p:spPr>
            <a:xfrm>
              <a:off x="7054814" y="214116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1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7" name="Google Shape;36107;p16"/>
            <p:cNvSpPr/>
            <p:nvPr/>
          </p:nvSpPr>
          <p:spPr>
            <a:xfrm>
              <a:off x="2339779" y="2141138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8"/>
                    <a:pt x="103" y="115"/>
                  </a:cubicBezTo>
                  <a:cubicBezTo>
                    <a:pt x="158" y="141"/>
                    <a:pt x="396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8" name="Google Shape;36108;p16"/>
            <p:cNvSpPr/>
            <p:nvPr/>
          </p:nvSpPr>
          <p:spPr>
            <a:xfrm>
              <a:off x="7422297" y="2130961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3"/>
                  </a:moveTo>
                  <a:cubicBezTo>
                    <a:pt x="422" y="157"/>
                    <a:pt x="658" y="145"/>
                    <a:pt x="605" y="0"/>
                  </a:cubicBezTo>
                  <a:lnTo>
                    <a:pt x="217" y="0"/>
                  </a:lnTo>
                  <a:cubicBezTo>
                    <a:pt x="0" y="131"/>
                    <a:pt x="9" y="222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9" name="Google Shape;36109;p16"/>
            <p:cNvSpPr/>
            <p:nvPr/>
          </p:nvSpPr>
          <p:spPr>
            <a:xfrm>
              <a:off x="2008273" y="2121748"/>
              <a:ext cx="46436" cy="9244"/>
            </a:xfrm>
            <a:custGeom>
              <a:avLst/>
              <a:gdLst/>
              <a:ahLst/>
              <a:cxnLst/>
              <a:rect l="l" t="t" r="r" b="b"/>
              <a:pathLst>
                <a:path w="1301" h="307" extrusionOk="0">
                  <a:moveTo>
                    <a:pt x="713" y="306"/>
                  </a:moveTo>
                  <a:cubicBezTo>
                    <a:pt x="1300" y="1"/>
                    <a:pt x="0" y="31"/>
                    <a:pt x="713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0" name="Google Shape;36110;p16"/>
            <p:cNvSpPr/>
            <p:nvPr/>
          </p:nvSpPr>
          <p:spPr>
            <a:xfrm>
              <a:off x="8948801" y="2113619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4"/>
                  </a:moveTo>
                  <a:cubicBezTo>
                    <a:pt x="1114" y="1"/>
                    <a:pt x="0" y="524"/>
                    <a:pt x="647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1" name="Google Shape;36111;p16"/>
            <p:cNvSpPr/>
            <p:nvPr/>
          </p:nvSpPr>
          <p:spPr>
            <a:xfrm>
              <a:off x="8073459" y="212198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4" y="142"/>
                    <a:pt x="394" y="73"/>
                    <a:pt x="292" y="26"/>
                  </a:cubicBezTo>
                  <a:cubicBezTo>
                    <a:pt x="244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2" name="Google Shape;36112;p16"/>
            <p:cNvSpPr/>
            <p:nvPr/>
          </p:nvSpPr>
          <p:spPr>
            <a:xfrm>
              <a:off x="5069170" y="2120032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3" name="Google Shape;36113;p16"/>
            <p:cNvSpPr/>
            <p:nvPr/>
          </p:nvSpPr>
          <p:spPr>
            <a:xfrm>
              <a:off x="2928551" y="2119430"/>
              <a:ext cx="13813" cy="6715"/>
            </a:xfrm>
            <a:custGeom>
              <a:avLst/>
              <a:gdLst/>
              <a:ahLst/>
              <a:cxnLst/>
              <a:rect l="l" t="t" r="r" b="b"/>
              <a:pathLst>
                <a:path w="387" h="223" extrusionOk="0">
                  <a:moveTo>
                    <a:pt x="1" y="111"/>
                  </a:moveTo>
                  <a:cubicBezTo>
                    <a:pt x="2" y="202"/>
                    <a:pt x="337" y="223"/>
                    <a:pt x="387" y="111"/>
                  </a:cubicBezTo>
                  <a:cubicBezTo>
                    <a:pt x="344" y="1"/>
                    <a:pt x="172" y="56"/>
                    <a:pt x="1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4" name="Google Shape;36114;p16"/>
            <p:cNvSpPr/>
            <p:nvPr/>
          </p:nvSpPr>
          <p:spPr>
            <a:xfrm>
              <a:off x="6818570" y="2109614"/>
              <a:ext cx="26412" cy="15326"/>
            </a:xfrm>
            <a:custGeom>
              <a:avLst/>
              <a:gdLst/>
              <a:ahLst/>
              <a:cxnLst/>
              <a:rect l="l" t="t" r="r" b="b"/>
              <a:pathLst>
                <a:path w="740" h="509" extrusionOk="0">
                  <a:moveTo>
                    <a:pt x="739" y="437"/>
                  </a:moveTo>
                  <a:lnTo>
                    <a:pt x="739" y="75"/>
                  </a:lnTo>
                  <a:cubicBezTo>
                    <a:pt x="1" y="1"/>
                    <a:pt x="1" y="508"/>
                    <a:pt x="739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5" name="Google Shape;36115;p16"/>
            <p:cNvSpPr/>
            <p:nvPr/>
          </p:nvSpPr>
          <p:spPr>
            <a:xfrm>
              <a:off x="2783928" y="2116900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5"/>
                    <a:pt x="36" y="0"/>
                    <a:pt x="1" y="104"/>
                  </a:cubicBezTo>
                  <a:cubicBezTo>
                    <a:pt x="1" y="154"/>
                    <a:pt x="157" y="206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6" name="Google Shape;36116;p16"/>
            <p:cNvSpPr/>
            <p:nvPr/>
          </p:nvSpPr>
          <p:spPr>
            <a:xfrm>
              <a:off x="4181264" y="2114130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2" y="105"/>
                  </a:moveTo>
                  <a:cubicBezTo>
                    <a:pt x="194" y="56"/>
                    <a:pt x="37" y="1"/>
                    <a:pt x="0" y="105"/>
                  </a:cubicBezTo>
                  <a:cubicBezTo>
                    <a:pt x="0" y="155"/>
                    <a:pt x="156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7" name="Google Shape;36117;p16"/>
            <p:cNvSpPr/>
            <p:nvPr/>
          </p:nvSpPr>
          <p:spPr>
            <a:xfrm>
              <a:off x="2715114" y="2109102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6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3"/>
                  </a:cubicBezTo>
                  <a:cubicBezTo>
                    <a:pt x="634" y="157"/>
                    <a:pt x="533" y="21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8" name="Google Shape;36118;p16"/>
            <p:cNvSpPr/>
            <p:nvPr/>
          </p:nvSpPr>
          <p:spPr>
            <a:xfrm>
              <a:off x="2601507" y="211382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1" y="24"/>
                  </a:moveTo>
                  <a:cubicBezTo>
                    <a:pt x="239" y="0"/>
                    <a:pt x="0" y="68"/>
                    <a:pt x="99" y="115"/>
                  </a:cubicBezTo>
                  <a:cubicBezTo>
                    <a:pt x="153" y="140"/>
                    <a:pt x="390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9" name="Google Shape;36119;p16"/>
            <p:cNvSpPr/>
            <p:nvPr/>
          </p:nvSpPr>
          <p:spPr>
            <a:xfrm>
              <a:off x="1923648" y="2106393"/>
              <a:ext cx="20630" cy="8160"/>
            </a:xfrm>
            <a:custGeom>
              <a:avLst/>
              <a:gdLst/>
              <a:ahLst/>
              <a:cxnLst/>
              <a:rect l="l" t="t" r="r" b="b"/>
              <a:pathLst>
                <a:path w="578" h="271" extrusionOk="0">
                  <a:moveTo>
                    <a:pt x="1" y="182"/>
                  </a:moveTo>
                  <a:cubicBezTo>
                    <a:pt x="193" y="179"/>
                    <a:pt x="229" y="255"/>
                    <a:pt x="384" y="271"/>
                  </a:cubicBezTo>
                  <a:cubicBezTo>
                    <a:pt x="382" y="179"/>
                    <a:pt x="541" y="164"/>
                    <a:pt x="578" y="91"/>
                  </a:cubicBezTo>
                  <a:cubicBezTo>
                    <a:pt x="382" y="92"/>
                    <a:pt x="347" y="16"/>
                    <a:pt x="191" y="1"/>
                  </a:cubicBezTo>
                  <a:cubicBezTo>
                    <a:pt x="193" y="91"/>
                    <a:pt x="35" y="106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0" name="Google Shape;36120;p16"/>
            <p:cNvSpPr/>
            <p:nvPr/>
          </p:nvSpPr>
          <p:spPr>
            <a:xfrm>
              <a:off x="4503882" y="2103653"/>
              <a:ext cx="23521" cy="8220"/>
            </a:xfrm>
            <a:custGeom>
              <a:avLst/>
              <a:gdLst/>
              <a:ahLst/>
              <a:cxnLst/>
              <a:rect l="l" t="t" r="r" b="b"/>
              <a:pathLst>
                <a:path w="659" h="273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1" name="Google Shape;36121;p16"/>
            <p:cNvSpPr/>
            <p:nvPr/>
          </p:nvSpPr>
          <p:spPr>
            <a:xfrm>
              <a:off x="2763298" y="210600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37" y="0"/>
                    <a:pt x="0" y="104"/>
                  </a:cubicBezTo>
                  <a:cubicBezTo>
                    <a:pt x="2" y="153"/>
                    <a:pt x="157" y="205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2" name="Google Shape;36122;p16"/>
            <p:cNvSpPr/>
            <p:nvPr/>
          </p:nvSpPr>
          <p:spPr>
            <a:xfrm>
              <a:off x="2605040" y="210600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5" y="0"/>
                    <a:pt x="0" y="104"/>
                  </a:cubicBezTo>
                  <a:cubicBezTo>
                    <a:pt x="0" y="153"/>
                    <a:pt x="153" y="205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3" name="Google Shape;36123;p16"/>
            <p:cNvSpPr/>
            <p:nvPr/>
          </p:nvSpPr>
          <p:spPr>
            <a:xfrm>
              <a:off x="8717161" y="210365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4" name="Google Shape;36124;p16"/>
            <p:cNvSpPr/>
            <p:nvPr/>
          </p:nvSpPr>
          <p:spPr>
            <a:xfrm>
              <a:off x="2887184" y="2087816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5" name="Google Shape;36125;p16"/>
            <p:cNvSpPr/>
            <p:nvPr/>
          </p:nvSpPr>
          <p:spPr>
            <a:xfrm>
              <a:off x="2967491" y="207953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6" name="Google Shape;36126;p16"/>
            <p:cNvSpPr/>
            <p:nvPr/>
          </p:nvSpPr>
          <p:spPr>
            <a:xfrm>
              <a:off x="7925623" y="2077187"/>
              <a:ext cx="34443" cy="16320"/>
            </a:xfrm>
            <a:custGeom>
              <a:avLst/>
              <a:gdLst/>
              <a:ahLst/>
              <a:cxnLst/>
              <a:rect l="l" t="t" r="r" b="b"/>
              <a:pathLst>
                <a:path w="965" h="542" extrusionOk="0">
                  <a:moveTo>
                    <a:pt x="1" y="425"/>
                  </a:moveTo>
                  <a:cubicBezTo>
                    <a:pt x="253" y="541"/>
                    <a:pt x="711" y="541"/>
                    <a:pt x="964" y="425"/>
                  </a:cubicBezTo>
                  <a:cubicBezTo>
                    <a:pt x="962" y="1"/>
                    <a:pt x="5" y="1"/>
                    <a:pt x="1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7" name="Google Shape;36127;p16"/>
            <p:cNvSpPr/>
            <p:nvPr/>
          </p:nvSpPr>
          <p:spPr>
            <a:xfrm>
              <a:off x="7788031" y="2089953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1"/>
                  </a:moveTo>
                  <a:cubicBezTo>
                    <a:pt x="234" y="23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8" name="Google Shape;36128;p16"/>
            <p:cNvSpPr/>
            <p:nvPr/>
          </p:nvSpPr>
          <p:spPr>
            <a:xfrm>
              <a:off x="8509863" y="2084534"/>
              <a:ext cx="21523" cy="6353"/>
            </a:xfrm>
            <a:custGeom>
              <a:avLst/>
              <a:gdLst/>
              <a:ahLst/>
              <a:cxnLst/>
              <a:rect l="l" t="t" r="r" b="b"/>
              <a:pathLst>
                <a:path w="603" h="211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1"/>
                    <a:pt x="215" y="211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9" name="Google Shape;36129;p16"/>
            <p:cNvSpPr/>
            <p:nvPr/>
          </p:nvSpPr>
          <p:spPr>
            <a:xfrm>
              <a:off x="8593311" y="2077729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33"/>
                  </a:moveTo>
                  <a:cubicBezTo>
                    <a:pt x="169" y="143"/>
                    <a:pt x="86" y="1"/>
                    <a:pt x="1" y="133"/>
                  </a:cubicBezTo>
                  <a:cubicBezTo>
                    <a:pt x="3" y="227"/>
                    <a:pt x="339" y="249"/>
                    <a:pt x="386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0" name="Google Shape;36130;p16"/>
            <p:cNvSpPr/>
            <p:nvPr/>
          </p:nvSpPr>
          <p:spPr>
            <a:xfrm>
              <a:off x="3778588" y="2078301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89" y="25"/>
                  </a:moveTo>
                  <a:cubicBezTo>
                    <a:pt x="238" y="0"/>
                    <a:pt x="0" y="68"/>
                    <a:pt x="98" y="116"/>
                  </a:cubicBezTo>
                  <a:cubicBezTo>
                    <a:pt x="150" y="140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1" name="Google Shape;36131;p16"/>
            <p:cNvSpPr/>
            <p:nvPr/>
          </p:nvSpPr>
          <p:spPr>
            <a:xfrm>
              <a:off x="7911846" y="2070834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2" name="Google Shape;36132;p16"/>
            <p:cNvSpPr/>
            <p:nvPr/>
          </p:nvSpPr>
          <p:spPr>
            <a:xfrm>
              <a:off x="8062395" y="2068064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1"/>
                  </a:lnTo>
                  <a:lnTo>
                    <a:pt x="26" y="1"/>
                  </a:lnTo>
                  <a:cubicBezTo>
                    <a:pt x="0" y="163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3" name="Google Shape;36133;p16"/>
            <p:cNvSpPr/>
            <p:nvPr/>
          </p:nvSpPr>
          <p:spPr>
            <a:xfrm>
              <a:off x="7760477" y="2062585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9" y="91"/>
                  </a:moveTo>
                  <a:cubicBezTo>
                    <a:pt x="384" y="91"/>
                    <a:pt x="348" y="18"/>
                    <a:pt x="194" y="0"/>
                  </a:cubicBezTo>
                  <a:cubicBezTo>
                    <a:pt x="195" y="91"/>
                    <a:pt x="37" y="107"/>
                    <a:pt x="1" y="182"/>
                  </a:cubicBezTo>
                  <a:cubicBezTo>
                    <a:pt x="195" y="182"/>
                    <a:pt x="229" y="255"/>
                    <a:pt x="390" y="273"/>
                  </a:cubicBezTo>
                  <a:cubicBezTo>
                    <a:pt x="384" y="183"/>
                    <a:pt x="541" y="165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4" name="Google Shape;36134;p16"/>
            <p:cNvSpPr/>
            <p:nvPr/>
          </p:nvSpPr>
          <p:spPr>
            <a:xfrm>
              <a:off x="7626205" y="2067342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69"/>
                    <a:pt x="98" y="116"/>
                  </a:cubicBezTo>
                  <a:cubicBezTo>
                    <a:pt x="151" y="141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5" name="Google Shape;36135;p16"/>
            <p:cNvSpPr/>
            <p:nvPr/>
          </p:nvSpPr>
          <p:spPr>
            <a:xfrm>
              <a:off x="6758536" y="2055931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4"/>
                    <a:pt x="675" y="320"/>
                    <a:pt x="688" y="312"/>
                  </a:cubicBezTo>
                  <a:cubicBezTo>
                    <a:pt x="706" y="301"/>
                    <a:pt x="869" y="124"/>
                    <a:pt x="881" y="131"/>
                  </a:cubicBezTo>
                  <a:cubicBezTo>
                    <a:pt x="671" y="0"/>
                    <a:pt x="0" y="461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6" name="Google Shape;36136;p16"/>
            <p:cNvSpPr/>
            <p:nvPr/>
          </p:nvSpPr>
          <p:spPr>
            <a:xfrm>
              <a:off x="7571382" y="2054094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70" y="11"/>
                  </a:cubicBezTo>
                  <a:cubicBezTo>
                    <a:pt x="366" y="20"/>
                    <a:pt x="0" y="0"/>
                    <a:pt x="90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7" name="Google Shape;36137;p16"/>
            <p:cNvSpPr/>
            <p:nvPr/>
          </p:nvSpPr>
          <p:spPr>
            <a:xfrm>
              <a:off x="2694484" y="2054094"/>
              <a:ext cx="7031" cy="6142"/>
            </a:xfrm>
            <a:custGeom>
              <a:avLst/>
              <a:gdLst/>
              <a:ahLst/>
              <a:cxnLst/>
              <a:rect l="l" t="t" r="r" b="b"/>
              <a:pathLst>
                <a:path w="197" h="204" extrusionOk="0">
                  <a:moveTo>
                    <a:pt x="192" y="102"/>
                  </a:moveTo>
                  <a:cubicBezTo>
                    <a:pt x="196" y="52"/>
                    <a:pt x="40" y="0"/>
                    <a:pt x="1" y="102"/>
                  </a:cubicBezTo>
                  <a:cubicBezTo>
                    <a:pt x="1" y="152"/>
                    <a:pt x="158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8" name="Google Shape;36138;p16"/>
            <p:cNvSpPr/>
            <p:nvPr/>
          </p:nvSpPr>
          <p:spPr>
            <a:xfrm>
              <a:off x="8779158" y="2031814"/>
              <a:ext cx="56216" cy="27912"/>
            </a:xfrm>
            <a:custGeom>
              <a:avLst/>
              <a:gdLst/>
              <a:ahLst/>
              <a:cxnLst/>
              <a:rect l="l" t="t" r="r" b="b"/>
              <a:pathLst>
                <a:path w="1575" h="927" extrusionOk="0">
                  <a:moveTo>
                    <a:pt x="1352" y="25"/>
                  </a:moveTo>
                  <a:cubicBezTo>
                    <a:pt x="338" y="0"/>
                    <a:pt x="143" y="363"/>
                    <a:pt x="1" y="751"/>
                  </a:cubicBezTo>
                  <a:cubicBezTo>
                    <a:pt x="818" y="927"/>
                    <a:pt x="1575" y="604"/>
                    <a:pt x="135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9" name="Google Shape;36139;p16"/>
            <p:cNvSpPr/>
            <p:nvPr/>
          </p:nvSpPr>
          <p:spPr>
            <a:xfrm>
              <a:off x="7918699" y="2054395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1"/>
                  </a:moveTo>
                  <a:cubicBezTo>
                    <a:pt x="238" y="23"/>
                    <a:pt x="7" y="4"/>
                    <a:pt x="1" y="92"/>
                  </a:cubicBezTo>
                  <a:cubicBezTo>
                    <a:pt x="153" y="71"/>
                    <a:pt x="383" y="89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0" name="Google Shape;36140;p16"/>
            <p:cNvSpPr/>
            <p:nvPr/>
          </p:nvSpPr>
          <p:spPr>
            <a:xfrm>
              <a:off x="2804629" y="2032536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5"/>
                  </a:moveTo>
                  <a:cubicBezTo>
                    <a:pt x="1432" y="404"/>
                    <a:pt x="884" y="139"/>
                    <a:pt x="577" y="1"/>
                  </a:cubicBezTo>
                  <a:cubicBezTo>
                    <a:pt x="545" y="107"/>
                    <a:pt x="274" y="100"/>
                    <a:pt x="0" y="92"/>
                  </a:cubicBezTo>
                  <a:cubicBezTo>
                    <a:pt x="106" y="374"/>
                    <a:pt x="460" y="541"/>
                    <a:pt x="964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1" name="Google Shape;36141;p16"/>
            <p:cNvSpPr/>
            <p:nvPr/>
          </p:nvSpPr>
          <p:spPr>
            <a:xfrm>
              <a:off x="2053494" y="2043496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1"/>
                  </a:moveTo>
                  <a:cubicBezTo>
                    <a:pt x="421" y="156"/>
                    <a:pt x="657" y="146"/>
                    <a:pt x="604" y="1"/>
                  </a:cubicBezTo>
                  <a:lnTo>
                    <a:pt x="219" y="1"/>
                  </a:lnTo>
                  <a:cubicBezTo>
                    <a:pt x="1" y="130"/>
                    <a:pt x="10" y="222"/>
                    <a:pt x="411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2" name="Google Shape;36142;p16"/>
            <p:cNvSpPr/>
            <p:nvPr/>
          </p:nvSpPr>
          <p:spPr>
            <a:xfrm>
              <a:off x="5588700" y="2037263"/>
              <a:ext cx="14063" cy="4185"/>
            </a:xfrm>
            <a:custGeom>
              <a:avLst/>
              <a:gdLst/>
              <a:ahLst/>
              <a:cxnLst/>
              <a:rect l="l" t="t" r="r" b="b"/>
              <a:pathLst>
                <a:path w="394" h="139" extrusionOk="0">
                  <a:moveTo>
                    <a:pt x="100" y="115"/>
                  </a:moveTo>
                  <a:cubicBezTo>
                    <a:pt x="153" y="139"/>
                    <a:pt x="393" y="71"/>
                    <a:pt x="293" y="24"/>
                  </a:cubicBezTo>
                  <a:cubicBezTo>
                    <a:pt x="240" y="0"/>
                    <a:pt x="0" y="70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3" name="Google Shape;36143;p16"/>
            <p:cNvSpPr/>
            <p:nvPr/>
          </p:nvSpPr>
          <p:spPr>
            <a:xfrm>
              <a:off x="1658564" y="2037263"/>
              <a:ext cx="13884" cy="4185"/>
            </a:xfrm>
            <a:custGeom>
              <a:avLst/>
              <a:gdLst/>
              <a:ahLst/>
              <a:cxnLst/>
              <a:rect l="l" t="t" r="r" b="b"/>
              <a:pathLst>
                <a:path w="389" h="139" extrusionOk="0">
                  <a:moveTo>
                    <a:pt x="97" y="115"/>
                  </a:moveTo>
                  <a:cubicBezTo>
                    <a:pt x="152" y="139"/>
                    <a:pt x="388" y="71"/>
                    <a:pt x="290" y="24"/>
                  </a:cubicBezTo>
                  <a:cubicBezTo>
                    <a:pt x="238" y="0"/>
                    <a:pt x="0" y="70"/>
                    <a:pt x="97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4" name="Google Shape;36144;p16"/>
            <p:cNvSpPr/>
            <p:nvPr/>
          </p:nvSpPr>
          <p:spPr>
            <a:xfrm>
              <a:off x="7825722" y="20290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9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5" name="Google Shape;36145;p16"/>
            <p:cNvSpPr/>
            <p:nvPr/>
          </p:nvSpPr>
          <p:spPr>
            <a:xfrm>
              <a:off x="4288982" y="2020583"/>
              <a:ext cx="39726" cy="15898"/>
            </a:xfrm>
            <a:custGeom>
              <a:avLst/>
              <a:gdLst/>
              <a:ahLst/>
              <a:cxnLst/>
              <a:rect l="l" t="t" r="r" b="b"/>
              <a:pathLst>
                <a:path w="1113" h="528" extrusionOk="0">
                  <a:moveTo>
                    <a:pt x="648" y="306"/>
                  </a:moveTo>
                  <a:cubicBezTo>
                    <a:pt x="1112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6" name="Google Shape;36146;p16"/>
            <p:cNvSpPr/>
            <p:nvPr/>
          </p:nvSpPr>
          <p:spPr>
            <a:xfrm>
              <a:off x="998337" y="2017602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7"/>
                  </a:moveTo>
                  <a:cubicBezTo>
                    <a:pt x="891" y="236"/>
                    <a:pt x="878" y="1"/>
                    <a:pt x="275" y="44"/>
                  </a:cubicBezTo>
                  <a:cubicBezTo>
                    <a:pt x="216" y="165"/>
                    <a:pt x="0" y="216"/>
                    <a:pt x="83" y="407"/>
                  </a:cubicBezTo>
                  <a:cubicBezTo>
                    <a:pt x="342" y="433"/>
                    <a:pt x="452" y="535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7" name="Google Shape;36147;p16"/>
            <p:cNvSpPr/>
            <p:nvPr/>
          </p:nvSpPr>
          <p:spPr>
            <a:xfrm>
              <a:off x="925561" y="201615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8" name="Google Shape;36148;p16"/>
            <p:cNvSpPr/>
            <p:nvPr/>
          </p:nvSpPr>
          <p:spPr>
            <a:xfrm>
              <a:off x="8421205" y="2007938"/>
              <a:ext cx="22558" cy="11713"/>
            </a:xfrm>
            <a:custGeom>
              <a:avLst/>
              <a:gdLst/>
              <a:ahLst/>
              <a:cxnLst/>
              <a:rect l="l" t="t" r="r" b="b"/>
              <a:pathLst>
                <a:path w="632" h="389" extrusionOk="0">
                  <a:moveTo>
                    <a:pt x="193" y="1"/>
                  </a:moveTo>
                  <a:cubicBezTo>
                    <a:pt x="202" y="126"/>
                    <a:pt x="103" y="199"/>
                    <a:pt x="1" y="273"/>
                  </a:cubicBezTo>
                  <a:cubicBezTo>
                    <a:pt x="248" y="277"/>
                    <a:pt x="268" y="388"/>
                    <a:pt x="578" y="365"/>
                  </a:cubicBezTo>
                  <a:cubicBezTo>
                    <a:pt x="631" y="157"/>
                    <a:pt x="533" y="22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9" name="Google Shape;36149;p16"/>
            <p:cNvSpPr/>
            <p:nvPr/>
          </p:nvSpPr>
          <p:spPr>
            <a:xfrm>
              <a:off x="7240340" y="2007938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2"/>
                  </a:moveTo>
                  <a:cubicBezTo>
                    <a:pt x="625" y="182"/>
                    <a:pt x="704" y="23"/>
                    <a:pt x="494" y="1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3"/>
                    <a:pt x="712" y="446"/>
                    <a:pt x="879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0" name="Google Shape;36150;p16"/>
            <p:cNvSpPr/>
            <p:nvPr/>
          </p:nvSpPr>
          <p:spPr>
            <a:xfrm>
              <a:off x="3802680" y="20130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3" y="103"/>
                  </a:moveTo>
                  <a:cubicBezTo>
                    <a:pt x="196" y="53"/>
                    <a:pt x="38" y="0"/>
                    <a:pt x="2" y="103"/>
                  </a:cubicBezTo>
                  <a:cubicBezTo>
                    <a:pt x="0" y="152"/>
                    <a:pt x="157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1" name="Google Shape;36151;p16"/>
            <p:cNvSpPr/>
            <p:nvPr/>
          </p:nvSpPr>
          <p:spPr>
            <a:xfrm>
              <a:off x="3385835" y="2001223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0"/>
                    <a:pt x="0" y="461"/>
                    <a:pt x="687" y="405"/>
                  </a:cubicBezTo>
                  <a:cubicBezTo>
                    <a:pt x="699" y="402"/>
                    <a:pt x="677" y="320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2" name="Google Shape;36152;p16"/>
            <p:cNvSpPr/>
            <p:nvPr/>
          </p:nvSpPr>
          <p:spPr>
            <a:xfrm>
              <a:off x="4883286" y="20024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3" name="Google Shape;36153;p16"/>
            <p:cNvSpPr/>
            <p:nvPr/>
          </p:nvSpPr>
          <p:spPr>
            <a:xfrm>
              <a:off x="3947161" y="1999387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3"/>
                    <a:pt x="159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4" name="Google Shape;36154;p16"/>
            <p:cNvSpPr/>
            <p:nvPr/>
          </p:nvSpPr>
          <p:spPr>
            <a:xfrm>
              <a:off x="2439823" y="2002488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5" name="Google Shape;36155;p16"/>
            <p:cNvSpPr/>
            <p:nvPr/>
          </p:nvSpPr>
          <p:spPr>
            <a:xfrm>
              <a:off x="5519886" y="199899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4" y="141"/>
                    <a:pt x="393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6" name="Google Shape;36156;p16"/>
            <p:cNvSpPr/>
            <p:nvPr/>
          </p:nvSpPr>
          <p:spPr>
            <a:xfrm>
              <a:off x="6741796" y="1996978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5" y="21"/>
                    <a:pt x="6" y="2"/>
                    <a:pt x="0" y="92"/>
                  </a:cubicBezTo>
                  <a:cubicBezTo>
                    <a:pt x="149" y="71"/>
                    <a:pt x="378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7" name="Google Shape;36157;p16"/>
            <p:cNvSpPr/>
            <p:nvPr/>
          </p:nvSpPr>
          <p:spPr>
            <a:xfrm>
              <a:off x="2543115" y="1996557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4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1"/>
                    <a:pt x="546" y="120"/>
                    <a:pt x="579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8" name="Google Shape;36158;p16"/>
            <p:cNvSpPr/>
            <p:nvPr/>
          </p:nvSpPr>
          <p:spPr>
            <a:xfrm>
              <a:off x="2456919" y="19962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5" y="142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9" name="Google Shape;36159;p16"/>
            <p:cNvSpPr/>
            <p:nvPr/>
          </p:nvSpPr>
          <p:spPr>
            <a:xfrm>
              <a:off x="1455478" y="199387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3"/>
                  </a:moveTo>
                  <a:cubicBezTo>
                    <a:pt x="196" y="53"/>
                    <a:pt x="40" y="0"/>
                    <a:pt x="2" y="103"/>
                  </a:cubicBezTo>
                  <a:cubicBezTo>
                    <a:pt x="0" y="154"/>
                    <a:pt x="158" y="207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0" name="Google Shape;36160;p16"/>
            <p:cNvSpPr/>
            <p:nvPr/>
          </p:nvSpPr>
          <p:spPr>
            <a:xfrm>
              <a:off x="5530380" y="1988759"/>
              <a:ext cx="14991" cy="9274"/>
            </a:xfrm>
            <a:custGeom>
              <a:avLst/>
              <a:gdLst/>
              <a:ahLst/>
              <a:cxnLst/>
              <a:rect l="l" t="t" r="r" b="b"/>
              <a:pathLst>
                <a:path w="420" h="308" extrusionOk="0">
                  <a:moveTo>
                    <a:pt x="385" y="273"/>
                  </a:moveTo>
                  <a:cubicBezTo>
                    <a:pt x="355" y="166"/>
                    <a:pt x="419" y="16"/>
                    <a:pt x="193" y="1"/>
                  </a:cubicBezTo>
                  <a:cubicBezTo>
                    <a:pt x="180" y="57"/>
                    <a:pt x="165" y="109"/>
                    <a:pt x="0" y="92"/>
                  </a:cubicBezTo>
                  <a:cubicBezTo>
                    <a:pt x="21" y="203"/>
                    <a:pt x="56" y="307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1" name="Google Shape;36161;p16"/>
            <p:cNvSpPr/>
            <p:nvPr/>
          </p:nvSpPr>
          <p:spPr>
            <a:xfrm>
              <a:off x="5328257" y="1985115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48" y="304"/>
                  </a:moveTo>
                  <a:cubicBezTo>
                    <a:pt x="1115" y="0"/>
                    <a:pt x="0" y="524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2" name="Google Shape;36162;p16"/>
            <p:cNvSpPr/>
            <p:nvPr/>
          </p:nvSpPr>
          <p:spPr>
            <a:xfrm>
              <a:off x="7797989" y="1980599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5"/>
                    <a:pt x="0" y="445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3" name="Google Shape;36163;p16"/>
            <p:cNvSpPr/>
            <p:nvPr/>
          </p:nvSpPr>
          <p:spPr>
            <a:xfrm>
              <a:off x="6872464" y="198875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1" y="92"/>
                  </a:moveTo>
                  <a:cubicBezTo>
                    <a:pt x="151" y="72"/>
                    <a:pt x="383" y="89"/>
                    <a:pt x="386" y="1"/>
                  </a:cubicBezTo>
                  <a:cubicBezTo>
                    <a:pt x="240" y="23"/>
                    <a:pt x="7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4" name="Google Shape;36164;p16"/>
            <p:cNvSpPr/>
            <p:nvPr/>
          </p:nvSpPr>
          <p:spPr>
            <a:xfrm>
              <a:off x="5857567" y="1985687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4"/>
                  </a:moveTo>
                  <a:lnTo>
                    <a:pt x="473" y="194"/>
                  </a:lnTo>
                  <a:cubicBezTo>
                    <a:pt x="473" y="103"/>
                    <a:pt x="631" y="87"/>
                    <a:pt x="666" y="14"/>
                  </a:cubicBezTo>
                  <a:cubicBezTo>
                    <a:pt x="365" y="22"/>
                    <a:pt x="0" y="1"/>
                    <a:pt x="87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5" name="Google Shape;36165;p16"/>
            <p:cNvSpPr/>
            <p:nvPr/>
          </p:nvSpPr>
          <p:spPr>
            <a:xfrm>
              <a:off x="8259699" y="1982948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5" y="102"/>
                    <a:pt x="633" y="87"/>
                    <a:pt x="671" y="11"/>
                  </a:cubicBezTo>
                  <a:cubicBezTo>
                    <a:pt x="366" y="20"/>
                    <a:pt x="0" y="0"/>
                    <a:pt x="90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6" name="Google Shape;36166;p16"/>
            <p:cNvSpPr/>
            <p:nvPr/>
          </p:nvSpPr>
          <p:spPr>
            <a:xfrm>
              <a:off x="8305777" y="1970754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2" y="510"/>
                  </a:moveTo>
                  <a:cubicBezTo>
                    <a:pt x="404" y="387"/>
                    <a:pt x="615" y="336"/>
                    <a:pt x="535" y="146"/>
                  </a:cubicBezTo>
                  <a:cubicBezTo>
                    <a:pt x="0" y="1"/>
                    <a:pt x="3" y="537"/>
                    <a:pt x="342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7" name="Google Shape;36167;p16"/>
            <p:cNvSpPr/>
            <p:nvPr/>
          </p:nvSpPr>
          <p:spPr>
            <a:xfrm>
              <a:off x="8214727" y="1980599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8" name="Google Shape;36168;p16"/>
            <p:cNvSpPr/>
            <p:nvPr/>
          </p:nvSpPr>
          <p:spPr>
            <a:xfrm>
              <a:off x="8617260" y="197984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100" y="117"/>
                  </a:cubicBezTo>
                  <a:cubicBezTo>
                    <a:pt x="155" y="140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9" name="Google Shape;36169;p16"/>
            <p:cNvSpPr/>
            <p:nvPr/>
          </p:nvSpPr>
          <p:spPr>
            <a:xfrm>
              <a:off x="6383879" y="1974969"/>
              <a:ext cx="23843" cy="6052"/>
            </a:xfrm>
            <a:custGeom>
              <a:avLst/>
              <a:gdLst/>
              <a:ahLst/>
              <a:cxnLst/>
              <a:rect l="l" t="t" r="r" b="b"/>
              <a:pathLst>
                <a:path w="668" h="201" extrusionOk="0">
                  <a:moveTo>
                    <a:pt x="578" y="6"/>
                  </a:moveTo>
                  <a:cubicBezTo>
                    <a:pt x="246" y="0"/>
                    <a:pt x="83" y="76"/>
                    <a:pt x="1" y="187"/>
                  </a:cubicBezTo>
                  <a:cubicBezTo>
                    <a:pt x="304" y="178"/>
                    <a:pt x="668" y="200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0" name="Google Shape;36170;p16"/>
            <p:cNvSpPr/>
            <p:nvPr/>
          </p:nvSpPr>
          <p:spPr>
            <a:xfrm>
              <a:off x="5753846" y="1977076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6" y="143"/>
                    <a:pt x="396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1" name="Google Shape;36171;p16"/>
            <p:cNvSpPr/>
            <p:nvPr/>
          </p:nvSpPr>
          <p:spPr>
            <a:xfrm>
              <a:off x="3819705" y="1977076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7" y="26"/>
                  </a:moveTo>
                  <a:cubicBezTo>
                    <a:pt x="242" y="1"/>
                    <a:pt x="1" y="69"/>
                    <a:pt x="101" y="117"/>
                  </a:cubicBezTo>
                  <a:cubicBezTo>
                    <a:pt x="155" y="143"/>
                    <a:pt x="395" y="74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2" name="Google Shape;36172;p16"/>
            <p:cNvSpPr/>
            <p:nvPr/>
          </p:nvSpPr>
          <p:spPr>
            <a:xfrm>
              <a:off x="8097729" y="197183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6" y="0"/>
                    <a:pt x="172" y="54"/>
                    <a:pt x="1" y="110"/>
                  </a:cubicBezTo>
                  <a:cubicBezTo>
                    <a:pt x="2" y="201"/>
                    <a:pt x="339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3" name="Google Shape;36173;p16"/>
            <p:cNvSpPr/>
            <p:nvPr/>
          </p:nvSpPr>
          <p:spPr>
            <a:xfrm>
              <a:off x="6873606" y="1964943"/>
              <a:ext cx="65210" cy="12917"/>
            </a:xfrm>
            <a:custGeom>
              <a:avLst/>
              <a:gdLst/>
              <a:ahLst/>
              <a:cxnLst/>
              <a:rect l="l" t="t" r="r" b="b"/>
              <a:pathLst>
                <a:path w="1827" h="429" extrusionOk="0">
                  <a:moveTo>
                    <a:pt x="1128" y="429"/>
                  </a:moveTo>
                  <a:cubicBezTo>
                    <a:pt x="1826" y="1"/>
                    <a:pt x="0" y="309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4" name="Google Shape;36174;p16"/>
            <p:cNvSpPr/>
            <p:nvPr/>
          </p:nvSpPr>
          <p:spPr>
            <a:xfrm>
              <a:off x="8156086" y="196891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0"/>
                    <a:pt x="0" y="70"/>
                    <a:pt x="101" y="117"/>
                  </a:cubicBezTo>
                  <a:cubicBezTo>
                    <a:pt x="154" y="141"/>
                    <a:pt x="396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5" name="Google Shape;36175;p16"/>
            <p:cNvSpPr/>
            <p:nvPr/>
          </p:nvSpPr>
          <p:spPr>
            <a:xfrm>
              <a:off x="5186167" y="196416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6" name="Google Shape;36176;p16"/>
            <p:cNvSpPr/>
            <p:nvPr/>
          </p:nvSpPr>
          <p:spPr>
            <a:xfrm>
              <a:off x="102935" y="196611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0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3" y="143"/>
                    <a:pt x="392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7" name="Google Shape;36177;p16"/>
            <p:cNvSpPr/>
            <p:nvPr/>
          </p:nvSpPr>
          <p:spPr>
            <a:xfrm>
              <a:off x="1198996" y="1953261"/>
              <a:ext cx="24414" cy="11351"/>
            </a:xfrm>
            <a:custGeom>
              <a:avLst/>
              <a:gdLst/>
              <a:ahLst/>
              <a:cxnLst/>
              <a:rect l="l" t="t" r="r" b="b"/>
              <a:pathLst>
                <a:path w="684" h="377" extrusionOk="0">
                  <a:moveTo>
                    <a:pt x="631" y="363"/>
                  </a:moveTo>
                  <a:cubicBezTo>
                    <a:pt x="683" y="155"/>
                    <a:pt x="585" y="22"/>
                    <a:pt x="246" y="1"/>
                  </a:cubicBezTo>
                  <a:cubicBezTo>
                    <a:pt x="1" y="107"/>
                    <a:pt x="92" y="377"/>
                    <a:pt x="63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8" name="Google Shape;36178;p16"/>
            <p:cNvSpPr/>
            <p:nvPr/>
          </p:nvSpPr>
          <p:spPr>
            <a:xfrm>
              <a:off x="5433976" y="1944108"/>
              <a:ext cx="27555" cy="17343"/>
            </a:xfrm>
            <a:custGeom>
              <a:avLst/>
              <a:gdLst/>
              <a:ahLst/>
              <a:cxnLst/>
              <a:rect l="l" t="t" r="r" b="b"/>
              <a:pathLst>
                <a:path w="772" h="576" extrusionOk="0">
                  <a:moveTo>
                    <a:pt x="772" y="575"/>
                  </a:moveTo>
                  <a:lnTo>
                    <a:pt x="772" y="31"/>
                  </a:lnTo>
                  <a:cubicBezTo>
                    <a:pt x="62" y="1"/>
                    <a:pt x="188" y="361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9" name="Google Shape;36179;p16"/>
            <p:cNvSpPr/>
            <p:nvPr/>
          </p:nvSpPr>
          <p:spPr>
            <a:xfrm>
              <a:off x="4054950" y="1949527"/>
              <a:ext cx="39690" cy="15838"/>
            </a:xfrm>
            <a:custGeom>
              <a:avLst/>
              <a:gdLst/>
              <a:ahLst/>
              <a:cxnLst/>
              <a:rect l="l" t="t" r="r" b="b"/>
              <a:pathLst>
                <a:path w="1112" h="526" extrusionOk="0">
                  <a:moveTo>
                    <a:pt x="645" y="305"/>
                  </a:moveTo>
                  <a:cubicBezTo>
                    <a:pt x="1111" y="1"/>
                    <a:pt x="1" y="526"/>
                    <a:pt x="645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0" name="Google Shape;36180;p16"/>
            <p:cNvSpPr/>
            <p:nvPr/>
          </p:nvSpPr>
          <p:spPr>
            <a:xfrm>
              <a:off x="907572" y="1945011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7"/>
                    <a:pt x="1232" y="14"/>
                    <a:pt x="313" y="1"/>
                  </a:cubicBezTo>
                  <a:cubicBezTo>
                    <a:pt x="429" y="190"/>
                    <a:pt x="1" y="631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1" name="Google Shape;36181;p16"/>
            <p:cNvSpPr/>
            <p:nvPr/>
          </p:nvSpPr>
          <p:spPr>
            <a:xfrm>
              <a:off x="3158942" y="195524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1" y="115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0"/>
                    <a:pt x="0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2" name="Google Shape;36182;p16"/>
            <p:cNvSpPr/>
            <p:nvPr/>
          </p:nvSpPr>
          <p:spPr>
            <a:xfrm>
              <a:off x="763663" y="195524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1" y="0"/>
                    <a:pt x="0" y="68"/>
                    <a:pt x="101" y="115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3" name="Google Shape;36183;p16"/>
            <p:cNvSpPr/>
            <p:nvPr/>
          </p:nvSpPr>
          <p:spPr>
            <a:xfrm>
              <a:off x="4026254" y="194976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1" y="1"/>
                    <a:pt x="1" y="69"/>
                    <a:pt x="101" y="117"/>
                  </a:cubicBezTo>
                  <a:cubicBezTo>
                    <a:pt x="153" y="140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4" name="Google Shape;36184;p16"/>
            <p:cNvSpPr/>
            <p:nvPr/>
          </p:nvSpPr>
          <p:spPr>
            <a:xfrm>
              <a:off x="364378" y="1949768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7" y="26"/>
                  </a:moveTo>
                  <a:cubicBezTo>
                    <a:pt x="242" y="1"/>
                    <a:pt x="1" y="69"/>
                    <a:pt x="104" y="117"/>
                  </a:cubicBezTo>
                  <a:cubicBezTo>
                    <a:pt x="156" y="140"/>
                    <a:pt x="396" y="73"/>
                    <a:pt x="297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5" name="Google Shape;36185;p16"/>
            <p:cNvSpPr/>
            <p:nvPr/>
          </p:nvSpPr>
          <p:spPr>
            <a:xfrm>
              <a:off x="6084317" y="194702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3" y="72"/>
                    <a:pt x="294" y="26"/>
                  </a:cubicBezTo>
                  <a:cubicBezTo>
                    <a:pt x="239" y="0"/>
                    <a:pt x="0" y="68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6" name="Google Shape;36186;p16"/>
            <p:cNvSpPr/>
            <p:nvPr/>
          </p:nvSpPr>
          <p:spPr>
            <a:xfrm>
              <a:off x="3416031" y="1938778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3"/>
                    <a:pt x="0" y="375"/>
                    <a:pt x="227" y="391"/>
                  </a:cubicBezTo>
                  <a:cubicBezTo>
                    <a:pt x="246" y="157"/>
                    <a:pt x="979" y="261"/>
                    <a:pt x="999" y="28"/>
                  </a:cubicBezTo>
                  <a:cubicBezTo>
                    <a:pt x="392" y="129"/>
                    <a:pt x="487" y="0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7" name="Google Shape;36187;p16"/>
            <p:cNvSpPr/>
            <p:nvPr/>
          </p:nvSpPr>
          <p:spPr>
            <a:xfrm>
              <a:off x="690387" y="1939591"/>
              <a:ext cx="31624" cy="10960"/>
            </a:xfrm>
            <a:custGeom>
              <a:avLst/>
              <a:gdLst/>
              <a:ahLst/>
              <a:cxnLst/>
              <a:rect l="l" t="t" r="r" b="b"/>
              <a:pathLst>
                <a:path w="886" h="364" extrusionOk="0">
                  <a:moveTo>
                    <a:pt x="611" y="364"/>
                  </a:moveTo>
                  <a:cubicBezTo>
                    <a:pt x="670" y="241"/>
                    <a:pt x="885" y="190"/>
                    <a:pt x="804" y="1"/>
                  </a:cubicBezTo>
                  <a:lnTo>
                    <a:pt x="34" y="1"/>
                  </a:lnTo>
                  <a:cubicBezTo>
                    <a:pt x="0" y="228"/>
                    <a:pt x="328" y="285"/>
                    <a:pt x="611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8" name="Google Shape;36188;p16"/>
            <p:cNvSpPr/>
            <p:nvPr/>
          </p:nvSpPr>
          <p:spPr>
            <a:xfrm>
              <a:off x="2253976" y="1938628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5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9" name="Google Shape;36189;p16"/>
            <p:cNvSpPr/>
            <p:nvPr/>
          </p:nvSpPr>
          <p:spPr>
            <a:xfrm>
              <a:off x="1545064" y="1945071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1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0"/>
                    <a:pt x="4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0" name="Google Shape;36190;p16"/>
            <p:cNvSpPr/>
            <p:nvPr/>
          </p:nvSpPr>
          <p:spPr>
            <a:xfrm>
              <a:off x="311911" y="1937996"/>
              <a:ext cx="8959" cy="11382"/>
            </a:xfrm>
            <a:custGeom>
              <a:avLst/>
              <a:gdLst/>
              <a:ahLst/>
              <a:cxnLst/>
              <a:rect l="l" t="t" r="r" b="b"/>
              <a:pathLst>
                <a:path w="251" h="378" extrusionOk="0">
                  <a:moveTo>
                    <a:pt x="28" y="144"/>
                  </a:moveTo>
                  <a:cubicBezTo>
                    <a:pt x="1" y="238"/>
                    <a:pt x="178" y="377"/>
                    <a:pt x="221" y="234"/>
                  </a:cubicBezTo>
                  <a:cubicBezTo>
                    <a:pt x="250" y="139"/>
                    <a:pt x="73" y="0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1" name="Google Shape;36191;p16"/>
            <p:cNvSpPr/>
            <p:nvPr/>
          </p:nvSpPr>
          <p:spPr>
            <a:xfrm>
              <a:off x="3303601" y="194151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2" name="Google Shape;36192;p16"/>
            <p:cNvSpPr/>
            <p:nvPr/>
          </p:nvSpPr>
          <p:spPr>
            <a:xfrm>
              <a:off x="7591762" y="193880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1" y="142"/>
                    <a:pt x="391" y="72"/>
                    <a:pt x="291" y="25"/>
                  </a:cubicBezTo>
                  <a:cubicBezTo>
                    <a:pt x="239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3" name="Google Shape;36193;p16"/>
            <p:cNvSpPr/>
            <p:nvPr/>
          </p:nvSpPr>
          <p:spPr>
            <a:xfrm>
              <a:off x="5413917" y="1933268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4" name="Google Shape;36194;p16"/>
            <p:cNvSpPr/>
            <p:nvPr/>
          </p:nvSpPr>
          <p:spPr>
            <a:xfrm>
              <a:off x="5343212" y="1925802"/>
              <a:ext cx="24342" cy="16530"/>
            </a:xfrm>
            <a:custGeom>
              <a:avLst/>
              <a:gdLst/>
              <a:ahLst/>
              <a:cxnLst/>
              <a:rect l="l" t="t" r="r" b="b"/>
              <a:pathLst>
                <a:path w="682" h="549" extrusionOk="0">
                  <a:moveTo>
                    <a:pt x="422" y="549"/>
                  </a:moveTo>
                  <a:cubicBezTo>
                    <a:pt x="337" y="378"/>
                    <a:pt x="682" y="1"/>
                    <a:pt x="37" y="93"/>
                  </a:cubicBezTo>
                  <a:cubicBezTo>
                    <a:pt x="6" y="320"/>
                    <a:pt x="0" y="536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5" name="Google Shape;36195;p16"/>
            <p:cNvSpPr/>
            <p:nvPr/>
          </p:nvSpPr>
          <p:spPr>
            <a:xfrm>
              <a:off x="7729318" y="193335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6" name="Google Shape;36196;p16"/>
            <p:cNvSpPr/>
            <p:nvPr/>
          </p:nvSpPr>
          <p:spPr>
            <a:xfrm>
              <a:off x="8754888" y="19279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3" y="141"/>
                    <a:pt x="395" y="70"/>
                    <a:pt x="293" y="23"/>
                  </a:cubicBezTo>
                  <a:cubicBezTo>
                    <a:pt x="241" y="1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7" name="Google Shape;36197;p16"/>
            <p:cNvSpPr/>
            <p:nvPr/>
          </p:nvSpPr>
          <p:spPr>
            <a:xfrm>
              <a:off x="7164959" y="192510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8" name="Google Shape;36198;p16"/>
            <p:cNvSpPr/>
            <p:nvPr/>
          </p:nvSpPr>
          <p:spPr>
            <a:xfrm>
              <a:off x="1603456" y="192510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0" y="26"/>
                  </a:moveTo>
                  <a:cubicBezTo>
                    <a:pt x="238" y="0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9" name="Google Shape;36199;p16"/>
            <p:cNvSpPr/>
            <p:nvPr/>
          </p:nvSpPr>
          <p:spPr>
            <a:xfrm>
              <a:off x="4484038" y="1916920"/>
              <a:ext cx="27590" cy="9394"/>
            </a:xfrm>
            <a:custGeom>
              <a:avLst/>
              <a:gdLst/>
              <a:ahLst/>
              <a:cxnLst/>
              <a:rect l="l" t="t" r="r" b="b"/>
              <a:pathLst>
                <a:path w="773" h="312" extrusionOk="0">
                  <a:moveTo>
                    <a:pt x="772" y="27"/>
                  </a:moveTo>
                  <a:cubicBezTo>
                    <a:pt x="334" y="0"/>
                    <a:pt x="50" y="47"/>
                    <a:pt x="1" y="209"/>
                  </a:cubicBezTo>
                  <a:cubicBezTo>
                    <a:pt x="368" y="187"/>
                    <a:pt x="426" y="311"/>
                    <a:pt x="7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0" name="Google Shape;36200;p16"/>
            <p:cNvSpPr/>
            <p:nvPr/>
          </p:nvSpPr>
          <p:spPr>
            <a:xfrm>
              <a:off x="4036747" y="192011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2"/>
                    <a:pt x="153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1" name="Google Shape;36201;p16"/>
            <p:cNvSpPr/>
            <p:nvPr/>
          </p:nvSpPr>
          <p:spPr>
            <a:xfrm>
              <a:off x="1651569" y="192242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2" name="Google Shape;36202;p16"/>
            <p:cNvSpPr/>
            <p:nvPr/>
          </p:nvSpPr>
          <p:spPr>
            <a:xfrm>
              <a:off x="581384" y="1914210"/>
              <a:ext cx="29696" cy="11893"/>
            </a:xfrm>
            <a:custGeom>
              <a:avLst/>
              <a:gdLst/>
              <a:ahLst/>
              <a:cxnLst/>
              <a:rect l="l" t="t" r="r" b="b"/>
              <a:pathLst>
                <a:path w="832" h="395" extrusionOk="0">
                  <a:moveTo>
                    <a:pt x="1" y="388"/>
                  </a:moveTo>
                  <a:cubicBezTo>
                    <a:pt x="336" y="395"/>
                    <a:pt x="601" y="369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3" name="Google Shape;36203;p16"/>
            <p:cNvSpPr/>
            <p:nvPr/>
          </p:nvSpPr>
          <p:spPr>
            <a:xfrm>
              <a:off x="8985707" y="1917341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4"/>
                    <a:pt x="34" y="1"/>
                    <a:pt x="0" y="104"/>
                  </a:cubicBezTo>
                  <a:cubicBezTo>
                    <a:pt x="0" y="154"/>
                    <a:pt x="154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4" name="Google Shape;36204;p16"/>
            <p:cNvSpPr/>
            <p:nvPr/>
          </p:nvSpPr>
          <p:spPr>
            <a:xfrm>
              <a:off x="3396578" y="1912253"/>
              <a:ext cx="41332" cy="13730"/>
            </a:xfrm>
            <a:custGeom>
              <a:avLst/>
              <a:gdLst/>
              <a:ahLst/>
              <a:cxnLst/>
              <a:rect l="l" t="t" r="r" b="b"/>
              <a:pathLst>
                <a:path w="1158" h="456" extrusionOk="0">
                  <a:moveTo>
                    <a:pt x="1157" y="0"/>
                  </a:moveTo>
                  <a:lnTo>
                    <a:pt x="193" y="0"/>
                  </a:lnTo>
                  <a:cubicBezTo>
                    <a:pt x="210" y="157"/>
                    <a:pt x="151" y="282"/>
                    <a:pt x="1" y="364"/>
                  </a:cubicBezTo>
                  <a:cubicBezTo>
                    <a:pt x="839" y="456"/>
                    <a:pt x="861" y="163"/>
                    <a:pt x="1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5" name="Google Shape;36205;p16"/>
            <p:cNvSpPr/>
            <p:nvPr/>
          </p:nvSpPr>
          <p:spPr>
            <a:xfrm>
              <a:off x="2032865" y="1917702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6" name="Google Shape;36206;p16"/>
            <p:cNvSpPr/>
            <p:nvPr/>
          </p:nvSpPr>
          <p:spPr>
            <a:xfrm>
              <a:off x="1958911" y="1906773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5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7" name="Google Shape;36207;p16"/>
            <p:cNvSpPr/>
            <p:nvPr/>
          </p:nvSpPr>
          <p:spPr>
            <a:xfrm>
              <a:off x="4619774" y="1909543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8" name="Google Shape;36208;p16"/>
            <p:cNvSpPr/>
            <p:nvPr/>
          </p:nvSpPr>
          <p:spPr>
            <a:xfrm>
              <a:off x="1868646" y="1914963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0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2"/>
                    <a:pt x="379" y="88"/>
                    <a:pt x="3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9" name="Google Shape;36209;p16"/>
            <p:cNvSpPr/>
            <p:nvPr/>
          </p:nvSpPr>
          <p:spPr>
            <a:xfrm>
              <a:off x="1111765" y="1902498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4"/>
                  </a:moveTo>
                  <a:cubicBezTo>
                    <a:pt x="386" y="358"/>
                    <a:pt x="403" y="307"/>
                    <a:pt x="569" y="324"/>
                  </a:cubicBezTo>
                  <a:lnTo>
                    <a:pt x="569" y="141"/>
                  </a:lnTo>
                  <a:cubicBezTo>
                    <a:pt x="94" y="0"/>
                    <a:pt x="1" y="449"/>
                    <a:pt x="374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0" name="Google Shape;36210;p16"/>
            <p:cNvSpPr/>
            <p:nvPr/>
          </p:nvSpPr>
          <p:spPr>
            <a:xfrm>
              <a:off x="7047854" y="190879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2" y="0"/>
                    <a:pt x="0" y="69"/>
                    <a:pt x="102" y="116"/>
                  </a:cubicBezTo>
                  <a:cubicBezTo>
                    <a:pt x="157" y="140"/>
                    <a:pt x="394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1" name="Google Shape;36211;p16"/>
            <p:cNvSpPr/>
            <p:nvPr/>
          </p:nvSpPr>
          <p:spPr>
            <a:xfrm>
              <a:off x="6949309" y="1899306"/>
              <a:ext cx="65246" cy="12977"/>
            </a:xfrm>
            <a:custGeom>
              <a:avLst/>
              <a:gdLst/>
              <a:ahLst/>
              <a:cxnLst/>
              <a:rect l="l" t="t" r="r" b="b"/>
              <a:pathLst>
                <a:path w="1828" h="431" extrusionOk="0">
                  <a:moveTo>
                    <a:pt x="1128" y="430"/>
                  </a:moveTo>
                  <a:cubicBezTo>
                    <a:pt x="1828" y="1"/>
                    <a:pt x="0" y="309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2" name="Google Shape;36212;p16"/>
            <p:cNvSpPr/>
            <p:nvPr/>
          </p:nvSpPr>
          <p:spPr>
            <a:xfrm>
              <a:off x="5853105" y="1904033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3"/>
                  </a:moveTo>
                  <a:cubicBezTo>
                    <a:pt x="417" y="156"/>
                    <a:pt x="653" y="148"/>
                    <a:pt x="598" y="0"/>
                  </a:cubicBezTo>
                  <a:lnTo>
                    <a:pt x="212" y="0"/>
                  </a:lnTo>
                  <a:cubicBezTo>
                    <a:pt x="0" y="131"/>
                    <a:pt x="8" y="221"/>
                    <a:pt x="4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3" name="Google Shape;36213;p16"/>
            <p:cNvSpPr/>
            <p:nvPr/>
          </p:nvSpPr>
          <p:spPr>
            <a:xfrm>
              <a:off x="175318" y="1903040"/>
              <a:ext cx="32659" cy="9274"/>
            </a:xfrm>
            <a:custGeom>
              <a:avLst/>
              <a:gdLst/>
              <a:ahLst/>
              <a:cxnLst/>
              <a:rect l="l" t="t" r="r" b="b"/>
              <a:pathLst>
                <a:path w="915" h="308" extrusionOk="0">
                  <a:moveTo>
                    <a:pt x="1" y="216"/>
                  </a:moveTo>
                  <a:cubicBezTo>
                    <a:pt x="193" y="216"/>
                    <a:pt x="230" y="289"/>
                    <a:pt x="387" y="307"/>
                  </a:cubicBezTo>
                  <a:cubicBezTo>
                    <a:pt x="914" y="159"/>
                    <a:pt x="102" y="1"/>
                    <a:pt x="1" y="2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4" name="Google Shape;36214;p16"/>
            <p:cNvSpPr/>
            <p:nvPr/>
          </p:nvSpPr>
          <p:spPr>
            <a:xfrm>
              <a:off x="7226920" y="190602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5" name="Google Shape;36215;p16"/>
            <p:cNvSpPr/>
            <p:nvPr/>
          </p:nvSpPr>
          <p:spPr>
            <a:xfrm>
              <a:off x="5967248" y="1906020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6" name="Google Shape;36216;p16"/>
            <p:cNvSpPr/>
            <p:nvPr/>
          </p:nvSpPr>
          <p:spPr>
            <a:xfrm>
              <a:off x="2546363" y="19060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7" name="Google Shape;36217;p16"/>
            <p:cNvSpPr/>
            <p:nvPr/>
          </p:nvSpPr>
          <p:spPr>
            <a:xfrm>
              <a:off x="7069697" y="1894820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46" y="306"/>
                  </a:moveTo>
                  <a:cubicBezTo>
                    <a:pt x="1114" y="1"/>
                    <a:pt x="0" y="527"/>
                    <a:pt x="646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8" name="Google Shape;36218;p16"/>
            <p:cNvSpPr/>
            <p:nvPr/>
          </p:nvSpPr>
          <p:spPr>
            <a:xfrm>
              <a:off x="4903952" y="1900601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3"/>
                    <a:pt x="48" y="1"/>
                    <a:pt x="1" y="114"/>
                  </a:cubicBezTo>
                  <a:cubicBezTo>
                    <a:pt x="219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9" name="Google Shape;36219;p16"/>
            <p:cNvSpPr/>
            <p:nvPr/>
          </p:nvSpPr>
          <p:spPr>
            <a:xfrm>
              <a:off x="4645722" y="190325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100" y="118"/>
                  </a:moveTo>
                  <a:cubicBezTo>
                    <a:pt x="154" y="143"/>
                    <a:pt x="391" y="73"/>
                    <a:pt x="293" y="28"/>
                  </a:cubicBezTo>
                  <a:cubicBezTo>
                    <a:pt x="240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0" name="Google Shape;36220;p16"/>
            <p:cNvSpPr/>
            <p:nvPr/>
          </p:nvSpPr>
          <p:spPr>
            <a:xfrm>
              <a:off x="251021" y="190403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3" y="2"/>
                    <a:pt x="1" y="90"/>
                  </a:cubicBezTo>
                  <a:cubicBezTo>
                    <a:pt x="151" y="71"/>
                    <a:pt x="381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1" name="Google Shape;36221;p16"/>
            <p:cNvSpPr/>
            <p:nvPr/>
          </p:nvSpPr>
          <p:spPr>
            <a:xfrm>
              <a:off x="7353555" y="1895813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09" y="273"/>
                  </a:moveTo>
                  <a:cubicBezTo>
                    <a:pt x="418" y="156"/>
                    <a:pt x="657" y="147"/>
                    <a:pt x="601" y="1"/>
                  </a:cubicBezTo>
                  <a:lnTo>
                    <a:pt x="214" y="1"/>
                  </a:lnTo>
                  <a:cubicBezTo>
                    <a:pt x="1" y="131"/>
                    <a:pt x="6" y="222"/>
                    <a:pt x="409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2" name="Google Shape;36222;p16"/>
            <p:cNvSpPr/>
            <p:nvPr/>
          </p:nvSpPr>
          <p:spPr>
            <a:xfrm>
              <a:off x="2202258" y="190054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38" y="0"/>
                    <a:pt x="1" y="69"/>
                    <a:pt x="99" y="116"/>
                  </a:cubicBezTo>
                  <a:cubicBezTo>
                    <a:pt x="153" y="141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3" name="Google Shape;36223;p16"/>
            <p:cNvSpPr/>
            <p:nvPr/>
          </p:nvSpPr>
          <p:spPr>
            <a:xfrm>
              <a:off x="1865006" y="189777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3" y="27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2" y="143"/>
                    <a:pt x="391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4" name="Google Shape;36224;p16"/>
            <p:cNvSpPr/>
            <p:nvPr/>
          </p:nvSpPr>
          <p:spPr>
            <a:xfrm>
              <a:off x="1510586" y="1894609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2" y="141"/>
                    <a:pt x="87" y="0"/>
                    <a:pt x="1" y="132"/>
                  </a:cubicBezTo>
                  <a:cubicBezTo>
                    <a:pt x="3" y="223"/>
                    <a:pt x="340" y="245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5" name="Google Shape;36225;p16"/>
            <p:cNvSpPr/>
            <p:nvPr/>
          </p:nvSpPr>
          <p:spPr>
            <a:xfrm>
              <a:off x="4339557" y="189307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6" name="Google Shape;36226;p16"/>
            <p:cNvSpPr/>
            <p:nvPr/>
          </p:nvSpPr>
          <p:spPr>
            <a:xfrm>
              <a:off x="1579435" y="1893074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7" name="Google Shape;36227;p16"/>
            <p:cNvSpPr/>
            <p:nvPr/>
          </p:nvSpPr>
          <p:spPr>
            <a:xfrm>
              <a:off x="7987549" y="1892622"/>
              <a:ext cx="20773" cy="3734"/>
            </a:xfrm>
            <a:custGeom>
              <a:avLst/>
              <a:gdLst/>
              <a:ahLst/>
              <a:cxnLst/>
              <a:rect l="l" t="t" r="r" b="b"/>
              <a:pathLst>
                <a:path w="582" h="124" extrusionOk="0">
                  <a:moveTo>
                    <a:pt x="582" y="15"/>
                  </a:moveTo>
                  <a:cubicBezTo>
                    <a:pt x="353" y="31"/>
                    <a:pt x="35" y="1"/>
                    <a:pt x="1" y="107"/>
                  </a:cubicBezTo>
                  <a:cubicBezTo>
                    <a:pt x="229" y="92"/>
                    <a:pt x="548" y="123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8" name="Google Shape;36228;p16"/>
            <p:cNvSpPr/>
            <p:nvPr/>
          </p:nvSpPr>
          <p:spPr>
            <a:xfrm>
              <a:off x="4525333" y="189000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2"/>
                  </a:moveTo>
                  <a:cubicBezTo>
                    <a:pt x="0" y="153"/>
                    <a:pt x="157" y="205"/>
                    <a:pt x="194" y="102"/>
                  </a:cubicBezTo>
                  <a:cubicBezTo>
                    <a:pt x="196" y="54"/>
                    <a:pt x="39" y="0"/>
                    <a:pt x="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9" name="Google Shape;36229;p16"/>
            <p:cNvSpPr/>
            <p:nvPr/>
          </p:nvSpPr>
          <p:spPr>
            <a:xfrm>
              <a:off x="684641" y="1886390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5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0" name="Google Shape;36230;p16"/>
            <p:cNvSpPr/>
            <p:nvPr/>
          </p:nvSpPr>
          <p:spPr>
            <a:xfrm>
              <a:off x="1235259" y="1884583"/>
              <a:ext cx="6996" cy="6142"/>
            </a:xfrm>
            <a:custGeom>
              <a:avLst/>
              <a:gdLst/>
              <a:ahLst/>
              <a:cxnLst/>
              <a:rect l="l" t="t" r="r" b="b"/>
              <a:pathLst>
                <a:path w="196" h="204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2"/>
                    <a:pt x="157" y="204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1" name="Google Shape;36231;p16"/>
            <p:cNvSpPr/>
            <p:nvPr/>
          </p:nvSpPr>
          <p:spPr>
            <a:xfrm>
              <a:off x="3589243" y="1881813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7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2" name="Google Shape;36232;p16"/>
            <p:cNvSpPr/>
            <p:nvPr/>
          </p:nvSpPr>
          <p:spPr>
            <a:xfrm>
              <a:off x="7588335" y="1878832"/>
              <a:ext cx="13813" cy="6805"/>
            </a:xfrm>
            <a:custGeom>
              <a:avLst/>
              <a:gdLst/>
              <a:ahLst/>
              <a:cxnLst/>
              <a:rect l="l" t="t" r="r" b="b"/>
              <a:pathLst>
                <a:path w="387" h="226" extrusionOk="0">
                  <a:moveTo>
                    <a:pt x="387" y="112"/>
                  </a:moveTo>
                  <a:cubicBezTo>
                    <a:pt x="345" y="1"/>
                    <a:pt x="170" y="55"/>
                    <a:pt x="0" y="112"/>
                  </a:cubicBezTo>
                  <a:cubicBezTo>
                    <a:pt x="0" y="203"/>
                    <a:pt x="340" y="225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3" name="Google Shape;36233;p16"/>
            <p:cNvSpPr/>
            <p:nvPr/>
          </p:nvSpPr>
          <p:spPr>
            <a:xfrm>
              <a:off x="4277596" y="187943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4" name="Google Shape;36234;p16"/>
            <p:cNvSpPr/>
            <p:nvPr/>
          </p:nvSpPr>
          <p:spPr>
            <a:xfrm>
              <a:off x="2835503" y="188139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3" y="143"/>
                    <a:pt x="391" y="75"/>
                    <a:pt x="293" y="27"/>
                  </a:cubicBezTo>
                  <a:cubicBezTo>
                    <a:pt x="240" y="0"/>
                    <a:pt x="1" y="71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5" name="Google Shape;36235;p16"/>
            <p:cNvSpPr/>
            <p:nvPr/>
          </p:nvSpPr>
          <p:spPr>
            <a:xfrm>
              <a:off x="2556856" y="187907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4" y="53"/>
                    <a:pt x="34" y="0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6" name="Google Shape;36236;p16"/>
            <p:cNvSpPr/>
            <p:nvPr/>
          </p:nvSpPr>
          <p:spPr>
            <a:xfrm>
              <a:off x="1923505" y="187907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4"/>
                  </a:moveTo>
                  <a:cubicBezTo>
                    <a:pt x="197" y="53"/>
                    <a:pt x="39" y="0"/>
                    <a:pt x="5" y="104"/>
                  </a:cubicBezTo>
                  <a:cubicBezTo>
                    <a:pt x="1" y="152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7" name="Google Shape;36237;p16"/>
            <p:cNvSpPr/>
            <p:nvPr/>
          </p:nvSpPr>
          <p:spPr>
            <a:xfrm>
              <a:off x="567643" y="188217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0"/>
                    <a:pt x="3" y="2"/>
                    <a:pt x="1" y="92"/>
                  </a:cubicBezTo>
                  <a:cubicBezTo>
                    <a:pt x="150" y="71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8" name="Google Shape;36238;p16"/>
            <p:cNvSpPr/>
            <p:nvPr/>
          </p:nvSpPr>
          <p:spPr>
            <a:xfrm>
              <a:off x="6721095" y="1873383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0"/>
                    <a:pt x="173" y="52"/>
                    <a:pt x="1" y="110"/>
                  </a:cubicBezTo>
                  <a:cubicBezTo>
                    <a:pt x="3" y="203"/>
                    <a:pt x="339" y="226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9" name="Google Shape;36239;p16"/>
            <p:cNvSpPr/>
            <p:nvPr/>
          </p:nvSpPr>
          <p:spPr>
            <a:xfrm>
              <a:off x="6166908" y="18759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5"/>
                  </a:moveTo>
                  <a:cubicBezTo>
                    <a:pt x="238" y="0"/>
                    <a:pt x="1" y="69"/>
                    <a:pt x="99" y="115"/>
                  </a:cubicBezTo>
                  <a:cubicBezTo>
                    <a:pt x="154" y="142"/>
                    <a:pt x="392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0" name="Google Shape;36240;p16"/>
            <p:cNvSpPr/>
            <p:nvPr/>
          </p:nvSpPr>
          <p:spPr>
            <a:xfrm>
              <a:off x="5048540" y="1871215"/>
              <a:ext cx="20666" cy="8973"/>
            </a:xfrm>
            <a:custGeom>
              <a:avLst/>
              <a:gdLst/>
              <a:ahLst/>
              <a:cxnLst/>
              <a:rect l="l" t="t" r="r" b="b"/>
              <a:pathLst>
                <a:path w="579" h="298" extrusionOk="0">
                  <a:moveTo>
                    <a:pt x="579" y="0"/>
                  </a:moveTo>
                  <a:lnTo>
                    <a:pt x="193" y="0"/>
                  </a:lnTo>
                  <a:cubicBezTo>
                    <a:pt x="193" y="90"/>
                    <a:pt x="38" y="109"/>
                    <a:pt x="0" y="182"/>
                  </a:cubicBezTo>
                  <a:cubicBezTo>
                    <a:pt x="246" y="188"/>
                    <a:pt x="267" y="298"/>
                    <a:pt x="57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1" name="Google Shape;36241;p16"/>
            <p:cNvSpPr/>
            <p:nvPr/>
          </p:nvSpPr>
          <p:spPr>
            <a:xfrm>
              <a:off x="2822083" y="1870854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4"/>
                  </a:moveTo>
                  <a:cubicBezTo>
                    <a:pt x="473" y="102"/>
                    <a:pt x="631" y="85"/>
                    <a:pt x="669" y="12"/>
                  </a:cubicBezTo>
                  <a:cubicBezTo>
                    <a:pt x="364" y="20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2" name="Google Shape;36242;p16"/>
            <p:cNvSpPr/>
            <p:nvPr/>
          </p:nvSpPr>
          <p:spPr>
            <a:xfrm>
              <a:off x="6937852" y="1870462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0" y="68"/>
                    <a:pt x="99" y="115"/>
                  </a:cubicBezTo>
                  <a:cubicBezTo>
                    <a:pt x="152" y="142"/>
                    <a:pt x="389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3" name="Google Shape;36243;p16"/>
            <p:cNvSpPr/>
            <p:nvPr/>
          </p:nvSpPr>
          <p:spPr>
            <a:xfrm>
              <a:off x="4515304" y="1860316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0"/>
                    <a:pt x="575" y="191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4" name="Google Shape;36244;p16"/>
            <p:cNvSpPr/>
            <p:nvPr/>
          </p:nvSpPr>
          <p:spPr>
            <a:xfrm>
              <a:off x="2553287" y="187046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2" y="1"/>
                    <a:pt x="0" y="68"/>
                    <a:pt x="102" y="115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5" name="Google Shape;36245;p16"/>
            <p:cNvSpPr/>
            <p:nvPr/>
          </p:nvSpPr>
          <p:spPr>
            <a:xfrm>
              <a:off x="1920007" y="1870462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103" y="117"/>
                  </a:moveTo>
                  <a:cubicBezTo>
                    <a:pt x="154" y="143"/>
                    <a:pt x="395" y="72"/>
                    <a:pt x="295" y="27"/>
                  </a:cubicBezTo>
                  <a:cubicBezTo>
                    <a:pt x="238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6" name="Google Shape;36246;p16"/>
            <p:cNvSpPr/>
            <p:nvPr/>
          </p:nvSpPr>
          <p:spPr>
            <a:xfrm>
              <a:off x="225465" y="1857877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3"/>
                  </a:moveTo>
                  <a:cubicBezTo>
                    <a:pt x="924" y="317"/>
                    <a:pt x="1144" y="1"/>
                    <a:pt x="524" y="82"/>
                  </a:cubicBezTo>
                  <a:cubicBezTo>
                    <a:pt x="0" y="223"/>
                    <a:pt x="999" y="624"/>
                    <a:pt x="1295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7" name="Google Shape;36247;p16"/>
            <p:cNvSpPr/>
            <p:nvPr/>
          </p:nvSpPr>
          <p:spPr>
            <a:xfrm>
              <a:off x="8631001" y="1865043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0"/>
                    <a:pt x="1" y="68"/>
                    <a:pt x="100" y="115"/>
                  </a:cubicBezTo>
                  <a:cubicBezTo>
                    <a:pt x="155" y="140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8" name="Google Shape;36248;p16"/>
            <p:cNvSpPr/>
            <p:nvPr/>
          </p:nvSpPr>
          <p:spPr>
            <a:xfrm>
              <a:off x="7141010" y="1865735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5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9" name="Google Shape;36249;p16"/>
            <p:cNvSpPr/>
            <p:nvPr/>
          </p:nvSpPr>
          <p:spPr>
            <a:xfrm>
              <a:off x="4269886" y="1857576"/>
              <a:ext cx="21487" cy="6383"/>
            </a:xfrm>
            <a:custGeom>
              <a:avLst/>
              <a:gdLst/>
              <a:ahLst/>
              <a:cxnLst/>
              <a:rect l="l" t="t" r="r" b="b"/>
              <a:pathLst>
                <a:path w="602" h="212" extrusionOk="0">
                  <a:moveTo>
                    <a:pt x="602" y="181"/>
                  </a:moveTo>
                  <a:lnTo>
                    <a:pt x="602" y="0"/>
                  </a:lnTo>
                  <a:lnTo>
                    <a:pt x="22" y="0"/>
                  </a:lnTo>
                  <a:cubicBezTo>
                    <a:pt x="0" y="164"/>
                    <a:pt x="217" y="212"/>
                    <a:pt x="602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0" name="Google Shape;36250;p16"/>
            <p:cNvSpPr/>
            <p:nvPr/>
          </p:nvSpPr>
          <p:spPr>
            <a:xfrm>
              <a:off x="3103977" y="185953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1" name="Google Shape;36251;p16"/>
            <p:cNvSpPr/>
            <p:nvPr/>
          </p:nvSpPr>
          <p:spPr>
            <a:xfrm>
              <a:off x="1438203" y="18595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7" y="142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2" name="Google Shape;36252;p16"/>
            <p:cNvSpPr/>
            <p:nvPr/>
          </p:nvSpPr>
          <p:spPr>
            <a:xfrm>
              <a:off x="309377" y="185953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4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3" name="Google Shape;36253;p16"/>
            <p:cNvSpPr/>
            <p:nvPr/>
          </p:nvSpPr>
          <p:spPr>
            <a:xfrm>
              <a:off x="4583796" y="1856823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8" y="1"/>
                    <a:pt x="1" y="69"/>
                    <a:pt x="98" y="117"/>
                  </a:cubicBezTo>
                  <a:cubicBezTo>
                    <a:pt x="153" y="140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4" name="Google Shape;36254;p16"/>
            <p:cNvSpPr/>
            <p:nvPr/>
          </p:nvSpPr>
          <p:spPr>
            <a:xfrm>
              <a:off x="2198939" y="1851193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2"/>
                  </a:moveTo>
                  <a:cubicBezTo>
                    <a:pt x="258" y="330"/>
                    <a:pt x="716" y="331"/>
                    <a:pt x="774" y="122"/>
                  </a:cubicBezTo>
                  <a:cubicBezTo>
                    <a:pt x="517" y="4"/>
                    <a:pt x="54" y="1"/>
                    <a:pt x="1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5" name="Google Shape;36255;p16"/>
            <p:cNvSpPr/>
            <p:nvPr/>
          </p:nvSpPr>
          <p:spPr>
            <a:xfrm>
              <a:off x="8497014" y="1851554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3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6" name="Google Shape;36256;p16"/>
            <p:cNvSpPr/>
            <p:nvPr/>
          </p:nvSpPr>
          <p:spPr>
            <a:xfrm>
              <a:off x="7801701" y="185170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4"/>
                    <a:pt x="37" y="1"/>
                    <a:pt x="1" y="105"/>
                  </a:cubicBezTo>
                  <a:cubicBezTo>
                    <a:pt x="1" y="154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7" name="Google Shape;36257;p16"/>
            <p:cNvSpPr/>
            <p:nvPr/>
          </p:nvSpPr>
          <p:spPr>
            <a:xfrm>
              <a:off x="4642438" y="185209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8" name="Google Shape;36258;p16"/>
            <p:cNvSpPr/>
            <p:nvPr/>
          </p:nvSpPr>
          <p:spPr>
            <a:xfrm>
              <a:off x="1438203" y="185408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6"/>
                  </a:cubicBezTo>
                  <a:cubicBezTo>
                    <a:pt x="157" y="143"/>
                    <a:pt x="393" y="72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9" name="Google Shape;36259;p16"/>
            <p:cNvSpPr/>
            <p:nvPr/>
          </p:nvSpPr>
          <p:spPr>
            <a:xfrm>
              <a:off x="1407258" y="1851945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6"/>
                    <a:pt x="0" y="189"/>
                  </a:cubicBezTo>
                  <a:cubicBezTo>
                    <a:pt x="307" y="178"/>
                    <a:pt x="671" y="200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0" name="Google Shape;36260;p16"/>
            <p:cNvSpPr/>
            <p:nvPr/>
          </p:nvSpPr>
          <p:spPr>
            <a:xfrm>
              <a:off x="226857" y="185408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0" y="143"/>
                    <a:pt x="392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1" name="Google Shape;36261;p16"/>
            <p:cNvSpPr/>
            <p:nvPr/>
          </p:nvSpPr>
          <p:spPr>
            <a:xfrm>
              <a:off x="8648419" y="1845863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5"/>
                    <a:pt x="366" y="337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2" name="Google Shape;36262;p16"/>
            <p:cNvSpPr/>
            <p:nvPr/>
          </p:nvSpPr>
          <p:spPr>
            <a:xfrm>
              <a:off x="8022027" y="184899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3" name="Google Shape;36263;p16"/>
            <p:cNvSpPr/>
            <p:nvPr/>
          </p:nvSpPr>
          <p:spPr>
            <a:xfrm>
              <a:off x="7719075" y="1841136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8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4" name="Google Shape;36264;p16"/>
            <p:cNvSpPr/>
            <p:nvPr/>
          </p:nvSpPr>
          <p:spPr>
            <a:xfrm>
              <a:off x="7650297" y="1846255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6" y="53"/>
                    <a:pt x="40" y="0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5" name="Google Shape;36265;p16"/>
            <p:cNvSpPr/>
            <p:nvPr/>
          </p:nvSpPr>
          <p:spPr>
            <a:xfrm>
              <a:off x="4329313" y="1839300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6"/>
                  </a:moveTo>
                  <a:cubicBezTo>
                    <a:pt x="1648" y="60"/>
                    <a:pt x="1" y="0"/>
                    <a:pt x="674" y="4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6" name="Google Shape;36266;p16"/>
            <p:cNvSpPr/>
            <p:nvPr/>
          </p:nvSpPr>
          <p:spPr>
            <a:xfrm>
              <a:off x="4669956" y="1846646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5" y="20"/>
                    <a:pt x="5" y="2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7" name="Google Shape;36267;p16"/>
            <p:cNvSpPr/>
            <p:nvPr/>
          </p:nvSpPr>
          <p:spPr>
            <a:xfrm>
              <a:off x="4133115" y="184390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8" name="Google Shape;36268;p16"/>
            <p:cNvSpPr/>
            <p:nvPr/>
          </p:nvSpPr>
          <p:spPr>
            <a:xfrm>
              <a:off x="3114292" y="184354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3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9" name="Google Shape;36269;p16"/>
            <p:cNvSpPr/>
            <p:nvPr/>
          </p:nvSpPr>
          <p:spPr>
            <a:xfrm>
              <a:off x="1407294" y="1840805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0" name="Google Shape;36270;p16"/>
            <p:cNvSpPr/>
            <p:nvPr/>
          </p:nvSpPr>
          <p:spPr>
            <a:xfrm>
              <a:off x="8841083" y="1832345"/>
              <a:ext cx="27804" cy="18457"/>
            </a:xfrm>
            <a:custGeom>
              <a:avLst/>
              <a:gdLst/>
              <a:ahLst/>
              <a:cxnLst/>
              <a:rect l="l" t="t" r="r" b="b"/>
              <a:pathLst>
                <a:path w="779" h="613" extrusionOk="0">
                  <a:moveTo>
                    <a:pt x="1" y="293"/>
                  </a:moveTo>
                  <a:cubicBezTo>
                    <a:pt x="779" y="613"/>
                    <a:pt x="456" y="0"/>
                    <a:pt x="1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1" name="Google Shape;36271;p16"/>
            <p:cNvSpPr/>
            <p:nvPr/>
          </p:nvSpPr>
          <p:spPr>
            <a:xfrm>
              <a:off x="6562802" y="183803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4"/>
                  </a:moveTo>
                  <a:cubicBezTo>
                    <a:pt x="193" y="56"/>
                    <a:pt x="39" y="1"/>
                    <a:pt x="2" y="104"/>
                  </a:cubicBezTo>
                  <a:cubicBezTo>
                    <a:pt x="0" y="155"/>
                    <a:pt x="157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2" name="Google Shape;36272;p16"/>
            <p:cNvSpPr/>
            <p:nvPr/>
          </p:nvSpPr>
          <p:spPr>
            <a:xfrm>
              <a:off x="8810067" y="1837644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2" y="72"/>
                    <a:pt x="291" y="27"/>
                  </a:cubicBezTo>
                  <a:cubicBezTo>
                    <a:pt x="238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3" name="Google Shape;36273;p16"/>
            <p:cNvSpPr/>
            <p:nvPr/>
          </p:nvSpPr>
          <p:spPr>
            <a:xfrm>
              <a:off x="2243482" y="1837614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6"/>
                  </a:moveTo>
                  <a:cubicBezTo>
                    <a:pt x="240" y="0"/>
                    <a:pt x="1" y="71"/>
                    <a:pt x="104" y="116"/>
                  </a:cubicBezTo>
                  <a:cubicBezTo>
                    <a:pt x="156" y="143"/>
                    <a:pt x="395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4" name="Google Shape;36274;p16"/>
            <p:cNvSpPr/>
            <p:nvPr/>
          </p:nvSpPr>
          <p:spPr>
            <a:xfrm>
              <a:off x="1166516" y="183839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1"/>
                    <a:pt x="5" y="2"/>
                    <a:pt x="1" y="90"/>
                  </a:cubicBezTo>
                  <a:cubicBezTo>
                    <a:pt x="151" y="72"/>
                    <a:pt x="379" y="90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5" name="Google Shape;36275;p16"/>
            <p:cNvSpPr/>
            <p:nvPr/>
          </p:nvSpPr>
          <p:spPr>
            <a:xfrm>
              <a:off x="853106" y="18376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7"/>
                  </a:moveTo>
                  <a:cubicBezTo>
                    <a:pt x="155" y="142"/>
                    <a:pt x="392" y="72"/>
                    <a:pt x="292" y="27"/>
                  </a:cubicBezTo>
                  <a:cubicBezTo>
                    <a:pt x="242" y="1"/>
                    <a:pt x="1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6" name="Google Shape;36276;p16"/>
            <p:cNvSpPr/>
            <p:nvPr/>
          </p:nvSpPr>
          <p:spPr>
            <a:xfrm>
              <a:off x="8944269" y="1830117"/>
              <a:ext cx="23914" cy="5962"/>
            </a:xfrm>
            <a:custGeom>
              <a:avLst/>
              <a:gdLst/>
              <a:ahLst/>
              <a:cxnLst/>
              <a:rect l="l" t="t" r="r" b="b"/>
              <a:pathLst>
                <a:path w="670" h="198" extrusionOk="0">
                  <a:moveTo>
                    <a:pt x="582" y="5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7"/>
                    <a:pt x="582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7" name="Google Shape;36277;p16"/>
            <p:cNvSpPr/>
            <p:nvPr/>
          </p:nvSpPr>
          <p:spPr>
            <a:xfrm>
              <a:off x="8824166" y="1829906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1"/>
                    <a:pt x="633" y="85"/>
                    <a:pt x="669" y="11"/>
                  </a:cubicBezTo>
                  <a:cubicBezTo>
                    <a:pt x="365" y="21"/>
                    <a:pt x="1" y="0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8" name="Google Shape;36278;p16"/>
            <p:cNvSpPr/>
            <p:nvPr/>
          </p:nvSpPr>
          <p:spPr>
            <a:xfrm>
              <a:off x="2949146" y="1824787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9" name="Google Shape;36279;p16"/>
            <p:cNvSpPr/>
            <p:nvPr/>
          </p:nvSpPr>
          <p:spPr>
            <a:xfrm>
              <a:off x="6793264" y="182951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0" name="Google Shape;36280;p16"/>
            <p:cNvSpPr/>
            <p:nvPr/>
          </p:nvSpPr>
          <p:spPr>
            <a:xfrm>
              <a:off x="8276688" y="1827497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2"/>
                    <a:pt x="7" y="3"/>
                    <a:pt x="1" y="92"/>
                  </a:cubicBezTo>
                  <a:cubicBezTo>
                    <a:pt x="150" y="70"/>
                    <a:pt x="383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1" name="Google Shape;36281;p16"/>
            <p:cNvSpPr/>
            <p:nvPr/>
          </p:nvSpPr>
          <p:spPr>
            <a:xfrm>
              <a:off x="6576615" y="1826985"/>
              <a:ext cx="20595" cy="3734"/>
            </a:xfrm>
            <a:custGeom>
              <a:avLst/>
              <a:gdLst/>
              <a:ahLst/>
              <a:cxnLst/>
              <a:rect l="l" t="t" r="r" b="b"/>
              <a:pathLst>
                <a:path w="577" h="124" extrusionOk="0">
                  <a:moveTo>
                    <a:pt x="577" y="18"/>
                  </a:moveTo>
                  <a:cubicBezTo>
                    <a:pt x="351" y="31"/>
                    <a:pt x="28" y="1"/>
                    <a:pt x="1" y="109"/>
                  </a:cubicBezTo>
                  <a:cubicBezTo>
                    <a:pt x="227" y="94"/>
                    <a:pt x="547" y="124"/>
                    <a:pt x="577" y="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2" name="Google Shape;36282;p16"/>
            <p:cNvSpPr/>
            <p:nvPr/>
          </p:nvSpPr>
          <p:spPr>
            <a:xfrm>
              <a:off x="8896156" y="1821656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5"/>
                  </a:moveTo>
                  <a:cubicBezTo>
                    <a:pt x="194" y="54"/>
                    <a:pt x="38" y="0"/>
                    <a:pt x="0" y="105"/>
                  </a:cubicBezTo>
                  <a:cubicBezTo>
                    <a:pt x="0" y="153"/>
                    <a:pt x="156" y="205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3" name="Google Shape;36283;p16"/>
            <p:cNvSpPr/>
            <p:nvPr/>
          </p:nvSpPr>
          <p:spPr>
            <a:xfrm>
              <a:off x="8743823" y="182201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3"/>
                    <a:pt x="219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4" name="Google Shape;36284;p16"/>
            <p:cNvSpPr/>
            <p:nvPr/>
          </p:nvSpPr>
          <p:spPr>
            <a:xfrm>
              <a:off x="1453300" y="1808890"/>
              <a:ext cx="37049" cy="15928"/>
            </a:xfrm>
            <a:custGeom>
              <a:avLst/>
              <a:gdLst/>
              <a:ahLst/>
              <a:cxnLst/>
              <a:rect l="l" t="t" r="r" b="b"/>
              <a:pathLst>
                <a:path w="1038" h="529" extrusionOk="0">
                  <a:moveTo>
                    <a:pt x="835" y="529"/>
                  </a:moveTo>
                  <a:cubicBezTo>
                    <a:pt x="1038" y="0"/>
                    <a:pt x="0" y="490"/>
                    <a:pt x="835" y="5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5" name="Google Shape;36285;p16"/>
            <p:cNvSpPr/>
            <p:nvPr/>
          </p:nvSpPr>
          <p:spPr>
            <a:xfrm>
              <a:off x="8214763" y="1811088"/>
              <a:ext cx="30017" cy="10960"/>
            </a:xfrm>
            <a:custGeom>
              <a:avLst/>
              <a:gdLst/>
              <a:ahLst/>
              <a:cxnLst/>
              <a:rect l="l" t="t" r="r" b="b"/>
              <a:pathLst>
                <a:path w="841" h="364" extrusionOk="0">
                  <a:moveTo>
                    <a:pt x="578" y="0"/>
                  </a:moveTo>
                  <a:cubicBezTo>
                    <a:pt x="748" y="293"/>
                    <a:pt x="79" y="188"/>
                    <a:pt x="1" y="363"/>
                  </a:cubicBezTo>
                  <a:lnTo>
                    <a:pt x="771" y="363"/>
                  </a:lnTo>
                  <a:cubicBezTo>
                    <a:pt x="738" y="227"/>
                    <a:pt x="840" y="28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6" name="Google Shape;36286;p16"/>
            <p:cNvSpPr/>
            <p:nvPr/>
          </p:nvSpPr>
          <p:spPr>
            <a:xfrm>
              <a:off x="6590249" y="1819308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1"/>
                    <a:pt x="384" y="87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7" name="Google Shape;36287;p16"/>
            <p:cNvSpPr/>
            <p:nvPr/>
          </p:nvSpPr>
          <p:spPr>
            <a:xfrm>
              <a:off x="5127490" y="181855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8" name="Google Shape;36288;p16"/>
            <p:cNvSpPr/>
            <p:nvPr/>
          </p:nvSpPr>
          <p:spPr>
            <a:xfrm>
              <a:off x="2191979" y="1813798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6"/>
                    <a:pt x="578" y="0"/>
                  </a:cubicBezTo>
                  <a:lnTo>
                    <a:pt x="0" y="0"/>
                  </a:lnTo>
                  <a:cubicBezTo>
                    <a:pt x="1" y="92"/>
                    <a:pt x="1" y="183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9" name="Google Shape;36289;p16"/>
            <p:cNvSpPr/>
            <p:nvPr/>
          </p:nvSpPr>
          <p:spPr>
            <a:xfrm>
              <a:off x="8803072" y="181578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0" name="Google Shape;36290;p16"/>
            <p:cNvSpPr/>
            <p:nvPr/>
          </p:nvSpPr>
          <p:spPr>
            <a:xfrm>
              <a:off x="6934854" y="1806783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5" y="416"/>
                  </a:moveTo>
                  <a:cubicBezTo>
                    <a:pt x="387" y="360"/>
                    <a:pt x="405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1"/>
                    <a:pt x="375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1" name="Google Shape;36291;p16"/>
            <p:cNvSpPr/>
            <p:nvPr/>
          </p:nvSpPr>
          <p:spPr>
            <a:xfrm>
              <a:off x="6136034" y="1813677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2" name="Google Shape;36292;p16"/>
            <p:cNvSpPr/>
            <p:nvPr/>
          </p:nvSpPr>
          <p:spPr>
            <a:xfrm>
              <a:off x="7863662" y="1805608"/>
              <a:ext cx="33587" cy="17283"/>
            </a:xfrm>
            <a:custGeom>
              <a:avLst/>
              <a:gdLst/>
              <a:ahLst/>
              <a:cxnLst/>
              <a:rect l="l" t="t" r="r" b="b"/>
              <a:pathLst>
                <a:path w="941" h="574" extrusionOk="0">
                  <a:moveTo>
                    <a:pt x="1" y="91"/>
                  </a:moveTo>
                  <a:lnTo>
                    <a:pt x="1" y="274"/>
                  </a:lnTo>
                  <a:cubicBezTo>
                    <a:pt x="357" y="574"/>
                    <a:pt x="941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3" name="Google Shape;36293;p16"/>
            <p:cNvSpPr/>
            <p:nvPr/>
          </p:nvSpPr>
          <p:spPr>
            <a:xfrm>
              <a:off x="6552344" y="181307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0"/>
                    <a:pt x="394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4" name="Google Shape;36294;p16"/>
            <p:cNvSpPr/>
            <p:nvPr/>
          </p:nvSpPr>
          <p:spPr>
            <a:xfrm>
              <a:off x="4370609" y="1794559"/>
              <a:ext cx="37763" cy="26888"/>
            </a:xfrm>
            <a:custGeom>
              <a:avLst/>
              <a:gdLst/>
              <a:ahLst/>
              <a:cxnLst/>
              <a:rect l="l" t="t" r="r" b="b"/>
              <a:pathLst>
                <a:path w="1058" h="893" extrusionOk="0">
                  <a:moveTo>
                    <a:pt x="1058" y="549"/>
                  </a:moveTo>
                  <a:lnTo>
                    <a:pt x="1058" y="368"/>
                  </a:lnTo>
                  <a:cubicBezTo>
                    <a:pt x="280" y="1"/>
                    <a:pt x="0" y="893"/>
                    <a:pt x="1058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5" name="Google Shape;36295;p16"/>
            <p:cNvSpPr/>
            <p:nvPr/>
          </p:nvSpPr>
          <p:spPr>
            <a:xfrm>
              <a:off x="9080076" y="1802868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7"/>
                    <a:pt x="1" y="127"/>
                    <a:pt x="54" y="273"/>
                  </a:cubicBezTo>
                  <a:lnTo>
                    <a:pt x="635" y="273"/>
                  </a:lnTo>
                  <a:cubicBezTo>
                    <a:pt x="634" y="182"/>
                    <a:pt x="634" y="92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6" name="Google Shape;36296;p16"/>
            <p:cNvSpPr/>
            <p:nvPr/>
          </p:nvSpPr>
          <p:spPr>
            <a:xfrm>
              <a:off x="72026" y="180521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9" y="1"/>
                    <a:pt x="1" y="104"/>
                  </a:cubicBezTo>
                  <a:cubicBezTo>
                    <a:pt x="1" y="155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7" name="Google Shape;36297;p16"/>
            <p:cNvSpPr/>
            <p:nvPr/>
          </p:nvSpPr>
          <p:spPr>
            <a:xfrm>
              <a:off x="8724086" y="180253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3" y="103"/>
                  </a:moveTo>
                  <a:cubicBezTo>
                    <a:pt x="194" y="53"/>
                    <a:pt x="37" y="1"/>
                    <a:pt x="1" y="103"/>
                  </a:cubicBezTo>
                  <a:cubicBezTo>
                    <a:pt x="1" y="154"/>
                    <a:pt x="159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8" name="Google Shape;36298;p16"/>
            <p:cNvSpPr/>
            <p:nvPr/>
          </p:nvSpPr>
          <p:spPr>
            <a:xfrm>
              <a:off x="8373378" y="1794679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4"/>
                  </a:moveTo>
                  <a:cubicBezTo>
                    <a:pt x="1109" y="141"/>
                    <a:pt x="776" y="56"/>
                    <a:pt x="378" y="1"/>
                  </a:cubicBezTo>
                  <a:cubicBezTo>
                    <a:pt x="0" y="175"/>
                    <a:pt x="175" y="557"/>
                    <a:pt x="95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9" name="Google Shape;36299;p16"/>
            <p:cNvSpPr/>
            <p:nvPr/>
          </p:nvSpPr>
          <p:spPr>
            <a:xfrm>
              <a:off x="5719368" y="1804916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4"/>
                  </a:cubicBezTo>
                  <a:cubicBezTo>
                    <a:pt x="157" y="140"/>
                    <a:pt x="396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0" name="Google Shape;36300;p16"/>
            <p:cNvSpPr/>
            <p:nvPr/>
          </p:nvSpPr>
          <p:spPr>
            <a:xfrm>
              <a:off x="749886" y="1804916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4"/>
                  </a:cubicBezTo>
                  <a:cubicBezTo>
                    <a:pt x="155" y="140"/>
                    <a:pt x="393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1" name="Google Shape;36301;p16"/>
            <p:cNvSpPr/>
            <p:nvPr/>
          </p:nvSpPr>
          <p:spPr>
            <a:xfrm>
              <a:off x="8799859" y="18028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5" y="23"/>
                    <a:pt x="3" y="3"/>
                    <a:pt x="0" y="92"/>
                  </a:cubicBezTo>
                  <a:cubicBezTo>
                    <a:pt x="149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2" name="Google Shape;36302;p16"/>
            <p:cNvSpPr/>
            <p:nvPr/>
          </p:nvSpPr>
          <p:spPr>
            <a:xfrm>
              <a:off x="6459581" y="1781130"/>
              <a:ext cx="52754" cy="24510"/>
            </a:xfrm>
            <a:custGeom>
              <a:avLst/>
              <a:gdLst/>
              <a:ahLst/>
              <a:cxnLst/>
              <a:rect l="l" t="t" r="r" b="b"/>
              <a:pathLst>
                <a:path w="1478" h="814" extrusionOk="0">
                  <a:moveTo>
                    <a:pt x="1" y="814"/>
                  </a:moveTo>
                  <a:cubicBezTo>
                    <a:pt x="1477" y="681"/>
                    <a:pt x="31" y="1"/>
                    <a:pt x="1" y="8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3" name="Google Shape;36303;p16"/>
            <p:cNvSpPr/>
            <p:nvPr/>
          </p:nvSpPr>
          <p:spPr>
            <a:xfrm>
              <a:off x="729291" y="180214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1" y="24"/>
                  </a:moveTo>
                  <a:cubicBezTo>
                    <a:pt x="242" y="1"/>
                    <a:pt x="0" y="69"/>
                    <a:pt x="99" y="116"/>
                  </a:cubicBezTo>
                  <a:cubicBezTo>
                    <a:pt x="153" y="141"/>
                    <a:pt x="392" y="73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4" name="Google Shape;36304;p16"/>
            <p:cNvSpPr/>
            <p:nvPr/>
          </p:nvSpPr>
          <p:spPr>
            <a:xfrm>
              <a:off x="3272656" y="179434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1"/>
                  </a:moveTo>
                  <a:cubicBezTo>
                    <a:pt x="197" y="52"/>
                    <a:pt x="40" y="0"/>
                    <a:pt x="2" y="101"/>
                  </a:cubicBezTo>
                  <a:cubicBezTo>
                    <a:pt x="1" y="153"/>
                    <a:pt x="159" y="205"/>
                    <a:pt x="195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5" name="Google Shape;36305;p16"/>
            <p:cNvSpPr/>
            <p:nvPr/>
          </p:nvSpPr>
          <p:spPr>
            <a:xfrm>
              <a:off x="7017123" y="1789229"/>
              <a:ext cx="22558" cy="8160"/>
            </a:xfrm>
            <a:custGeom>
              <a:avLst/>
              <a:gdLst/>
              <a:ahLst/>
              <a:cxnLst/>
              <a:rect l="l" t="t" r="r" b="b"/>
              <a:pathLst>
                <a:path w="632" h="271" extrusionOk="0">
                  <a:moveTo>
                    <a:pt x="577" y="0"/>
                  </a:moveTo>
                  <a:lnTo>
                    <a:pt x="1" y="0"/>
                  </a:lnTo>
                  <a:lnTo>
                    <a:pt x="1" y="271"/>
                  </a:lnTo>
                  <a:lnTo>
                    <a:pt x="386" y="271"/>
                  </a:lnTo>
                  <a:cubicBezTo>
                    <a:pt x="396" y="156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6" name="Google Shape;36306;p16"/>
            <p:cNvSpPr/>
            <p:nvPr/>
          </p:nvSpPr>
          <p:spPr>
            <a:xfrm>
              <a:off x="6700465" y="1789199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2"/>
                  </a:moveTo>
                  <a:cubicBezTo>
                    <a:pt x="386" y="93"/>
                    <a:pt x="349" y="17"/>
                    <a:pt x="192" y="0"/>
                  </a:cubicBezTo>
                  <a:cubicBezTo>
                    <a:pt x="192" y="92"/>
                    <a:pt x="37" y="107"/>
                    <a:pt x="1" y="183"/>
                  </a:cubicBezTo>
                  <a:cubicBezTo>
                    <a:pt x="192" y="183"/>
                    <a:pt x="230" y="256"/>
                    <a:pt x="386" y="272"/>
                  </a:cubicBezTo>
                  <a:cubicBezTo>
                    <a:pt x="386" y="183"/>
                    <a:pt x="542" y="166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7" name="Google Shape;36307;p16"/>
            <p:cNvSpPr/>
            <p:nvPr/>
          </p:nvSpPr>
          <p:spPr>
            <a:xfrm>
              <a:off x="3668300" y="179386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8"/>
                  </a:moveTo>
                  <a:cubicBezTo>
                    <a:pt x="240" y="0"/>
                    <a:pt x="1" y="71"/>
                    <a:pt x="102" y="117"/>
                  </a:cubicBezTo>
                  <a:cubicBezTo>
                    <a:pt x="153" y="143"/>
                    <a:pt x="395" y="75"/>
                    <a:pt x="293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8" name="Google Shape;36308;p16"/>
            <p:cNvSpPr/>
            <p:nvPr/>
          </p:nvSpPr>
          <p:spPr>
            <a:xfrm>
              <a:off x="2267753" y="1791578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4"/>
                  </a:moveTo>
                  <a:cubicBezTo>
                    <a:pt x="195" y="53"/>
                    <a:pt x="39" y="1"/>
                    <a:pt x="2" y="104"/>
                  </a:cubicBezTo>
                  <a:cubicBezTo>
                    <a:pt x="1" y="153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9" name="Google Shape;36309;p16"/>
            <p:cNvSpPr/>
            <p:nvPr/>
          </p:nvSpPr>
          <p:spPr>
            <a:xfrm>
              <a:off x="8169898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6"/>
                  </a:moveTo>
                  <a:cubicBezTo>
                    <a:pt x="240" y="1"/>
                    <a:pt x="1" y="69"/>
                    <a:pt x="101" y="117"/>
                  </a:cubicBezTo>
                  <a:cubicBezTo>
                    <a:pt x="154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0" name="Google Shape;36310;p16"/>
            <p:cNvSpPr/>
            <p:nvPr/>
          </p:nvSpPr>
          <p:spPr>
            <a:xfrm>
              <a:off x="330042" y="179118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100" y="117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1" name="Google Shape;36311;p16"/>
            <p:cNvSpPr/>
            <p:nvPr/>
          </p:nvSpPr>
          <p:spPr>
            <a:xfrm>
              <a:off x="6855189" y="1788446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3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2" name="Google Shape;36312;p16"/>
            <p:cNvSpPr/>
            <p:nvPr/>
          </p:nvSpPr>
          <p:spPr>
            <a:xfrm>
              <a:off x="6593925" y="17834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7" y="193"/>
                  </a:moveTo>
                  <a:cubicBezTo>
                    <a:pt x="477" y="102"/>
                    <a:pt x="633" y="85"/>
                    <a:pt x="670" y="12"/>
                  </a:cubicBezTo>
                  <a:cubicBezTo>
                    <a:pt x="370" y="20"/>
                    <a:pt x="0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3" name="Google Shape;36313;p16"/>
            <p:cNvSpPr/>
            <p:nvPr/>
          </p:nvSpPr>
          <p:spPr>
            <a:xfrm>
              <a:off x="6080926" y="178061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4"/>
                  </a:moveTo>
                  <a:cubicBezTo>
                    <a:pt x="196" y="54"/>
                    <a:pt x="39" y="1"/>
                    <a:pt x="4" y="104"/>
                  </a:cubicBezTo>
                  <a:cubicBezTo>
                    <a:pt x="0" y="156"/>
                    <a:pt x="157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4" name="Google Shape;36314;p16"/>
            <p:cNvSpPr/>
            <p:nvPr/>
          </p:nvSpPr>
          <p:spPr>
            <a:xfrm>
              <a:off x="5578492" y="177827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5" name="Google Shape;36315;p16"/>
            <p:cNvSpPr/>
            <p:nvPr/>
          </p:nvSpPr>
          <p:spPr>
            <a:xfrm>
              <a:off x="2188517" y="1780257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98" y="116"/>
                  </a:moveTo>
                  <a:cubicBezTo>
                    <a:pt x="152" y="141"/>
                    <a:pt x="391" y="71"/>
                    <a:pt x="290" y="24"/>
                  </a:cubicBezTo>
                  <a:cubicBezTo>
                    <a:pt x="238" y="1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6" name="Google Shape;36316;p16"/>
            <p:cNvSpPr/>
            <p:nvPr/>
          </p:nvSpPr>
          <p:spPr>
            <a:xfrm>
              <a:off x="614899" y="1775560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7" name="Google Shape;36317;p16"/>
            <p:cNvSpPr/>
            <p:nvPr/>
          </p:nvSpPr>
          <p:spPr>
            <a:xfrm>
              <a:off x="5279002" y="1772098"/>
              <a:ext cx="13920" cy="4215"/>
            </a:xfrm>
            <a:custGeom>
              <a:avLst/>
              <a:gdLst/>
              <a:ahLst/>
              <a:cxnLst/>
              <a:rect l="l" t="t" r="r" b="b"/>
              <a:pathLst>
                <a:path w="390" h="140" extrusionOk="0">
                  <a:moveTo>
                    <a:pt x="291" y="24"/>
                  </a:moveTo>
                  <a:cubicBezTo>
                    <a:pt x="238" y="0"/>
                    <a:pt x="1" y="68"/>
                    <a:pt x="100" y="115"/>
                  </a:cubicBezTo>
                  <a:cubicBezTo>
                    <a:pt x="152" y="140"/>
                    <a:pt x="390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8" name="Google Shape;36318;p16"/>
            <p:cNvSpPr/>
            <p:nvPr/>
          </p:nvSpPr>
          <p:spPr>
            <a:xfrm>
              <a:off x="2031009" y="1767491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3" y="182"/>
                    <a:pt x="346" y="293"/>
                    <a:pt x="655" y="268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9" name="Google Shape;36319;p16"/>
            <p:cNvSpPr/>
            <p:nvPr/>
          </p:nvSpPr>
          <p:spPr>
            <a:xfrm>
              <a:off x="4728348" y="1769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6"/>
                  </a:moveTo>
                  <a:cubicBezTo>
                    <a:pt x="154" y="141"/>
                    <a:pt x="394" y="73"/>
                    <a:pt x="293" y="24"/>
                  </a:cubicBezTo>
                  <a:cubicBezTo>
                    <a:pt x="241" y="1"/>
                    <a:pt x="1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0" name="Google Shape;36320;p16"/>
            <p:cNvSpPr/>
            <p:nvPr/>
          </p:nvSpPr>
          <p:spPr>
            <a:xfrm>
              <a:off x="4105561" y="176679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8"/>
                  </a:moveTo>
                  <a:cubicBezTo>
                    <a:pt x="346" y="0"/>
                    <a:pt x="174" y="54"/>
                    <a:pt x="0" y="108"/>
                  </a:cubicBezTo>
                  <a:cubicBezTo>
                    <a:pt x="3" y="200"/>
                    <a:pt x="338" y="223"/>
                    <a:pt x="385" y="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1" name="Google Shape;36321;p16"/>
            <p:cNvSpPr/>
            <p:nvPr/>
          </p:nvSpPr>
          <p:spPr>
            <a:xfrm>
              <a:off x="1283479" y="1767371"/>
              <a:ext cx="13777" cy="2710"/>
            </a:xfrm>
            <a:custGeom>
              <a:avLst/>
              <a:gdLst/>
              <a:ahLst/>
              <a:cxnLst/>
              <a:rect l="l" t="t" r="r" b="b"/>
              <a:pathLst>
                <a:path w="386" h="90" extrusionOk="0">
                  <a:moveTo>
                    <a:pt x="385" y="1"/>
                  </a:moveTo>
                  <a:cubicBezTo>
                    <a:pt x="235" y="20"/>
                    <a:pt x="4" y="2"/>
                    <a:pt x="0" y="89"/>
                  </a:cubicBezTo>
                  <a:cubicBezTo>
                    <a:pt x="151" y="70"/>
                    <a:pt x="380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2" name="Google Shape;36322;p16"/>
            <p:cNvSpPr/>
            <p:nvPr/>
          </p:nvSpPr>
          <p:spPr>
            <a:xfrm>
              <a:off x="762021" y="1759151"/>
              <a:ext cx="27198" cy="10930"/>
            </a:xfrm>
            <a:custGeom>
              <a:avLst/>
              <a:gdLst/>
              <a:ahLst/>
              <a:cxnLst/>
              <a:rect l="l" t="t" r="r" b="b"/>
              <a:pathLst>
                <a:path w="762" h="363" extrusionOk="0">
                  <a:moveTo>
                    <a:pt x="533" y="362"/>
                  </a:moveTo>
                  <a:cubicBezTo>
                    <a:pt x="650" y="359"/>
                    <a:pt x="762" y="349"/>
                    <a:pt x="724" y="274"/>
                  </a:cubicBezTo>
                  <a:cubicBezTo>
                    <a:pt x="408" y="270"/>
                    <a:pt x="618" y="20"/>
                    <a:pt x="339" y="1"/>
                  </a:cubicBezTo>
                  <a:cubicBezTo>
                    <a:pt x="1" y="186"/>
                    <a:pt x="480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3" name="Google Shape;36323;p16"/>
            <p:cNvSpPr/>
            <p:nvPr/>
          </p:nvSpPr>
          <p:spPr>
            <a:xfrm>
              <a:off x="4511592" y="1761168"/>
              <a:ext cx="13920" cy="7467"/>
            </a:xfrm>
            <a:custGeom>
              <a:avLst/>
              <a:gdLst/>
              <a:ahLst/>
              <a:cxnLst/>
              <a:rect l="l" t="t" r="r" b="b"/>
              <a:pathLst>
                <a:path w="390" h="248" extrusionOk="0">
                  <a:moveTo>
                    <a:pt x="389" y="115"/>
                  </a:moveTo>
                  <a:cubicBezTo>
                    <a:pt x="384" y="21"/>
                    <a:pt x="50" y="0"/>
                    <a:pt x="0" y="115"/>
                  </a:cubicBezTo>
                  <a:cubicBezTo>
                    <a:pt x="220" y="105"/>
                    <a:pt x="303" y="247"/>
                    <a:pt x="38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4" name="Google Shape;36324;p16"/>
            <p:cNvSpPr/>
            <p:nvPr/>
          </p:nvSpPr>
          <p:spPr>
            <a:xfrm>
              <a:off x="874486" y="1756411"/>
              <a:ext cx="25592" cy="10990"/>
            </a:xfrm>
            <a:custGeom>
              <a:avLst/>
              <a:gdLst/>
              <a:ahLst/>
              <a:cxnLst/>
              <a:rect l="l" t="t" r="r" b="b"/>
              <a:pathLst>
                <a:path w="717" h="365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7"/>
                    <a:pt x="614" y="21"/>
                    <a:pt x="275" y="0"/>
                  </a:cubicBezTo>
                  <a:cubicBezTo>
                    <a:pt x="215" y="123"/>
                    <a:pt x="1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5" name="Google Shape;36325;p16"/>
            <p:cNvSpPr/>
            <p:nvPr/>
          </p:nvSpPr>
          <p:spPr>
            <a:xfrm>
              <a:off x="4619595" y="1751293"/>
              <a:ext cx="36621" cy="17976"/>
            </a:xfrm>
            <a:custGeom>
              <a:avLst/>
              <a:gdLst/>
              <a:ahLst/>
              <a:cxnLst/>
              <a:rect l="l" t="t" r="r" b="b"/>
              <a:pathLst>
                <a:path w="1026" h="597" extrusionOk="0">
                  <a:moveTo>
                    <a:pt x="1026" y="170"/>
                  </a:moveTo>
                  <a:cubicBezTo>
                    <a:pt x="411" y="225"/>
                    <a:pt x="429" y="1"/>
                    <a:pt x="61" y="170"/>
                  </a:cubicBezTo>
                  <a:cubicBezTo>
                    <a:pt x="0" y="596"/>
                    <a:pt x="953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6" name="Google Shape;36326;p16"/>
            <p:cNvSpPr/>
            <p:nvPr/>
          </p:nvSpPr>
          <p:spPr>
            <a:xfrm>
              <a:off x="1214593" y="175875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4"/>
                    <a:pt x="39" y="1"/>
                    <a:pt x="1" y="104"/>
                  </a:cubicBezTo>
                  <a:cubicBezTo>
                    <a:pt x="1" y="154"/>
                    <a:pt x="159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7" name="Google Shape;36327;p16"/>
            <p:cNvSpPr/>
            <p:nvPr/>
          </p:nvSpPr>
          <p:spPr>
            <a:xfrm>
              <a:off x="5826301" y="1753671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8" name="Google Shape;36328;p16"/>
            <p:cNvSpPr/>
            <p:nvPr/>
          </p:nvSpPr>
          <p:spPr>
            <a:xfrm>
              <a:off x="4717177" y="1753671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3"/>
                  </a:moveTo>
                  <a:lnTo>
                    <a:pt x="414" y="90"/>
                  </a:lnTo>
                  <a:cubicBezTo>
                    <a:pt x="219" y="90"/>
                    <a:pt x="185" y="16"/>
                    <a:pt x="27" y="0"/>
                  </a:cubicBezTo>
                  <a:cubicBezTo>
                    <a:pt x="46" y="144"/>
                    <a:pt x="1" y="315"/>
                    <a:pt x="4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9" name="Google Shape;36329;p16"/>
            <p:cNvSpPr/>
            <p:nvPr/>
          </p:nvSpPr>
          <p:spPr>
            <a:xfrm>
              <a:off x="860066" y="175565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2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0" name="Google Shape;36330;p16"/>
            <p:cNvSpPr/>
            <p:nvPr/>
          </p:nvSpPr>
          <p:spPr>
            <a:xfrm>
              <a:off x="8834195" y="1750359"/>
              <a:ext cx="13884" cy="6745"/>
            </a:xfrm>
            <a:custGeom>
              <a:avLst/>
              <a:gdLst/>
              <a:ahLst/>
              <a:cxnLst/>
              <a:rect l="l" t="t" r="r" b="b"/>
              <a:pathLst>
                <a:path w="389" h="224" extrusionOk="0">
                  <a:moveTo>
                    <a:pt x="388" y="110"/>
                  </a:moveTo>
                  <a:cubicBezTo>
                    <a:pt x="346" y="0"/>
                    <a:pt x="173" y="54"/>
                    <a:pt x="0" y="110"/>
                  </a:cubicBezTo>
                  <a:cubicBezTo>
                    <a:pt x="6" y="201"/>
                    <a:pt x="337" y="224"/>
                    <a:pt x="388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1" name="Google Shape;36331;p16"/>
            <p:cNvSpPr/>
            <p:nvPr/>
          </p:nvSpPr>
          <p:spPr>
            <a:xfrm>
              <a:off x="9050916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2" name="Google Shape;36332;p16"/>
            <p:cNvSpPr/>
            <p:nvPr/>
          </p:nvSpPr>
          <p:spPr>
            <a:xfrm>
              <a:off x="8968289" y="174743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2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3" name="Google Shape;36333;p16"/>
            <p:cNvSpPr/>
            <p:nvPr/>
          </p:nvSpPr>
          <p:spPr>
            <a:xfrm>
              <a:off x="8625790" y="1736449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9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4" name="Google Shape;36334;p16"/>
            <p:cNvSpPr/>
            <p:nvPr/>
          </p:nvSpPr>
          <p:spPr>
            <a:xfrm>
              <a:off x="1768602" y="174469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9" y="0"/>
                    <a:pt x="1" y="70"/>
                    <a:pt x="100" y="117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5" name="Google Shape;36335;p16"/>
            <p:cNvSpPr/>
            <p:nvPr/>
          </p:nvSpPr>
          <p:spPr>
            <a:xfrm>
              <a:off x="1744689" y="1731812"/>
              <a:ext cx="22986" cy="13700"/>
            </a:xfrm>
            <a:custGeom>
              <a:avLst/>
              <a:gdLst/>
              <a:ahLst/>
              <a:cxnLst/>
              <a:rect l="l" t="t" r="r" b="b"/>
              <a:pathLst>
                <a:path w="644" h="455" extrusionOk="0">
                  <a:moveTo>
                    <a:pt x="1" y="92"/>
                  </a:moveTo>
                  <a:lnTo>
                    <a:pt x="1" y="455"/>
                  </a:lnTo>
                  <a:lnTo>
                    <a:pt x="578" y="455"/>
                  </a:lnTo>
                  <a:cubicBezTo>
                    <a:pt x="629" y="217"/>
                    <a:pt x="643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6" name="Google Shape;36336;p16"/>
            <p:cNvSpPr/>
            <p:nvPr/>
          </p:nvSpPr>
          <p:spPr>
            <a:xfrm>
              <a:off x="8118324" y="1731812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0"/>
                  </a:moveTo>
                  <a:cubicBezTo>
                    <a:pt x="212" y="158"/>
                    <a:pt x="154" y="282"/>
                    <a:pt x="1" y="362"/>
                  </a:cubicBezTo>
                  <a:cubicBezTo>
                    <a:pt x="660" y="432"/>
                    <a:pt x="754" y="16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7" name="Google Shape;36337;p16"/>
            <p:cNvSpPr/>
            <p:nvPr/>
          </p:nvSpPr>
          <p:spPr>
            <a:xfrm>
              <a:off x="3905901" y="1736600"/>
              <a:ext cx="13777" cy="7407"/>
            </a:xfrm>
            <a:custGeom>
              <a:avLst/>
              <a:gdLst/>
              <a:ahLst/>
              <a:cxnLst/>
              <a:rect l="l" t="t" r="r" b="b"/>
              <a:pathLst>
                <a:path w="386" h="246" extrusionOk="0">
                  <a:moveTo>
                    <a:pt x="386" y="113"/>
                  </a:moveTo>
                  <a:cubicBezTo>
                    <a:pt x="383" y="21"/>
                    <a:pt x="49" y="1"/>
                    <a:pt x="1" y="113"/>
                  </a:cubicBezTo>
                  <a:cubicBezTo>
                    <a:pt x="216" y="104"/>
                    <a:pt x="304" y="246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8" name="Google Shape;36338;p16"/>
            <p:cNvSpPr/>
            <p:nvPr/>
          </p:nvSpPr>
          <p:spPr>
            <a:xfrm>
              <a:off x="1541388" y="173927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9" name="Google Shape;36339;p16"/>
            <p:cNvSpPr/>
            <p:nvPr/>
          </p:nvSpPr>
          <p:spPr>
            <a:xfrm>
              <a:off x="560719" y="1736931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3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0" name="Google Shape;36340;p16"/>
            <p:cNvSpPr/>
            <p:nvPr/>
          </p:nvSpPr>
          <p:spPr>
            <a:xfrm>
              <a:off x="271615" y="1733649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2"/>
                  </a:moveTo>
                  <a:cubicBezTo>
                    <a:pt x="515" y="2"/>
                    <a:pt x="54" y="1"/>
                    <a:pt x="1" y="211"/>
                  </a:cubicBezTo>
                  <a:cubicBezTo>
                    <a:pt x="257" y="328"/>
                    <a:pt x="719" y="331"/>
                    <a:pt x="775" y="1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1" name="Google Shape;36341;p16"/>
            <p:cNvSpPr/>
            <p:nvPr/>
          </p:nvSpPr>
          <p:spPr>
            <a:xfrm>
              <a:off x="4135935" y="1723442"/>
              <a:ext cx="37120" cy="16560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2" name="Google Shape;36342;p16"/>
            <p:cNvSpPr/>
            <p:nvPr/>
          </p:nvSpPr>
          <p:spPr>
            <a:xfrm>
              <a:off x="860887" y="1731993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7"/>
                  </a:moveTo>
                  <a:cubicBezTo>
                    <a:pt x="322" y="181"/>
                    <a:pt x="344" y="292"/>
                    <a:pt x="656" y="266"/>
                  </a:cubicBezTo>
                  <a:cubicBezTo>
                    <a:pt x="955" y="44"/>
                    <a:pt x="1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3" name="Google Shape;36343;p16"/>
            <p:cNvSpPr/>
            <p:nvPr/>
          </p:nvSpPr>
          <p:spPr>
            <a:xfrm>
              <a:off x="6958482" y="1733800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4" name="Google Shape;36344;p16"/>
            <p:cNvSpPr/>
            <p:nvPr/>
          </p:nvSpPr>
          <p:spPr>
            <a:xfrm>
              <a:off x="5981739" y="1726333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3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5" name="Google Shape;36345;p16"/>
            <p:cNvSpPr/>
            <p:nvPr/>
          </p:nvSpPr>
          <p:spPr>
            <a:xfrm>
              <a:off x="2912347" y="1722599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6"/>
                  </a:moveTo>
                  <a:cubicBezTo>
                    <a:pt x="1112" y="1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6" name="Google Shape;36346;p16"/>
            <p:cNvSpPr/>
            <p:nvPr/>
          </p:nvSpPr>
          <p:spPr>
            <a:xfrm>
              <a:off x="2177345" y="1723593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3"/>
                  </a:moveTo>
                  <a:lnTo>
                    <a:pt x="411" y="92"/>
                  </a:lnTo>
                  <a:cubicBezTo>
                    <a:pt x="218" y="92"/>
                    <a:pt x="182" y="18"/>
                    <a:pt x="26" y="1"/>
                  </a:cubicBezTo>
                  <a:cubicBezTo>
                    <a:pt x="46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7" name="Google Shape;36347;p16"/>
            <p:cNvSpPr/>
            <p:nvPr/>
          </p:nvSpPr>
          <p:spPr>
            <a:xfrm>
              <a:off x="1909763" y="1729103"/>
              <a:ext cx="13920" cy="2740"/>
            </a:xfrm>
            <a:custGeom>
              <a:avLst/>
              <a:gdLst/>
              <a:ahLst/>
              <a:cxnLst/>
              <a:rect l="l" t="t" r="r" b="b"/>
              <a:pathLst>
                <a:path w="390" h="91" extrusionOk="0">
                  <a:moveTo>
                    <a:pt x="390" y="0"/>
                  </a:moveTo>
                  <a:cubicBezTo>
                    <a:pt x="240" y="20"/>
                    <a:pt x="6" y="2"/>
                    <a:pt x="1" y="90"/>
                  </a:cubicBezTo>
                  <a:cubicBezTo>
                    <a:pt x="153" y="71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8" name="Google Shape;36348;p16"/>
            <p:cNvSpPr/>
            <p:nvPr/>
          </p:nvSpPr>
          <p:spPr>
            <a:xfrm>
              <a:off x="3998736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42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9" name="Google Shape;36349;p16"/>
            <p:cNvSpPr/>
            <p:nvPr/>
          </p:nvSpPr>
          <p:spPr>
            <a:xfrm>
              <a:off x="804994" y="1725550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3" y="143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0" name="Google Shape;36350;p16"/>
            <p:cNvSpPr/>
            <p:nvPr/>
          </p:nvSpPr>
          <p:spPr>
            <a:xfrm>
              <a:off x="6982645" y="1720853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1" name="Google Shape;36351;p16"/>
            <p:cNvSpPr/>
            <p:nvPr/>
          </p:nvSpPr>
          <p:spPr>
            <a:xfrm>
              <a:off x="3155694" y="1718143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2" name="Google Shape;36352;p16"/>
            <p:cNvSpPr/>
            <p:nvPr/>
          </p:nvSpPr>
          <p:spPr>
            <a:xfrm>
              <a:off x="2086081" y="1715524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9"/>
                  </a:cubicBezTo>
                  <a:cubicBezTo>
                    <a:pt x="954" y="45"/>
                    <a:pt x="0" y="1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3" name="Google Shape;36353;p16"/>
            <p:cNvSpPr/>
            <p:nvPr/>
          </p:nvSpPr>
          <p:spPr>
            <a:xfrm>
              <a:off x="3138455" y="171733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0" y="27"/>
                  </a:moveTo>
                  <a:cubicBezTo>
                    <a:pt x="236" y="1"/>
                    <a:pt x="0" y="71"/>
                    <a:pt x="98" y="117"/>
                  </a:cubicBezTo>
                  <a:cubicBezTo>
                    <a:pt x="151" y="143"/>
                    <a:pt x="389" y="73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4" name="Google Shape;36354;p16"/>
            <p:cNvSpPr/>
            <p:nvPr/>
          </p:nvSpPr>
          <p:spPr>
            <a:xfrm>
              <a:off x="2226528" y="1718143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4" y="0"/>
                  </a:moveTo>
                  <a:cubicBezTo>
                    <a:pt x="236" y="20"/>
                    <a:pt x="2" y="1"/>
                    <a:pt x="1" y="90"/>
                  </a:cubicBezTo>
                  <a:cubicBezTo>
                    <a:pt x="148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5" name="Google Shape;36355;p16"/>
            <p:cNvSpPr/>
            <p:nvPr/>
          </p:nvSpPr>
          <p:spPr>
            <a:xfrm>
              <a:off x="2081869" y="2385228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1"/>
                  </a:cubicBezTo>
                  <a:cubicBezTo>
                    <a:pt x="228" y="288"/>
                    <a:pt x="209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6" name="Google Shape;36356;p16"/>
            <p:cNvSpPr/>
            <p:nvPr/>
          </p:nvSpPr>
          <p:spPr>
            <a:xfrm>
              <a:off x="8772305" y="2095403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4"/>
                  </a:moveTo>
                  <a:cubicBezTo>
                    <a:pt x="898" y="123"/>
                    <a:pt x="459" y="57"/>
                    <a:pt x="1" y="0"/>
                  </a:cubicBezTo>
                  <a:cubicBezTo>
                    <a:pt x="79" y="236"/>
                    <a:pt x="601" y="262"/>
                    <a:pt x="96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7" name="Google Shape;36357;p16"/>
            <p:cNvSpPr/>
            <p:nvPr/>
          </p:nvSpPr>
          <p:spPr>
            <a:xfrm>
              <a:off x="9095424" y="1868505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5"/>
                  </a:moveTo>
                  <a:cubicBezTo>
                    <a:pt x="793" y="541"/>
                    <a:pt x="1029" y="9"/>
                    <a:pt x="780" y="0"/>
                  </a:cubicBezTo>
                  <a:cubicBezTo>
                    <a:pt x="610" y="161"/>
                    <a:pt x="0" y="116"/>
                    <a:pt x="20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8" name="Google Shape;36358;p16"/>
            <p:cNvSpPr/>
            <p:nvPr/>
          </p:nvSpPr>
          <p:spPr>
            <a:xfrm>
              <a:off x="835332" y="1796094"/>
              <a:ext cx="35193" cy="10147"/>
            </a:xfrm>
            <a:custGeom>
              <a:avLst/>
              <a:gdLst/>
              <a:ahLst/>
              <a:cxnLst/>
              <a:rect l="l" t="t" r="r" b="b"/>
              <a:pathLst>
                <a:path w="986" h="337" extrusionOk="0">
                  <a:moveTo>
                    <a:pt x="406" y="317"/>
                  </a:moveTo>
                  <a:cubicBezTo>
                    <a:pt x="484" y="163"/>
                    <a:pt x="655" y="336"/>
                    <a:pt x="986" y="317"/>
                  </a:cubicBezTo>
                  <a:lnTo>
                    <a:pt x="986" y="43"/>
                  </a:lnTo>
                  <a:cubicBezTo>
                    <a:pt x="612" y="1"/>
                    <a:pt x="0" y="289"/>
                    <a:pt x="406" y="3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9" name="Google Shape;36359;p16"/>
            <p:cNvSpPr/>
            <p:nvPr/>
          </p:nvSpPr>
          <p:spPr>
            <a:xfrm>
              <a:off x="808813" y="1732505"/>
              <a:ext cx="37549" cy="11111"/>
            </a:xfrm>
            <a:custGeom>
              <a:avLst/>
              <a:gdLst/>
              <a:ahLst/>
              <a:cxnLst/>
              <a:rect l="l" t="t" r="r" b="b"/>
              <a:pathLst>
                <a:path w="1052" h="369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69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0" name="Google Shape;36360;p16"/>
            <p:cNvSpPr/>
            <p:nvPr/>
          </p:nvSpPr>
          <p:spPr>
            <a:xfrm>
              <a:off x="8669406" y="342105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199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1" name="Google Shape;36361;p16"/>
            <p:cNvSpPr/>
            <p:nvPr/>
          </p:nvSpPr>
          <p:spPr>
            <a:xfrm>
              <a:off x="8066999" y="342358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39"/>
                    <a:pt x="393" y="71"/>
                    <a:pt x="294" y="23"/>
                  </a:cubicBezTo>
                  <a:cubicBezTo>
                    <a:pt x="242" y="1"/>
                    <a:pt x="0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2" name="Google Shape;36362;p16"/>
            <p:cNvSpPr/>
            <p:nvPr/>
          </p:nvSpPr>
          <p:spPr>
            <a:xfrm>
              <a:off x="3244567" y="3421593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9" y="0"/>
                  </a:lnTo>
                  <a:cubicBezTo>
                    <a:pt x="1" y="161"/>
                    <a:pt x="221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3" name="Google Shape;36363;p16"/>
            <p:cNvSpPr/>
            <p:nvPr/>
          </p:nvSpPr>
          <p:spPr>
            <a:xfrm>
              <a:off x="113821" y="3421443"/>
              <a:ext cx="23843" cy="5992"/>
            </a:xfrm>
            <a:custGeom>
              <a:avLst/>
              <a:gdLst/>
              <a:ahLst/>
              <a:cxnLst/>
              <a:rect l="l" t="t" r="r" b="b"/>
              <a:pathLst>
                <a:path w="668" h="199" extrusionOk="0">
                  <a:moveTo>
                    <a:pt x="579" y="5"/>
                  </a:moveTo>
                  <a:cubicBezTo>
                    <a:pt x="246" y="0"/>
                    <a:pt x="83" y="73"/>
                    <a:pt x="1" y="186"/>
                  </a:cubicBezTo>
                  <a:cubicBezTo>
                    <a:pt x="302" y="178"/>
                    <a:pt x="668" y="199"/>
                    <a:pt x="579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4" name="Google Shape;36364;p16"/>
            <p:cNvSpPr/>
            <p:nvPr/>
          </p:nvSpPr>
          <p:spPr>
            <a:xfrm>
              <a:off x="2670678" y="3420810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0"/>
                    <a:pt x="0" y="68"/>
                    <a:pt x="102" y="118"/>
                  </a:cubicBezTo>
                  <a:cubicBezTo>
                    <a:pt x="155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5" name="Google Shape;36365;p16"/>
            <p:cNvSpPr/>
            <p:nvPr/>
          </p:nvSpPr>
          <p:spPr>
            <a:xfrm>
              <a:off x="6889989" y="3418101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101" y="116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0" y="0"/>
                    <a:pt x="1" y="68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6" name="Google Shape;36366;p16"/>
            <p:cNvSpPr/>
            <p:nvPr/>
          </p:nvSpPr>
          <p:spPr>
            <a:xfrm>
              <a:off x="5196732" y="3418101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4" y="25"/>
                  </a:moveTo>
                  <a:cubicBezTo>
                    <a:pt x="241" y="0"/>
                    <a:pt x="1" y="68"/>
                    <a:pt x="102" y="116"/>
                  </a:cubicBezTo>
                  <a:cubicBezTo>
                    <a:pt x="155" y="140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7" name="Google Shape;36367;p16"/>
            <p:cNvSpPr/>
            <p:nvPr/>
          </p:nvSpPr>
          <p:spPr>
            <a:xfrm>
              <a:off x="1827636" y="3405154"/>
              <a:ext cx="39761" cy="13730"/>
            </a:xfrm>
            <a:custGeom>
              <a:avLst/>
              <a:gdLst/>
              <a:ahLst/>
              <a:cxnLst/>
              <a:rect l="l" t="t" r="r" b="b"/>
              <a:pathLst>
                <a:path w="1114" h="456" extrusionOk="0">
                  <a:moveTo>
                    <a:pt x="577" y="1"/>
                  </a:moveTo>
                  <a:cubicBezTo>
                    <a:pt x="405" y="161"/>
                    <a:pt x="113" y="266"/>
                    <a:pt x="0" y="455"/>
                  </a:cubicBezTo>
                  <a:cubicBezTo>
                    <a:pt x="388" y="449"/>
                    <a:pt x="1114" y="142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8" name="Google Shape;36368;p16"/>
            <p:cNvSpPr/>
            <p:nvPr/>
          </p:nvSpPr>
          <p:spPr>
            <a:xfrm>
              <a:off x="1665738" y="3415331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101" y="117"/>
                  </a:moveTo>
                  <a:cubicBezTo>
                    <a:pt x="154" y="141"/>
                    <a:pt x="396" y="73"/>
                    <a:pt x="291" y="24"/>
                  </a:cubicBezTo>
                  <a:cubicBezTo>
                    <a:pt x="239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9" name="Google Shape;36369;p16"/>
            <p:cNvSpPr/>
            <p:nvPr/>
          </p:nvSpPr>
          <p:spPr>
            <a:xfrm>
              <a:off x="1087602" y="341262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4"/>
                    <a:pt x="290" y="27"/>
                  </a:cubicBezTo>
                  <a:cubicBezTo>
                    <a:pt x="241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0" name="Google Shape;36370;p16"/>
            <p:cNvSpPr/>
            <p:nvPr/>
          </p:nvSpPr>
          <p:spPr>
            <a:xfrm>
              <a:off x="2732675" y="3409881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7"/>
                  </a:moveTo>
                  <a:cubicBezTo>
                    <a:pt x="152" y="140"/>
                    <a:pt x="391" y="72"/>
                    <a:pt x="295" y="25"/>
                  </a:cubicBezTo>
                  <a:cubicBezTo>
                    <a:pt x="237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1" name="Google Shape;36371;p16"/>
            <p:cNvSpPr/>
            <p:nvPr/>
          </p:nvSpPr>
          <p:spPr>
            <a:xfrm>
              <a:off x="2867019" y="3405154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2" name="Google Shape;36372;p16"/>
            <p:cNvSpPr/>
            <p:nvPr/>
          </p:nvSpPr>
          <p:spPr>
            <a:xfrm>
              <a:off x="6556306" y="340205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5"/>
                    <a:pt x="157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3" name="Google Shape;36373;p16"/>
            <p:cNvSpPr/>
            <p:nvPr/>
          </p:nvSpPr>
          <p:spPr>
            <a:xfrm>
              <a:off x="4222952" y="340205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5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4" name="Google Shape;36374;p16"/>
            <p:cNvSpPr/>
            <p:nvPr/>
          </p:nvSpPr>
          <p:spPr>
            <a:xfrm>
              <a:off x="536948" y="34043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3"/>
                    <a:pt x="394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5" name="Google Shape;36375;p16"/>
            <p:cNvSpPr/>
            <p:nvPr/>
          </p:nvSpPr>
          <p:spPr>
            <a:xfrm>
              <a:off x="5475664" y="33969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7" y="92"/>
                    <a:pt x="349" y="18"/>
                    <a:pt x="195" y="1"/>
                  </a:cubicBezTo>
                  <a:cubicBezTo>
                    <a:pt x="195" y="92"/>
                    <a:pt x="36" y="109"/>
                    <a:pt x="1" y="182"/>
                  </a:cubicBezTo>
                  <a:cubicBezTo>
                    <a:pt x="195" y="182"/>
                    <a:pt x="230" y="256"/>
                    <a:pt x="388" y="274"/>
                  </a:cubicBezTo>
                  <a:cubicBezTo>
                    <a:pt x="387" y="182"/>
                    <a:pt x="542" y="167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6" name="Google Shape;36376;p16"/>
            <p:cNvSpPr/>
            <p:nvPr/>
          </p:nvSpPr>
          <p:spPr>
            <a:xfrm>
              <a:off x="4844918" y="3396513"/>
              <a:ext cx="33551" cy="15868"/>
            </a:xfrm>
            <a:custGeom>
              <a:avLst/>
              <a:gdLst/>
              <a:ahLst/>
              <a:cxnLst/>
              <a:rect l="l" t="t" r="r" b="b"/>
              <a:pathLst>
                <a:path w="940" h="527" extrusionOk="0">
                  <a:moveTo>
                    <a:pt x="895" y="196"/>
                  </a:moveTo>
                  <a:cubicBezTo>
                    <a:pt x="939" y="142"/>
                    <a:pt x="604" y="1"/>
                    <a:pt x="510" y="15"/>
                  </a:cubicBezTo>
                  <a:cubicBezTo>
                    <a:pt x="1" y="89"/>
                    <a:pt x="633" y="527"/>
                    <a:pt x="895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7" name="Google Shape;36377;p16"/>
            <p:cNvSpPr/>
            <p:nvPr/>
          </p:nvSpPr>
          <p:spPr>
            <a:xfrm>
              <a:off x="416667" y="3388173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0"/>
                    <a:pt x="79" y="1"/>
                    <a:pt x="0" y="201"/>
                  </a:cubicBezTo>
                  <a:cubicBezTo>
                    <a:pt x="302" y="240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8" name="Google Shape;36378;p16"/>
            <p:cNvSpPr/>
            <p:nvPr/>
          </p:nvSpPr>
          <p:spPr>
            <a:xfrm>
              <a:off x="822733" y="3377815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5"/>
                  </a:moveTo>
                  <a:cubicBezTo>
                    <a:pt x="1320" y="440"/>
                    <a:pt x="1412" y="300"/>
                    <a:pt x="1350" y="92"/>
                  </a:cubicBezTo>
                  <a:cubicBezTo>
                    <a:pt x="721" y="144"/>
                    <a:pt x="451" y="30"/>
                    <a:pt x="1" y="0"/>
                  </a:cubicBezTo>
                  <a:cubicBezTo>
                    <a:pt x="229" y="256"/>
                    <a:pt x="314" y="580"/>
                    <a:pt x="1157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9" name="Google Shape;36379;p16"/>
            <p:cNvSpPr/>
            <p:nvPr/>
          </p:nvSpPr>
          <p:spPr>
            <a:xfrm>
              <a:off x="1189645" y="3375106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4"/>
                  </a:moveTo>
                  <a:cubicBezTo>
                    <a:pt x="658" y="124"/>
                    <a:pt x="2017" y="462"/>
                    <a:pt x="1677" y="0"/>
                  </a:cubicBezTo>
                  <a:cubicBezTo>
                    <a:pt x="1136" y="47"/>
                    <a:pt x="675" y="132"/>
                    <a:pt x="133" y="182"/>
                  </a:cubicBezTo>
                  <a:cubicBezTo>
                    <a:pt x="0" y="426"/>
                    <a:pt x="531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0" name="Google Shape;36380;p16"/>
            <p:cNvSpPr/>
            <p:nvPr/>
          </p:nvSpPr>
          <p:spPr>
            <a:xfrm>
              <a:off x="6690364" y="338251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6" y="141"/>
                    <a:pt x="395" y="73"/>
                    <a:pt x="293" y="26"/>
                  </a:cubicBezTo>
                  <a:cubicBezTo>
                    <a:pt x="244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1" name="Google Shape;36381;p16"/>
            <p:cNvSpPr/>
            <p:nvPr/>
          </p:nvSpPr>
          <p:spPr>
            <a:xfrm>
              <a:off x="6611343" y="337781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2" name="Google Shape;36382;p16"/>
            <p:cNvSpPr/>
            <p:nvPr/>
          </p:nvSpPr>
          <p:spPr>
            <a:xfrm>
              <a:off x="5234673" y="3377243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1"/>
                  </a:moveTo>
                  <a:cubicBezTo>
                    <a:pt x="346" y="1"/>
                    <a:pt x="174" y="55"/>
                    <a:pt x="0" y="111"/>
                  </a:cubicBezTo>
                  <a:cubicBezTo>
                    <a:pt x="5" y="202"/>
                    <a:pt x="341" y="224"/>
                    <a:pt x="385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3" name="Google Shape;36383;p16"/>
            <p:cNvSpPr/>
            <p:nvPr/>
          </p:nvSpPr>
          <p:spPr>
            <a:xfrm>
              <a:off x="8006537" y="3366886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0"/>
                  </a:moveTo>
                  <a:cubicBezTo>
                    <a:pt x="616" y="173"/>
                    <a:pt x="0" y="64"/>
                    <a:pt x="59" y="273"/>
                  </a:cubicBezTo>
                  <a:cubicBezTo>
                    <a:pt x="397" y="546"/>
                    <a:pt x="1252" y="143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4" name="Google Shape;36384;p16"/>
            <p:cNvSpPr/>
            <p:nvPr/>
          </p:nvSpPr>
          <p:spPr>
            <a:xfrm>
              <a:off x="6683547" y="337432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6"/>
                  </a:moveTo>
                  <a:cubicBezTo>
                    <a:pt x="242" y="0"/>
                    <a:pt x="1" y="69"/>
                    <a:pt x="103" y="116"/>
                  </a:cubicBezTo>
                  <a:cubicBezTo>
                    <a:pt x="152" y="142"/>
                    <a:pt x="392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5" name="Google Shape;36385;p16"/>
            <p:cNvSpPr/>
            <p:nvPr/>
          </p:nvSpPr>
          <p:spPr>
            <a:xfrm>
              <a:off x="9075543" y="336962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6" name="Google Shape;36386;p16"/>
            <p:cNvSpPr/>
            <p:nvPr/>
          </p:nvSpPr>
          <p:spPr>
            <a:xfrm>
              <a:off x="5841969" y="3359780"/>
              <a:ext cx="22165" cy="16169"/>
            </a:xfrm>
            <a:custGeom>
              <a:avLst/>
              <a:gdLst/>
              <a:ahLst/>
              <a:cxnLst/>
              <a:rect l="l" t="t" r="r" b="b"/>
              <a:pathLst>
                <a:path w="621" h="537" extrusionOk="0">
                  <a:moveTo>
                    <a:pt x="343" y="509"/>
                  </a:moveTo>
                  <a:cubicBezTo>
                    <a:pt x="403" y="385"/>
                    <a:pt x="620" y="334"/>
                    <a:pt x="538" y="144"/>
                  </a:cubicBezTo>
                  <a:cubicBezTo>
                    <a:pt x="0" y="0"/>
                    <a:pt x="4" y="537"/>
                    <a:pt x="343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7" name="Google Shape;36387;p16"/>
            <p:cNvSpPr/>
            <p:nvPr/>
          </p:nvSpPr>
          <p:spPr>
            <a:xfrm>
              <a:off x="5410169" y="336884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0" y="143"/>
                    <a:pt x="394" y="72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8" name="Google Shape;36388;p16"/>
            <p:cNvSpPr/>
            <p:nvPr/>
          </p:nvSpPr>
          <p:spPr>
            <a:xfrm>
              <a:off x="2537012" y="3359780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1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9" name="Google Shape;36389;p16"/>
            <p:cNvSpPr/>
            <p:nvPr/>
          </p:nvSpPr>
          <p:spPr>
            <a:xfrm>
              <a:off x="1440273" y="3354662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439" y="406"/>
                  </a:moveTo>
                  <a:cubicBezTo>
                    <a:pt x="745" y="272"/>
                    <a:pt x="655" y="0"/>
                    <a:pt x="54" y="43"/>
                  </a:cubicBezTo>
                  <a:cubicBezTo>
                    <a:pt x="1" y="250"/>
                    <a:pt x="100" y="384"/>
                    <a:pt x="439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0" name="Google Shape;36390;p16"/>
            <p:cNvSpPr/>
            <p:nvPr/>
          </p:nvSpPr>
          <p:spPr>
            <a:xfrm>
              <a:off x="8886091" y="336068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0" y="115"/>
                  </a:moveTo>
                  <a:cubicBezTo>
                    <a:pt x="155" y="141"/>
                    <a:pt x="396" y="73"/>
                    <a:pt x="293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1" name="Google Shape;36391;p16"/>
            <p:cNvSpPr/>
            <p:nvPr/>
          </p:nvSpPr>
          <p:spPr>
            <a:xfrm>
              <a:off x="8941270" y="3357974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2" name="Google Shape;36392;p16"/>
            <p:cNvSpPr/>
            <p:nvPr/>
          </p:nvSpPr>
          <p:spPr>
            <a:xfrm>
              <a:off x="6907335" y="3348339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0" y="434"/>
                  </a:moveTo>
                  <a:cubicBezTo>
                    <a:pt x="744" y="505"/>
                    <a:pt x="744" y="0"/>
                    <a:pt x="0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3" name="Google Shape;36393;p16"/>
            <p:cNvSpPr/>
            <p:nvPr/>
          </p:nvSpPr>
          <p:spPr>
            <a:xfrm>
              <a:off x="2619139" y="3355234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6"/>
                  </a:moveTo>
                  <a:cubicBezTo>
                    <a:pt x="385" y="24"/>
                    <a:pt x="50" y="1"/>
                    <a:pt x="1" y="116"/>
                  </a:cubicBezTo>
                  <a:cubicBezTo>
                    <a:pt x="217" y="105"/>
                    <a:pt x="300" y="248"/>
                    <a:pt x="386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4" name="Google Shape;36394;p16"/>
            <p:cNvSpPr/>
            <p:nvPr/>
          </p:nvSpPr>
          <p:spPr>
            <a:xfrm>
              <a:off x="865599" y="3339517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1"/>
                  </a:cubicBezTo>
                  <a:cubicBezTo>
                    <a:pt x="45" y="138"/>
                    <a:pt x="1" y="625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5" name="Google Shape;36395;p16"/>
            <p:cNvSpPr/>
            <p:nvPr/>
          </p:nvSpPr>
          <p:spPr>
            <a:xfrm>
              <a:off x="6132858" y="3347044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1" y="0"/>
                    <a:pt x="1" y="69"/>
                    <a:pt x="102" y="115"/>
                  </a:cubicBezTo>
                  <a:cubicBezTo>
                    <a:pt x="155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6" name="Google Shape;36396;p16"/>
            <p:cNvSpPr/>
            <p:nvPr/>
          </p:nvSpPr>
          <p:spPr>
            <a:xfrm>
              <a:off x="6052908" y="3345027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2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7" name="Google Shape;36397;p16"/>
            <p:cNvSpPr/>
            <p:nvPr/>
          </p:nvSpPr>
          <p:spPr>
            <a:xfrm>
              <a:off x="1387485" y="3335242"/>
              <a:ext cx="20238" cy="13670"/>
            </a:xfrm>
            <a:custGeom>
              <a:avLst/>
              <a:gdLst/>
              <a:ahLst/>
              <a:cxnLst/>
              <a:rect l="l" t="t" r="r" b="b"/>
              <a:pathLst>
                <a:path w="567" h="454" extrusionOk="0">
                  <a:moveTo>
                    <a:pt x="376" y="417"/>
                  </a:moveTo>
                  <a:cubicBezTo>
                    <a:pt x="386" y="362"/>
                    <a:pt x="403" y="309"/>
                    <a:pt x="566" y="326"/>
                  </a:cubicBezTo>
                  <a:lnTo>
                    <a:pt x="566" y="144"/>
                  </a:lnTo>
                  <a:cubicBezTo>
                    <a:pt x="95" y="1"/>
                    <a:pt x="1" y="454"/>
                    <a:pt x="376" y="4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8" name="Google Shape;36398;p16"/>
            <p:cNvSpPr/>
            <p:nvPr/>
          </p:nvSpPr>
          <p:spPr>
            <a:xfrm>
              <a:off x="5244988" y="334153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40" y="0"/>
                    <a:pt x="1" y="70"/>
                    <a:pt x="96" y="117"/>
                  </a:cubicBezTo>
                  <a:cubicBezTo>
                    <a:pt x="154" y="141"/>
                    <a:pt x="394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9" name="Google Shape;36399;p16"/>
            <p:cNvSpPr/>
            <p:nvPr/>
          </p:nvSpPr>
          <p:spPr>
            <a:xfrm>
              <a:off x="84304" y="3336777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0"/>
                  </a:lnTo>
                  <a:lnTo>
                    <a:pt x="247" y="0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0" name="Google Shape;36400;p16"/>
            <p:cNvSpPr/>
            <p:nvPr/>
          </p:nvSpPr>
          <p:spPr>
            <a:xfrm>
              <a:off x="8428486" y="3336506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2" y="102"/>
                  </a:moveTo>
                  <a:cubicBezTo>
                    <a:pt x="194" y="53"/>
                    <a:pt x="37" y="0"/>
                    <a:pt x="0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1" name="Google Shape;36401;p16"/>
            <p:cNvSpPr/>
            <p:nvPr/>
          </p:nvSpPr>
          <p:spPr>
            <a:xfrm>
              <a:off x="5282892" y="3331388"/>
              <a:ext cx="22629" cy="13670"/>
            </a:xfrm>
            <a:custGeom>
              <a:avLst/>
              <a:gdLst/>
              <a:ahLst/>
              <a:cxnLst/>
              <a:rect l="l" t="t" r="r" b="b"/>
              <a:pathLst>
                <a:path w="634" h="454" extrusionOk="0">
                  <a:moveTo>
                    <a:pt x="580" y="362"/>
                  </a:moveTo>
                  <a:cubicBezTo>
                    <a:pt x="633" y="155"/>
                    <a:pt x="534" y="22"/>
                    <a:pt x="195" y="1"/>
                  </a:cubicBezTo>
                  <a:cubicBezTo>
                    <a:pt x="239" y="160"/>
                    <a:pt x="0" y="454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2" name="Google Shape;36402;p16"/>
            <p:cNvSpPr/>
            <p:nvPr/>
          </p:nvSpPr>
          <p:spPr>
            <a:xfrm>
              <a:off x="3965685" y="3320429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6"/>
                  </a:moveTo>
                  <a:cubicBezTo>
                    <a:pt x="1606" y="369"/>
                    <a:pt x="632" y="111"/>
                    <a:pt x="72" y="0"/>
                  </a:cubicBezTo>
                  <a:cubicBezTo>
                    <a:pt x="1" y="427"/>
                    <a:pt x="418" y="623"/>
                    <a:pt x="1037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3" name="Google Shape;36403;p16"/>
            <p:cNvSpPr/>
            <p:nvPr/>
          </p:nvSpPr>
          <p:spPr>
            <a:xfrm>
              <a:off x="8452542" y="3333345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3" y="141"/>
                    <a:pt x="393" y="70"/>
                    <a:pt x="292" y="24"/>
                  </a:cubicBezTo>
                  <a:cubicBezTo>
                    <a:pt x="238" y="1"/>
                    <a:pt x="0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4" name="Google Shape;36404;p16"/>
            <p:cNvSpPr/>
            <p:nvPr/>
          </p:nvSpPr>
          <p:spPr>
            <a:xfrm>
              <a:off x="578244" y="3333345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4"/>
                  </a:moveTo>
                  <a:cubicBezTo>
                    <a:pt x="154" y="141"/>
                    <a:pt x="394" y="70"/>
                    <a:pt x="294" y="24"/>
                  </a:cubicBezTo>
                  <a:cubicBezTo>
                    <a:pt x="240" y="1"/>
                    <a:pt x="0" y="69"/>
                    <a:pt x="101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5" name="Google Shape;36405;p16"/>
            <p:cNvSpPr/>
            <p:nvPr/>
          </p:nvSpPr>
          <p:spPr>
            <a:xfrm>
              <a:off x="5196732" y="333057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8"/>
                  </a:moveTo>
                  <a:cubicBezTo>
                    <a:pt x="241" y="0"/>
                    <a:pt x="1" y="71"/>
                    <a:pt x="102" y="116"/>
                  </a:cubicBezTo>
                  <a:cubicBezTo>
                    <a:pt x="155" y="141"/>
                    <a:pt x="395" y="73"/>
                    <a:pt x="294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6" name="Google Shape;36406;p16"/>
            <p:cNvSpPr/>
            <p:nvPr/>
          </p:nvSpPr>
          <p:spPr>
            <a:xfrm>
              <a:off x="1655495" y="3321934"/>
              <a:ext cx="34872" cy="15296"/>
            </a:xfrm>
            <a:custGeom>
              <a:avLst/>
              <a:gdLst/>
              <a:ahLst/>
              <a:cxnLst/>
              <a:rect l="l" t="t" r="r" b="b"/>
              <a:pathLst>
                <a:path w="977" h="508" extrusionOk="0">
                  <a:moveTo>
                    <a:pt x="773" y="403"/>
                  </a:moveTo>
                  <a:cubicBezTo>
                    <a:pt x="977" y="174"/>
                    <a:pt x="122" y="0"/>
                    <a:pt x="0" y="222"/>
                  </a:cubicBezTo>
                  <a:cubicBezTo>
                    <a:pt x="307" y="260"/>
                    <a:pt x="166" y="508"/>
                    <a:pt x="773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7" name="Google Shape;36407;p16"/>
            <p:cNvSpPr/>
            <p:nvPr/>
          </p:nvSpPr>
          <p:spPr>
            <a:xfrm>
              <a:off x="323796" y="3328257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9" y="193"/>
                  </a:moveTo>
                  <a:cubicBezTo>
                    <a:pt x="479" y="102"/>
                    <a:pt x="634" y="86"/>
                    <a:pt x="672" y="12"/>
                  </a:cubicBezTo>
                  <a:cubicBezTo>
                    <a:pt x="368" y="22"/>
                    <a:pt x="1" y="0"/>
                    <a:pt x="92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8" name="Google Shape;36408;p16"/>
            <p:cNvSpPr/>
            <p:nvPr/>
          </p:nvSpPr>
          <p:spPr>
            <a:xfrm>
              <a:off x="2564138" y="3328588"/>
              <a:ext cx="13777" cy="2830"/>
            </a:xfrm>
            <a:custGeom>
              <a:avLst/>
              <a:gdLst/>
              <a:ahLst/>
              <a:cxnLst/>
              <a:rect l="l" t="t" r="r" b="b"/>
              <a:pathLst>
                <a:path w="386" h="94" extrusionOk="0">
                  <a:moveTo>
                    <a:pt x="0" y="94"/>
                  </a:moveTo>
                  <a:cubicBezTo>
                    <a:pt x="149" y="71"/>
                    <a:pt x="379" y="90"/>
                    <a:pt x="385" y="1"/>
                  </a:cubicBezTo>
                  <a:cubicBezTo>
                    <a:pt x="238" y="23"/>
                    <a:pt x="5" y="4"/>
                    <a:pt x="0" y="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9" name="Google Shape;36409;p16"/>
            <p:cNvSpPr/>
            <p:nvPr/>
          </p:nvSpPr>
          <p:spPr>
            <a:xfrm>
              <a:off x="1934177" y="332786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4" y="24"/>
                  </a:moveTo>
                  <a:cubicBezTo>
                    <a:pt x="240" y="0"/>
                    <a:pt x="1" y="68"/>
                    <a:pt x="103" y="115"/>
                  </a:cubicBezTo>
                  <a:cubicBezTo>
                    <a:pt x="155" y="141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0" name="Google Shape;36410;p16"/>
            <p:cNvSpPr/>
            <p:nvPr/>
          </p:nvSpPr>
          <p:spPr>
            <a:xfrm>
              <a:off x="7013875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1" name="Google Shape;36411;p16"/>
            <p:cNvSpPr/>
            <p:nvPr/>
          </p:nvSpPr>
          <p:spPr>
            <a:xfrm>
              <a:off x="5503218" y="3309469"/>
              <a:ext cx="33622" cy="17313"/>
            </a:xfrm>
            <a:custGeom>
              <a:avLst/>
              <a:gdLst/>
              <a:ahLst/>
              <a:cxnLst/>
              <a:rect l="l" t="t" r="r" b="b"/>
              <a:pathLst>
                <a:path w="942" h="575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5" y="575"/>
                    <a:pt x="941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2" name="Google Shape;36412;p16"/>
            <p:cNvSpPr/>
            <p:nvPr/>
          </p:nvSpPr>
          <p:spPr>
            <a:xfrm>
              <a:off x="4453450" y="33169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3" name="Google Shape;36413;p16"/>
            <p:cNvSpPr/>
            <p:nvPr/>
          </p:nvSpPr>
          <p:spPr>
            <a:xfrm>
              <a:off x="2494396" y="3312209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3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4" name="Google Shape;36414;p16"/>
            <p:cNvSpPr/>
            <p:nvPr/>
          </p:nvSpPr>
          <p:spPr>
            <a:xfrm>
              <a:off x="5244988" y="33141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5" name="Google Shape;36415;p16"/>
            <p:cNvSpPr/>
            <p:nvPr/>
          </p:nvSpPr>
          <p:spPr>
            <a:xfrm>
              <a:off x="3073496" y="3311456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5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6" name="Google Shape;36416;p16"/>
            <p:cNvSpPr/>
            <p:nvPr/>
          </p:nvSpPr>
          <p:spPr>
            <a:xfrm>
              <a:off x="2990905" y="3312179"/>
              <a:ext cx="13706" cy="5540"/>
            </a:xfrm>
            <a:custGeom>
              <a:avLst/>
              <a:gdLst/>
              <a:ahLst/>
              <a:cxnLst/>
              <a:rect l="l" t="t" r="r" b="b"/>
              <a:pathLst>
                <a:path w="384" h="184" extrusionOk="0">
                  <a:moveTo>
                    <a:pt x="0" y="183"/>
                  </a:moveTo>
                  <a:lnTo>
                    <a:pt x="384" y="183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7" name="Google Shape;36417;p16"/>
            <p:cNvSpPr/>
            <p:nvPr/>
          </p:nvSpPr>
          <p:spPr>
            <a:xfrm>
              <a:off x="2521593" y="3309469"/>
              <a:ext cx="21915" cy="8702"/>
            </a:xfrm>
            <a:custGeom>
              <a:avLst/>
              <a:gdLst/>
              <a:ahLst/>
              <a:cxnLst/>
              <a:rect l="l" t="t" r="r" b="b"/>
              <a:pathLst>
                <a:path w="614" h="289" extrusionOk="0">
                  <a:moveTo>
                    <a:pt x="614" y="273"/>
                  </a:moveTo>
                  <a:lnTo>
                    <a:pt x="614" y="0"/>
                  </a:lnTo>
                  <a:lnTo>
                    <a:pt x="34" y="0"/>
                  </a:lnTo>
                  <a:cubicBezTo>
                    <a:pt x="0" y="197"/>
                    <a:pt x="192" y="289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8" name="Google Shape;36418;p16"/>
            <p:cNvSpPr/>
            <p:nvPr/>
          </p:nvSpPr>
          <p:spPr>
            <a:xfrm>
              <a:off x="1903339" y="33090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4" y="103"/>
                  </a:moveTo>
                  <a:cubicBezTo>
                    <a:pt x="194" y="52"/>
                    <a:pt x="37" y="0"/>
                    <a:pt x="2" y="103"/>
                  </a:cubicBezTo>
                  <a:cubicBezTo>
                    <a:pt x="1" y="156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9" name="Google Shape;36419;p16"/>
            <p:cNvSpPr/>
            <p:nvPr/>
          </p:nvSpPr>
          <p:spPr>
            <a:xfrm>
              <a:off x="8813922" y="3306699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0" name="Google Shape;36420;p16"/>
            <p:cNvSpPr/>
            <p:nvPr/>
          </p:nvSpPr>
          <p:spPr>
            <a:xfrm>
              <a:off x="5609794" y="330320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40" y="1"/>
                    <a:pt x="1" y="71"/>
                    <a:pt x="101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1" name="Google Shape;36421;p16"/>
            <p:cNvSpPr/>
            <p:nvPr/>
          </p:nvSpPr>
          <p:spPr>
            <a:xfrm>
              <a:off x="2509065" y="3298540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0"/>
                  </a:cubicBezTo>
                  <a:cubicBezTo>
                    <a:pt x="385" y="90"/>
                    <a:pt x="347" y="19"/>
                    <a:pt x="195" y="0"/>
                  </a:cubicBezTo>
                  <a:cubicBezTo>
                    <a:pt x="195" y="92"/>
                    <a:pt x="38" y="109"/>
                    <a:pt x="0" y="183"/>
                  </a:cubicBezTo>
                  <a:cubicBezTo>
                    <a:pt x="195" y="182"/>
                    <a:pt x="230" y="256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2" name="Google Shape;36422;p16"/>
            <p:cNvSpPr/>
            <p:nvPr/>
          </p:nvSpPr>
          <p:spPr>
            <a:xfrm>
              <a:off x="1807007" y="3291825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3"/>
                  </a:cubicBezTo>
                  <a:cubicBezTo>
                    <a:pt x="201" y="169"/>
                    <a:pt x="102" y="242"/>
                    <a:pt x="0" y="316"/>
                  </a:cubicBezTo>
                  <a:cubicBezTo>
                    <a:pt x="384" y="316"/>
                    <a:pt x="247" y="561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3" name="Google Shape;36423;p16"/>
            <p:cNvSpPr/>
            <p:nvPr/>
          </p:nvSpPr>
          <p:spPr>
            <a:xfrm>
              <a:off x="8810531" y="3300527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1"/>
                    <a:pt x="0" y="69"/>
                    <a:pt x="96" y="116"/>
                  </a:cubicBezTo>
                  <a:cubicBezTo>
                    <a:pt x="152" y="141"/>
                    <a:pt x="388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4" name="Google Shape;36424;p16"/>
            <p:cNvSpPr/>
            <p:nvPr/>
          </p:nvSpPr>
          <p:spPr>
            <a:xfrm>
              <a:off x="8597058" y="3300527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8" y="116"/>
                  </a:moveTo>
                  <a:cubicBezTo>
                    <a:pt x="153" y="141"/>
                    <a:pt x="392" y="73"/>
                    <a:pt x="291" y="24"/>
                  </a:cubicBezTo>
                  <a:cubicBezTo>
                    <a:pt x="239" y="1"/>
                    <a:pt x="0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5" name="Google Shape;36425;p16"/>
            <p:cNvSpPr/>
            <p:nvPr/>
          </p:nvSpPr>
          <p:spPr>
            <a:xfrm>
              <a:off x="5372336" y="329814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3" y="103"/>
                  </a:moveTo>
                  <a:cubicBezTo>
                    <a:pt x="0" y="156"/>
                    <a:pt x="157" y="208"/>
                    <a:pt x="195" y="103"/>
                  </a:cubicBezTo>
                  <a:cubicBezTo>
                    <a:pt x="196" y="54"/>
                    <a:pt x="38" y="0"/>
                    <a:pt x="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6" name="Google Shape;36426;p16"/>
            <p:cNvSpPr/>
            <p:nvPr/>
          </p:nvSpPr>
          <p:spPr>
            <a:xfrm>
              <a:off x="3204628" y="3288815"/>
              <a:ext cx="20309" cy="13550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6" y="413"/>
                  </a:moveTo>
                  <a:cubicBezTo>
                    <a:pt x="387" y="359"/>
                    <a:pt x="402" y="308"/>
                    <a:pt x="569" y="325"/>
                  </a:cubicBezTo>
                  <a:lnTo>
                    <a:pt x="569" y="143"/>
                  </a:lnTo>
                  <a:cubicBezTo>
                    <a:pt x="95" y="1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7" name="Google Shape;36427;p16"/>
            <p:cNvSpPr/>
            <p:nvPr/>
          </p:nvSpPr>
          <p:spPr>
            <a:xfrm>
              <a:off x="8056827" y="3295830"/>
              <a:ext cx="13742" cy="2710"/>
            </a:xfrm>
            <a:custGeom>
              <a:avLst/>
              <a:gdLst/>
              <a:ahLst/>
              <a:cxnLst/>
              <a:rect l="l" t="t" r="r" b="b"/>
              <a:pathLst>
                <a:path w="385" h="90" extrusionOk="0">
                  <a:moveTo>
                    <a:pt x="385" y="0"/>
                  </a:moveTo>
                  <a:cubicBezTo>
                    <a:pt x="236" y="20"/>
                    <a:pt x="6" y="2"/>
                    <a:pt x="1" y="89"/>
                  </a:cubicBezTo>
                  <a:cubicBezTo>
                    <a:pt x="151" y="70"/>
                    <a:pt x="382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8" name="Google Shape;36428;p16"/>
            <p:cNvSpPr/>
            <p:nvPr/>
          </p:nvSpPr>
          <p:spPr>
            <a:xfrm>
              <a:off x="5489441" y="3289959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4"/>
                  </a:moveTo>
                  <a:cubicBezTo>
                    <a:pt x="194" y="54"/>
                    <a:pt x="37" y="1"/>
                    <a:pt x="1" y="104"/>
                  </a:cubicBezTo>
                  <a:cubicBezTo>
                    <a:pt x="1" y="154"/>
                    <a:pt x="156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9" name="Google Shape;36429;p16"/>
            <p:cNvSpPr/>
            <p:nvPr/>
          </p:nvSpPr>
          <p:spPr>
            <a:xfrm>
              <a:off x="1452729" y="3287610"/>
              <a:ext cx="23914" cy="10298"/>
            </a:xfrm>
            <a:custGeom>
              <a:avLst/>
              <a:gdLst/>
              <a:ahLst/>
              <a:cxnLst/>
              <a:rect l="l" t="t" r="r" b="b"/>
              <a:pathLst>
                <a:path w="670" h="342" extrusionOk="0">
                  <a:moveTo>
                    <a:pt x="670" y="92"/>
                  </a:moveTo>
                  <a:cubicBezTo>
                    <a:pt x="404" y="94"/>
                    <a:pt x="247" y="49"/>
                    <a:pt x="90" y="1"/>
                  </a:cubicBezTo>
                  <a:cubicBezTo>
                    <a:pt x="0" y="282"/>
                    <a:pt x="610" y="341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0" name="Google Shape;36430;p16"/>
            <p:cNvSpPr/>
            <p:nvPr/>
          </p:nvSpPr>
          <p:spPr>
            <a:xfrm>
              <a:off x="4205677" y="3289567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1" name="Google Shape;36431;p16"/>
            <p:cNvSpPr/>
            <p:nvPr/>
          </p:nvSpPr>
          <p:spPr>
            <a:xfrm>
              <a:off x="1522614" y="3271954"/>
              <a:ext cx="50434" cy="18518"/>
            </a:xfrm>
            <a:custGeom>
              <a:avLst/>
              <a:gdLst/>
              <a:ahLst/>
              <a:cxnLst/>
              <a:rect l="l" t="t" r="r" b="b"/>
              <a:pathLst>
                <a:path w="1413" h="615" extrusionOk="0">
                  <a:moveTo>
                    <a:pt x="62" y="521"/>
                  </a:moveTo>
                  <a:cubicBezTo>
                    <a:pt x="607" y="614"/>
                    <a:pt x="865" y="614"/>
                    <a:pt x="1413" y="521"/>
                  </a:cubicBezTo>
                  <a:cubicBezTo>
                    <a:pt x="1253" y="262"/>
                    <a:pt x="1102" y="1"/>
                    <a:pt x="252" y="66"/>
                  </a:cubicBezTo>
                  <a:cubicBezTo>
                    <a:pt x="90" y="171"/>
                    <a:pt x="0" y="310"/>
                    <a:pt x="62" y="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2" name="Google Shape;36432;p16"/>
            <p:cNvSpPr/>
            <p:nvPr/>
          </p:nvSpPr>
          <p:spPr>
            <a:xfrm>
              <a:off x="2020337" y="327902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9" y="1"/>
                    <a:pt x="2" y="104"/>
                  </a:cubicBezTo>
                  <a:cubicBezTo>
                    <a:pt x="0" y="154"/>
                    <a:pt x="157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3" name="Google Shape;36433;p16"/>
            <p:cNvSpPr/>
            <p:nvPr/>
          </p:nvSpPr>
          <p:spPr>
            <a:xfrm>
              <a:off x="4863121" y="327939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4" name="Google Shape;36434;p16"/>
            <p:cNvSpPr/>
            <p:nvPr/>
          </p:nvSpPr>
          <p:spPr>
            <a:xfrm>
              <a:off x="2116740" y="327628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5" name="Google Shape;36435;p16"/>
            <p:cNvSpPr/>
            <p:nvPr/>
          </p:nvSpPr>
          <p:spPr>
            <a:xfrm>
              <a:off x="1707105" y="327863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7"/>
                  </a:moveTo>
                  <a:cubicBezTo>
                    <a:pt x="151" y="142"/>
                    <a:pt x="391" y="73"/>
                    <a:pt x="293" y="26"/>
                  </a:cubicBezTo>
                  <a:cubicBezTo>
                    <a:pt x="239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6" name="Google Shape;36436;p16"/>
            <p:cNvSpPr/>
            <p:nvPr/>
          </p:nvSpPr>
          <p:spPr>
            <a:xfrm>
              <a:off x="5027339" y="3271171"/>
              <a:ext cx="21630" cy="6474"/>
            </a:xfrm>
            <a:custGeom>
              <a:avLst/>
              <a:gdLst/>
              <a:ahLst/>
              <a:cxnLst/>
              <a:rect l="l" t="t" r="r" b="b"/>
              <a:pathLst>
                <a:path w="606" h="215" extrusionOk="0">
                  <a:moveTo>
                    <a:pt x="606" y="182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5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7" name="Google Shape;36437;p16"/>
            <p:cNvSpPr/>
            <p:nvPr/>
          </p:nvSpPr>
          <p:spPr>
            <a:xfrm>
              <a:off x="3975179" y="3273941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1" y="90"/>
                  </a:moveTo>
                  <a:cubicBezTo>
                    <a:pt x="151" y="71"/>
                    <a:pt x="379" y="89"/>
                    <a:pt x="383" y="0"/>
                  </a:cubicBezTo>
                  <a:cubicBezTo>
                    <a:pt x="236" y="20"/>
                    <a:pt x="7" y="4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8" name="Google Shape;36438;p16"/>
            <p:cNvSpPr/>
            <p:nvPr/>
          </p:nvSpPr>
          <p:spPr>
            <a:xfrm>
              <a:off x="2216428" y="327321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0" y="114"/>
                  </a:moveTo>
                  <a:cubicBezTo>
                    <a:pt x="153" y="139"/>
                    <a:pt x="392" y="70"/>
                    <a:pt x="292" y="24"/>
                  </a:cubicBezTo>
                  <a:cubicBezTo>
                    <a:pt x="238" y="1"/>
                    <a:pt x="0" y="67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9" name="Google Shape;36439;p16"/>
            <p:cNvSpPr/>
            <p:nvPr/>
          </p:nvSpPr>
          <p:spPr>
            <a:xfrm>
              <a:off x="8531814" y="327117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0" name="Google Shape;36440;p16"/>
            <p:cNvSpPr/>
            <p:nvPr/>
          </p:nvSpPr>
          <p:spPr>
            <a:xfrm>
              <a:off x="5537625" y="3262650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4"/>
                    <a:pt x="39" y="1"/>
                    <a:pt x="1" y="102"/>
                  </a:cubicBezTo>
                  <a:cubicBezTo>
                    <a:pt x="1" y="153"/>
                    <a:pt x="156" y="206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1" name="Google Shape;36441;p16"/>
            <p:cNvSpPr/>
            <p:nvPr/>
          </p:nvSpPr>
          <p:spPr>
            <a:xfrm>
              <a:off x="2075409" y="3263012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8" y="0"/>
                  </a:moveTo>
                  <a:cubicBezTo>
                    <a:pt x="235" y="20"/>
                    <a:pt x="5" y="2"/>
                    <a:pt x="0" y="89"/>
                  </a:cubicBezTo>
                  <a:cubicBezTo>
                    <a:pt x="149" y="72"/>
                    <a:pt x="383" y="89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2" name="Google Shape;36442;p16"/>
            <p:cNvSpPr/>
            <p:nvPr/>
          </p:nvSpPr>
          <p:spPr>
            <a:xfrm>
              <a:off x="1497166" y="325985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1"/>
                    <a:pt x="3" y="105"/>
                  </a:cubicBezTo>
                  <a:cubicBezTo>
                    <a:pt x="1" y="154"/>
                    <a:pt x="159" y="207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3" name="Google Shape;36443;p16"/>
            <p:cNvSpPr/>
            <p:nvPr/>
          </p:nvSpPr>
          <p:spPr>
            <a:xfrm>
              <a:off x="4357046" y="325951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0" y="68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4" name="Google Shape;36444;p16"/>
            <p:cNvSpPr/>
            <p:nvPr/>
          </p:nvSpPr>
          <p:spPr>
            <a:xfrm>
              <a:off x="2488971" y="3250757"/>
              <a:ext cx="20131" cy="16290"/>
            </a:xfrm>
            <a:custGeom>
              <a:avLst/>
              <a:gdLst/>
              <a:ahLst/>
              <a:cxnLst/>
              <a:rect l="l" t="t" r="r" b="b"/>
              <a:pathLst>
                <a:path w="564" h="541" extrusionOk="0">
                  <a:moveTo>
                    <a:pt x="563" y="135"/>
                  </a:moveTo>
                  <a:cubicBezTo>
                    <a:pt x="1" y="0"/>
                    <a:pt x="1" y="541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5" name="Google Shape;36445;p16"/>
            <p:cNvSpPr/>
            <p:nvPr/>
          </p:nvSpPr>
          <p:spPr>
            <a:xfrm>
              <a:off x="6600921" y="3256749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2" y="27"/>
                  </a:moveTo>
                  <a:cubicBezTo>
                    <a:pt x="239" y="1"/>
                    <a:pt x="0" y="69"/>
                    <a:pt x="98" y="117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6" name="Google Shape;36446;p16"/>
            <p:cNvSpPr/>
            <p:nvPr/>
          </p:nvSpPr>
          <p:spPr>
            <a:xfrm>
              <a:off x="6249856" y="3256749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3" y="27"/>
                  </a:moveTo>
                  <a:cubicBezTo>
                    <a:pt x="241" y="1"/>
                    <a:pt x="0" y="69"/>
                    <a:pt x="102" y="117"/>
                  </a:cubicBezTo>
                  <a:cubicBezTo>
                    <a:pt x="156" y="143"/>
                    <a:pt x="395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7" name="Google Shape;36447;p16"/>
            <p:cNvSpPr/>
            <p:nvPr/>
          </p:nvSpPr>
          <p:spPr>
            <a:xfrm>
              <a:off x="2271250" y="3249342"/>
              <a:ext cx="25734" cy="8220"/>
            </a:xfrm>
            <a:custGeom>
              <a:avLst/>
              <a:gdLst/>
              <a:ahLst/>
              <a:cxnLst/>
              <a:rect l="l" t="t" r="r" b="b"/>
              <a:pathLst>
                <a:path w="721" h="273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5"/>
                    <a:pt x="720" y="13"/>
                    <a:pt x="492" y="0"/>
                  </a:cubicBezTo>
                  <a:cubicBezTo>
                    <a:pt x="477" y="142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8" name="Google Shape;36448;p16"/>
            <p:cNvSpPr/>
            <p:nvPr/>
          </p:nvSpPr>
          <p:spPr>
            <a:xfrm>
              <a:off x="2670678" y="32513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5"/>
                  </a:moveTo>
                  <a:cubicBezTo>
                    <a:pt x="242" y="1"/>
                    <a:pt x="0" y="70"/>
                    <a:pt x="102" y="117"/>
                  </a:cubicBezTo>
                  <a:cubicBezTo>
                    <a:pt x="155" y="142"/>
                    <a:pt x="395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9" name="Google Shape;36449;p16"/>
            <p:cNvSpPr/>
            <p:nvPr/>
          </p:nvSpPr>
          <p:spPr>
            <a:xfrm>
              <a:off x="4317214" y="3240520"/>
              <a:ext cx="29625" cy="12345"/>
            </a:xfrm>
            <a:custGeom>
              <a:avLst/>
              <a:gdLst/>
              <a:ahLst/>
              <a:cxnLst/>
              <a:rect l="l" t="t" r="r" b="b"/>
              <a:pathLst>
                <a:path w="830" h="410" extrusionOk="0">
                  <a:moveTo>
                    <a:pt x="829" y="384"/>
                  </a:moveTo>
                  <a:lnTo>
                    <a:pt x="829" y="22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1"/>
                    <a:pt x="327" y="409"/>
                    <a:pt x="829" y="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0" name="Google Shape;36450;p16"/>
            <p:cNvSpPr/>
            <p:nvPr/>
          </p:nvSpPr>
          <p:spPr>
            <a:xfrm>
              <a:off x="1414718" y="3242899"/>
              <a:ext cx="27519" cy="11171"/>
            </a:xfrm>
            <a:custGeom>
              <a:avLst/>
              <a:gdLst/>
              <a:ahLst/>
              <a:cxnLst/>
              <a:rect l="l" t="t" r="r" b="b"/>
              <a:pathLst>
                <a:path w="771" h="371" extrusionOk="0">
                  <a:moveTo>
                    <a:pt x="770" y="305"/>
                  </a:moveTo>
                  <a:lnTo>
                    <a:pt x="770" y="33"/>
                  </a:lnTo>
                  <a:cubicBezTo>
                    <a:pt x="483" y="50"/>
                    <a:pt x="58" y="0"/>
                    <a:pt x="0" y="124"/>
                  </a:cubicBezTo>
                  <a:cubicBezTo>
                    <a:pt x="383" y="124"/>
                    <a:pt x="243" y="371"/>
                    <a:pt x="770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1" name="Google Shape;36451;p16"/>
            <p:cNvSpPr/>
            <p:nvPr/>
          </p:nvSpPr>
          <p:spPr>
            <a:xfrm>
              <a:off x="1855119" y="3232391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0"/>
                    <a:pt x="1157" y="563"/>
                  </a:cubicBezTo>
                  <a:lnTo>
                    <a:pt x="1157" y="110"/>
                  </a:lnTo>
                  <a:cubicBezTo>
                    <a:pt x="819" y="161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2" name="Google Shape;36452;p16"/>
            <p:cNvSpPr/>
            <p:nvPr/>
          </p:nvSpPr>
          <p:spPr>
            <a:xfrm>
              <a:off x="857033" y="3232933"/>
              <a:ext cx="45865" cy="16771"/>
            </a:xfrm>
            <a:custGeom>
              <a:avLst/>
              <a:gdLst/>
              <a:ahLst/>
              <a:cxnLst/>
              <a:rect l="l" t="t" r="r" b="b"/>
              <a:pathLst>
                <a:path w="1285" h="557" extrusionOk="0">
                  <a:moveTo>
                    <a:pt x="965" y="1"/>
                  </a:moveTo>
                  <a:cubicBezTo>
                    <a:pt x="361" y="18"/>
                    <a:pt x="38" y="168"/>
                    <a:pt x="0" y="454"/>
                  </a:cubicBezTo>
                  <a:cubicBezTo>
                    <a:pt x="365" y="434"/>
                    <a:pt x="426" y="557"/>
                    <a:pt x="776" y="545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3" name="Google Shape;36453;p16"/>
            <p:cNvSpPr/>
            <p:nvPr/>
          </p:nvSpPr>
          <p:spPr>
            <a:xfrm>
              <a:off x="5613399" y="3238353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4"/>
                  </a:moveTo>
                  <a:cubicBezTo>
                    <a:pt x="357" y="165"/>
                    <a:pt x="418" y="17"/>
                    <a:pt x="193" y="1"/>
                  </a:cubicBezTo>
                  <a:cubicBezTo>
                    <a:pt x="180" y="57"/>
                    <a:pt x="163" y="109"/>
                    <a:pt x="0" y="94"/>
                  </a:cubicBezTo>
                  <a:cubicBezTo>
                    <a:pt x="21" y="203"/>
                    <a:pt x="56" y="306"/>
                    <a:pt x="38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4" name="Google Shape;36454;p16"/>
            <p:cNvSpPr/>
            <p:nvPr/>
          </p:nvSpPr>
          <p:spPr>
            <a:xfrm>
              <a:off x="2477942" y="324311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5" name="Google Shape;36455;p16"/>
            <p:cNvSpPr/>
            <p:nvPr/>
          </p:nvSpPr>
          <p:spPr>
            <a:xfrm>
              <a:off x="4119731" y="323796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5"/>
                  </a:moveTo>
                  <a:cubicBezTo>
                    <a:pt x="193" y="53"/>
                    <a:pt x="38" y="1"/>
                    <a:pt x="0" y="105"/>
                  </a:cubicBezTo>
                  <a:cubicBezTo>
                    <a:pt x="0" y="156"/>
                    <a:pt x="157" y="208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6" name="Google Shape;36456;p16"/>
            <p:cNvSpPr/>
            <p:nvPr/>
          </p:nvSpPr>
          <p:spPr>
            <a:xfrm>
              <a:off x="2264540" y="3237660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0"/>
                    <a:pt x="395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7" name="Google Shape;36457;p16"/>
            <p:cNvSpPr/>
            <p:nvPr/>
          </p:nvSpPr>
          <p:spPr>
            <a:xfrm>
              <a:off x="3706633" y="3235613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1"/>
                  </a:moveTo>
                  <a:cubicBezTo>
                    <a:pt x="241" y="20"/>
                    <a:pt x="7" y="4"/>
                    <a:pt x="1" y="92"/>
                  </a:cubicBezTo>
                  <a:cubicBezTo>
                    <a:pt x="154" y="72"/>
                    <a:pt x="382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8" name="Google Shape;36458;p16"/>
            <p:cNvSpPr/>
            <p:nvPr/>
          </p:nvSpPr>
          <p:spPr>
            <a:xfrm>
              <a:off x="4501669" y="323218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39"/>
                    <a:pt x="392" y="73"/>
                    <a:pt x="291" y="26"/>
                  </a:cubicBezTo>
                  <a:cubicBezTo>
                    <a:pt x="238" y="1"/>
                    <a:pt x="0" y="69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9" name="Google Shape;36459;p16"/>
            <p:cNvSpPr/>
            <p:nvPr/>
          </p:nvSpPr>
          <p:spPr>
            <a:xfrm>
              <a:off x="3414103" y="323218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6"/>
                  </a:moveTo>
                  <a:cubicBezTo>
                    <a:pt x="241" y="1"/>
                    <a:pt x="1" y="69"/>
                    <a:pt x="100" y="115"/>
                  </a:cubicBezTo>
                  <a:cubicBezTo>
                    <a:pt x="152" y="141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0" name="Google Shape;36460;p16"/>
            <p:cNvSpPr/>
            <p:nvPr/>
          </p:nvSpPr>
          <p:spPr>
            <a:xfrm>
              <a:off x="7082796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1" name="Google Shape;36461;p16"/>
            <p:cNvSpPr/>
            <p:nvPr/>
          </p:nvSpPr>
          <p:spPr>
            <a:xfrm>
              <a:off x="2457348" y="322670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2" name="Google Shape;36462;p16"/>
            <p:cNvSpPr/>
            <p:nvPr/>
          </p:nvSpPr>
          <p:spPr>
            <a:xfrm>
              <a:off x="5640810" y="3221974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3" name="Google Shape;36463;p16"/>
            <p:cNvSpPr/>
            <p:nvPr/>
          </p:nvSpPr>
          <p:spPr>
            <a:xfrm>
              <a:off x="4487357" y="3211044"/>
              <a:ext cx="26591" cy="12225"/>
            </a:xfrm>
            <a:custGeom>
              <a:avLst/>
              <a:gdLst/>
              <a:ahLst/>
              <a:cxnLst/>
              <a:rect l="l" t="t" r="r" b="b"/>
              <a:pathLst>
                <a:path w="745" h="406" extrusionOk="0">
                  <a:moveTo>
                    <a:pt x="306" y="1"/>
                  </a:moveTo>
                  <a:cubicBezTo>
                    <a:pt x="0" y="136"/>
                    <a:pt x="89" y="405"/>
                    <a:pt x="692" y="364"/>
                  </a:cubicBezTo>
                  <a:cubicBezTo>
                    <a:pt x="745" y="156"/>
                    <a:pt x="647" y="22"/>
                    <a:pt x="3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4" name="Google Shape;36464;p16"/>
            <p:cNvSpPr/>
            <p:nvPr/>
          </p:nvSpPr>
          <p:spPr>
            <a:xfrm>
              <a:off x="3352142" y="321848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3" y="27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5" name="Google Shape;36465;p16"/>
            <p:cNvSpPr/>
            <p:nvPr/>
          </p:nvSpPr>
          <p:spPr>
            <a:xfrm>
              <a:off x="7844246" y="3200717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8" y="617"/>
                  </a:moveTo>
                  <a:cubicBezTo>
                    <a:pt x="506" y="350"/>
                    <a:pt x="994" y="337"/>
                    <a:pt x="943" y="72"/>
                  </a:cubicBezTo>
                  <a:cubicBezTo>
                    <a:pt x="1" y="0"/>
                    <a:pt x="75" y="635"/>
                    <a:pt x="558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6" name="Google Shape;36466;p16"/>
            <p:cNvSpPr/>
            <p:nvPr/>
          </p:nvSpPr>
          <p:spPr>
            <a:xfrm>
              <a:off x="2677566" y="3215832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5"/>
                  </a:moveTo>
                  <a:cubicBezTo>
                    <a:pt x="156" y="139"/>
                    <a:pt x="395" y="70"/>
                    <a:pt x="294" y="23"/>
                  </a:cubicBezTo>
                  <a:cubicBezTo>
                    <a:pt x="242" y="1"/>
                    <a:pt x="1" y="66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7" name="Google Shape;36467;p16"/>
            <p:cNvSpPr/>
            <p:nvPr/>
          </p:nvSpPr>
          <p:spPr>
            <a:xfrm>
              <a:off x="1872216" y="321583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3"/>
                  </a:moveTo>
                  <a:cubicBezTo>
                    <a:pt x="242" y="1"/>
                    <a:pt x="1" y="68"/>
                    <a:pt x="104" y="115"/>
                  </a:cubicBezTo>
                  <a:cubicBezTo>
                    <a:pt x="157" y="139"/>
                    <a:pt x="396" y="70"/>
                    <a:pt x="294" y="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8" name="Google Shape;36468;p16"/>
            <p:cNvSpPr/>
            <p:nvPr/>
          </p:nvSpPr>
          <p:spPr>
            <a:xfrm>
              <a:off x="4920656" y="3200115"/>
              <a:ext cx="34229" cy="17223"/>
            </a:xfrm>
            <a:custGeom>
              <a:avLst/>
              <a:gdLst/>
              <a:ahLst/>
              <a:cxnLst/>
              <a:rect l="l" t="t" r="r" b="b"/>
              <a:pathLst>
                <a:path w="959" h="572" extrusionOk="0">
                  <a:moveTo>
                    <a:pt x="704" y="545"/>
                  </a:moveTo>
                  <a:cubicBezTo>
                    <a:pt x="863" y="441"/>
                    <a:pt x="958" y="302"/>
                    <a:pt x="894" y="92"/>
                  </a:cubicBezTo>
                  <a:cubicBezTo>
                    <a:pt x="627" y="95"/>
                    <a:pt x="469" y="48"/>
                    <a:pt x="313" y="1"/>
                  </a:cubicBezTo>
                  <a:cubicBezTo>
                    <a:pt x="0" y="147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9" name="Google Shape;36469;p16"/>
            <p:cNvSpPr/>
            <p:nvPr/>
          </p:nvSpPr>
          <p:spPr>
            <a:xfrm>
              <a:off x="2716149" y="3204300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6"/>
                  </a:moveTo>
                  <a:lnTo>
                    <a:pt x="563" y="133"/>
                  </a:lnTo>
                  <a:cubicBezTo>
                    <a:pt x="0" y="0"/>
                    <a:pt x="0" y="539"/>
                    <a:pt x="563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0" name="Google Shape;36470;p16"/>
            <p:cNvSpPr/>
            <p:nvPr/>
          </p:nvSpPr>
          <p:spPr>
            <a:xfrm>
              <a:off x="6518365" y="3210261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4" y="27"/>
                  </a:moveTo>
                  <a:cubicBezTo>
                    <a:pt x="236" y="1"/>
                    <a:pt x="0" y="71"/>
                    <a:pt x="101" y="118"/>
                  </a:cubicBezTo>
                  <a:cubicBezTo>
                    <a:pt x="151" y="143"/>
                    <a:pt x="392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1" name="Google Shape;36471;p16"/>
            <p:cNvSpPr/>
            <p:nvPr/>
          </p:nvSpPr>
          <p:spPr>
            <a:xfrm>
              <a:off x="2631667" y="3205534"/>
              <a:ext cx="21951" cy="8762"/>
            </a:xfrm>
            <a:custGeom>
              <a:avLst/>
              <a:gdLst/>
              <a:ahLst/>
              <a:cxnLst/>
              <a:rect l="l" t="t" r="r" b="b"/>
              <a:pathLst>
                <a:path w="615" h="291" extrusionOk="0">
                  <a:moveTo>
                    <a:pt x="614" y="274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201"/>
                    <a:pt x="194" y="291"/>
                    <a:pt x="614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2" name="Google Shape;36472;p16"/>
            <p:cNvSpPr/>
            <p:nvPr/>
          </p:nvSpPr>
          <p:spPr>
            <a:xfrm>
              <a:off x="1833597" y="3202915"/>
              <a:ext cx="14670" cy="9455"/>
            </a:xfrm>
            <a:custGeom>
              <a:avLst/>
              <a:gdLst/>
              <a:ahLst/>
              <a:cxnLst/>
              <a:rect l="l" t="t" r="r" b="b"/>
              <a:pathLst>
                <a:path w="411" h="314" extrusionOk="0">
                  <a:moveTo>
                    <a:pt x="410" y="271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0"/>
                    <a:pt x="0" y="314"/>
                    <a:pt x="410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3" name="Google Shape;36473;p16"/>
            <p:cNvSpPr/>
            <p:nvPr/>
          </p:nvSpPr>
          <p:spPr>
            <a:xfrm>
              <a:off x="1600565" y="320830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1"/>
                    <a:pt x="380" y="89"/>
                    <a:pt x="385" y="0"/>
                  </a:cubicBezTo>
                  <a:cubicBezTo>
                    <a:pt x="235" y="23"/>
                    <a:pt x="5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4" name="Google Shape;36474;p16"/>
            <p:cNvSpPr/>
            <p:nvPr/>
          </p:nvSpPr>
          <p:spPr>
            <a:xfrm>
              <a:off x="8380302" y="3202493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2"/>
                  </a:moveTo>
                  <a:cubicBezTo>
                    <a:pt x="195" y="51"/>
                    <a:pt x="39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5" name="Google Shape;36475;p16"/>
            <p:cNvSpPr/>
            <p:nvPr/>
          </p:nvSpPr>
          <p:spPr>
            <a:xfrm>
              <a:off x="7447531" y="320475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3" y="143"/>
                    <a:pt x="394" y="75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6" name="Google Shape;36476;p16"/>
            <p:cNvSpPr/>
            <p:nvPr/>
          </p:nvSpPr>
          <p:spPr>
            <a:xfrm>
              <a:off x="2288775" y="3202704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6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1"/>
                    <a:pt x="85" y="75"/>
                    <a:pt x="1" y="1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7" name="Google Shape;36477;p16"/>
            <p:cNvSpPr/>
            <p:nvPr/>
          </p:nvSpPr>
          <p:spPr>
            <a:xfrm>
              <a:off x="2653688" y="319737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2" y="93"/>
                    <a:pt x="349" y="17"/>
                    <a:pt x="192" y="0"/>
                  </a:cubicBezTo>
                  <a:cubicBezTo>
                    <a:pt x="192" y="92"/>
                    <a:pt x="35" y="107"/>
                    <a:pt x="0" y="183"/>
                  </a:cubicBezTo>
                  <a:cubicBezTo>
                    <a:pt x="192" y="181"/>
                    <a:pt x="230" y="256"/>
                    <a:pt x="385" y="272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8" name="Google Shape;36478;p16"/>
            <p:cNvSpPr/>
            <p:nvPr/>
          </p:nvSpPr>
          <p:spPr>
            <a:xfrm>
              <a:off x="6129967" y="3189908"/>
              <a:ext cx="26520" cy="15266"/>
            </a:xfrm>
            <a:custGeom>
              <a:avLst/>
              <a:gdLst/>
              <a:ahLst/>
              <a:cxnLst/>
              <a:rect l="l" t="t" r="r" b="b"/>
              <a:pathLst>
                <a:path w="743" h="507" extrusionOk="0">
                  <a:moveTo>
                    <a:pt x="1" y="74"/>
                  </a:moveTo>
                  <a:lnTo>
                    <a:pt x="1" y="435"/>
                  </a:lnTo>
                  <a:cubicBezTo>
                    <a:pt x="742" y="507"/>
                    <a:pt x="742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9" name="Google Shape;36479;p16"/>
            <p:cNvSpPr/>
            <p:nvPr/>
          </p:nvSpPr>
          <p:spPr>
            <a:xfrm>
              <a:off x="5500577" y="3186446"/>
              <a:ext cx="35086" cy="16410"/>
            </a:xfrm>
            <a:custGeom>
              <a:avLst/>
              <a:gdLst/>
              <a:ahLst/>
              <a:cxnLst/>
              <a:rect l="l" t="t" r="r" b="b"/>
              <a:pathLst>
                <a:path w="983" h="545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7"/>
                    <a:pt x="408" y="387"/>
                    <a:pt x="654" y="545"/>
                  </a:cubicBezTo>
                  <a:cubicBezTo>
                    <a:pt x="647" y="332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0" name="Google Shape;36480;p16"/>
            <p:cNvSpPr/>
            <p:nvPr/>
          </p:nvSpPr>
          <p:spPr>
            <a:xfrm>
              <a:off x="2904781" y="31939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5"/>
                  </a:moveTo>
                  <a:cubicBezTo>
                    <a:pt x="237" y="1"/>
                    <a:pt x="1" y="67"/>
                    <a:pt x="99" y="115"/>
                  </a:cubicBezTo>
                  <a:cubicBezTo>
                    <a:pt x="152" y="142"/>
                    <a:pt x="390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1" name="Google Shape;36481;p16"/>
            <p:cNvSpPr/>
            <p:nvPr/>
          </p:nvSpPr>
          <p:spPr>
            <a:xfrm>
              <a:off x="7588799" y="3186446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2" name="Google Shape;36482;p16"/>
            <p:cNvSpPr/>
            <p:nvPr/>
          </p:nvSpPr>
          <p:spPr>
            <a:xfrm>
              <a:off x="8270157" y="3186054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1" y="156"/>
                    <a:pt x="158" y="208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3" name="Google Shape;36483;p16"/>
            <p:cNvSpPr/>
            <p:nvPr/>
          </p:nvSpPr>
          <p:spPr>
            <a:xfrm>
              <a:off x="5079699" y="3182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4" y="117"/>
                  </a:moveTo>
                  <a:cubicBezTo>
                    <a:pt x="157" y="141"/>
                    <a:pt x="393" y="72"/>
                    <a:pt x="296" y="26"/>
                  </a:cubicBezTo>
                  <a:cubicBezTo>
                    <a:pt x="242" y="0"/>
                    <a:pt x="1" y="70"/>
                    <a:pt x="104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4" name="Google Shape;36484;p16"/>
            <p:cNvSpPr/>
            <p:nvPr/>
          </p:nvSpPr>
          <p:spPr>
            <a:xfrm>
              <a:off x="1336624" y="3160462"/>
              <a:ext cx="52218" cy="28032"/>
            </a:xfrm>
            <a:custGeom>
              <a:avLst/>
              <a:gdLst/>
              <a:ahLst/>
              <a:cxnLst/>
              <a:rect l="l" t="t" r="r" b="b"/>
              <a:pathLst>
                <a:path w="1463" h="931" extrusionOk="0">
                  <a:moveTo>
                    <a:pt x="450" y="591"/>
                  </a:moveTo>
                  <a:cubicBezTo>
                    <a:pt x="587" y="702"/>
                    <a:pt x="336" y="930"/>
                    <a:pt x="836" y="864"/>
                  </a:cubicBezTo>
                  <a:cubicBezTo>
                    <a:pt x="1462" y="635"/>
                    <a:pt x="634" y="1"/>
                    <a:pt x="63" y="319"/>
                  </a:cubicBezTo>
                  <a:cubicBezTo>
                    <a:pt x="0" y="499"/>
                    <a:pt x="336" y="497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5" name="Google Shape;36485;p16"/>
            <p:cNvSpPr/>
            <p:nvPr/>
          </p:nvSpPr>
          <p:spPr>
            <a:xfrm>
              <a:off x="7003667" y="3178286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6" name="Google Shape;36486;p16"/>
            <p:cNvSpPr/>
            <p:nvPr/>
          </p:nvSpPr>
          <p:spPr>
            <a:xfrm>
              <a:off x="2917987" y="3175516"/>
              <a:ext cx="29482" cy="9906"/>
            </a:xfrm>
            <a:custGeom>
              <a:avLst/>
              <a:gdLst/>
              <a:ahLst/>
              <a:cxnLst/>
              <a:rect l="l" t="t" r="r" b="b"/>
              <a:pathLst>
                <a:path w="826" h="329" extrusionOk="0">
                  <a:moveTo>
                    <a:pt x="692" y="273"/>
                  </a:moveTo>
                  <a:cubicBezTo>
                    <a:pt x="825" y="29"/>
                    <a:pt x="294" y="97"/>
                    <a:pt x="115" y="1"/>
                  </a:cubicBezTo>
                  <a:cubicBezTo>
                    <a:pt x="0" y="237"/>
                    <a:pt x="192" y="328"/>
                    <a:pt x="69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7" name="Google Shape;36487;p16"/>
            <p:cNvSpPr/>
            <p:nvPr/>
          </p:nvSpPr>
          <p:spPr>
            <a:xfrm>
              <a:off x="1610666" y="3180213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2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39" y="0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8" name="Google Shape;36488;p16"/>
            <p:cNvSpPr/>
            <p:nvPr/>
          </p:nvSpPr>
          <p:spPr>
            <a:xfrm>
              <a:off x="2818835" y="317515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3"/>
                  </a:moveTo>
                  <a:cubicBezTo>
                    <a:pt x="194" y="53"/>
                    <a:pt x="36" y="1"/>
                    <a:pt x="0" y="103"/>
                  </a:cubicBezTo>
                  <a:cubicBezTo>
                    <a:pt x="0" y="154"/>
                    <a:pt x="154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9" name="Google Shape;36489;p16"/>
            <p:cNvSpPr/>
            <p:nvPr/>
          </p:nvSpPr>
          <p:spPr>
            <a:xfrm>
              <a:off x="1004940" y="317744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0" y="1"/>
                    <a:pt x="1" y="71"/>
                    <a:pt x="101" y="117"/>
                  </a:cubicBezTo>
                  <a:cubicBezTo>
                    <a:pt x="152" y="143"/>
                    <a:pt x="394" y="75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0" name="Google Shape;36490;p16"/>
            <p:cNvSpPr/>
            <p:nvPr/>
          </p:nvSpPr>
          <p:spPr>
            <a:xfrm>
              <a:off x="660834" y="317753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5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1" name="Google Shape;36491;p16"/>
            <p:cNvSpPr/>
            <p:nvPr/>
          </p:nvSpPr>
          <p:spPr>
            <a:xfrm>
              <a:off x="492262" y="3169314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6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7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2" name="Google Shape;36492;p16"/>
            <p:cNvSpPr/>
            <p:nvPr/>
          </p:nvSpPr>
          <p:spPr>
            <a:xfrm>
              <a:off x="2089293" y="3167989"/>
              <a:ext cx="38726" cy="12646"/>
            </a:xfrm>
            <a:custGeom>
              <a:avLst/>
              <a:gdLst/>
              <a:ahLst/>
              <a:cxnLst/>
              <a:rect l="l" t="t" r="r" b="b"/>
              <a:pathLst>
                <a:path w="1085" h="420" extrusionOk="0">
                  <a:moveTo>
                    <a:pt x="962" y="341"/>
                  </a:moveTo>
                  <a:cubicBezTo>
                    <a:pt x="1085" y="121"/>
                    <a:pt x="42" y="0"/>
                    <a:pt x="0" y="158"/>
                  </a:cubicBezTo>
                  <a:cubicBezTo>
                    <a:pt x="366" y="197"/>
                    <a:pt x="347" y="419"/>
                    <a:pt x="962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3" name="Google Shape;36493;p16"/>
            <p:cNvSpPr/>
            <p:nvPr/>
          </p:nvSpPr>
          <p:spPr>
            <a:xfrm>
              <a:off x="8662517" y="317271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5"/>
                    <a:pt x="0" y="92"/>
                  </a:cubicBezTo>
                  <a:cubicBezTo>
                    <a:pt x="150" y="73"/>
                    <a:pt x="381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4" name="Google Shape;36494;p16"/>
            <p:cNvSpPr/>
            <p:nvPr/>
          </p:nvSpPr>
          <p:spPr>
            <a:xfrm>
              <a:off x="216150" y="3170067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5" name="Google Shape;36495;p16"/>
            <p:cNvSpPr/>
            <p:nvPr/>
          </p:nvSpPr>
          <p:spPr>
            <a:xfrm>
              <a:off x="5585845" y="3164195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4"/>
                  </a:moveTo>
                  <a:cubicBezTo>
                    <a:pt x="191" y="53"/>
                    <a:pt x="36" y="1"/>
                    <a:pt x="1" y="104"/>
                  </a:cubicBezTo>
                  <a:cubicBezTo>
                    <a:pt x="1" y="153"/>
                    <a:pt x="156" y="207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6" name="Google Shape;36496;p16"/>
            <p:cNvSpPr/>
            <p:nvPr/>
          </p:nvSpPr>
          <p:spPr>
            <a:xfrm>
              <a:off x="4711609" y="316458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7" name="Google Shape;36497;p16"/>
            <p:cNvSpPr/>
            <p:nvPr/>
          </p:nvSpPr>
          <p:spPr>
            <a:xfrm>
              <a:off x="2436575" y="3151068"/>
              <a:ext cx="40404" cy="18518"/>
            </a:xfrm>
            <a:custGeom>
              <a:avLst/>
              <a:gdLst/>
              <a:ahLst/>
              <a:cxnLst/>
              <a:rect l="l" t="t" r="r" b="b"/>
              <a:pathLst>
                <a:path w="1132" h="615" extrusionOk="0">
                  <a:moveTo>
                    <a:pt x="1068" y="450"/>
                  </a:moveTo>
                  <a:cubicBezTo>
                    <a:pt x="1132" y="1"/>
                    <a:pt x="0" y="211"/>
                    <a:pt x="102" y="540"/>
                  </a:cubicBezTo>
                  <a:cubicBezTo>
                    <a:pt x="648" y="614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8" name="Google Shape;36498;p16"/>
            <p:cNvSpPr/>
            <p:nvPr/>
          </p:nvSpPr>
          <p:spPr>
            <a:xfrm>
              <a:off x="96404" y="316380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3"/>
                    <a:pt x="393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9" name="Google Shape;36499;p16"/>
            <p:cNvSpPr/>
            <p:nvPr/>
          </p:nvSpPr>
          <p:spPr>
            <a:xfrm>
              <a:off x="7664466" y="315910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1"/>
                  </a:lnTo>
                  <a:lnTo>
                    <a:pt x="387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0" name="Google Shape;36500;p16"/>
            <p:cNvSpPr/>
            <p:nvPr/>
          </p:nvSpPr>
          <p:spPr>
            <a:xfrm>
              <a:off x="5224358" y="316109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1" name="Google Shape;36501;p16"/>
            <p:cNvSpPr/>
            <p:nvPr/>
          </p:nvSpPr>
          <p:spPr>
            <a:xfrm>
              <a:off x="4645900" y="3150918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5"/>
                    <a:pt x="1" y="444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2" name="Google Shape;36502;p16"/>
            <p:cNvSpPr/>
            <p:nvPr/>
          </p:nvSpPr>
          <p:spPr>
            <a:xfrm>
              <a:off x="7213500" y="315010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8"/>
                  </a:moveTo>
                  <a:cubicBezTo>
                    <a:pt x="155" y="144"/>
                    <a:pt x="394" y="73"/>
                    <a:pt x="295" y="28"/>
                  </a:cubicBezTo>
                  <a:cubicBezTo>
                    <a:pt x="240" y="0"/>
                    <a:pt x="1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3" name="Google Shape;36503;p16"/>
            <p:cNvSpPr/>
            <p:nvPr/>
          </p:nvSpPr>
          <p:spPr>
            <a:xfrm>
              <a:off x="3362600" y="3145408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2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4" name="Google Shape;36504;p16"/>
            <p:cNvSpPr/>
            <p:nvPr/>
          </p:nvSpPr>
          <p:spPr>
            <a:xfrm>
              <a:off x="2429865" y="3150135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2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5" name="Google Shape;36505;p16"/>
            <p:cNvSpPr/>
            <p:nvPr/>
          </p:nvSpPr>
          <p:spPr>
            <a:xfrm>
              <a:off x="1813895" y="3147786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2" y="105"/>
                  </a:moveTo>
                  <a:cubicBezTo>
                    <a:pt x="0" y="155"/>
                    <a:pt x="157" y="208"/>
                    <a:pt x="192" y="105"/>
                  </a:cubicBezTo>
                  <a:cubicBezTo>
                    <a:pt x="192" y="52"/>
                    <a:pt x="37" y="0"/>
                    <a:pt x="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6" name="Google Shape;36506;p16"/>
            <p:cNvSpPr/>
            <p:nvPr/>
          </p:nvSpPr>
          <p:spPr>
            <a:xfrm>
              <a:off x="6449480" y="3147395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3" y="116"/>
                  </a:cubicBezTo>
                  <a:cubicBezTo>
                    <a:pt x="155" y="142"/>
                    <a:pt x="395" y="74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7" name="Google Shape;36507;p16"/>
            <p:cNvSpPr/>
            <p:nvPr/>
          </p:nvSpPr>
          <p:spPr>
            <a:xfrm>
              <a:off x="5866989" y="3141042"/>
              <a:ext cx="8959" cy="11472"/>
            </a:xfrm>
            <a:custGeom>
              <a:avLst/>
              <a:gdLst/>
              <a:ahLst/>
              <a:cxnLst/>
              <a:rect l="l" t="t" r="r" b="b"/>
              <a:pathLst>
                <a:path w="251" h="381" extrusionOk="0">
                  <a:moveTo>
                    <a:pt x="223" y="236"/>
                  </a:moveTo>
                  <a:cubicBezTo>
                    <a:pt x="251" y="142"/>
                    <a:pt x="72" y="1"/>
                    <a:pt x="29" y="146"/>
                  </a:cubicBezTo>
                  <a:cubicBezTo>
                    <a:pt x="0" y="241"/>
                    <a:pt x="179" y="381"/>
                    <a:pt x="223" y="2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8" name="Google Shape;36508;p16"/>
            <p:cNvSpPr/>
            <p:nvPr/>
          </p:nvSpPr>
          <p:spPr>
            <a:xfrm>
              <a:off x="0" y="314471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2" y="114"/>
                  </a:cubicBezTo>
                  <a:cubicBezTo>
                    <a:pt x="157" y="140"/>
                    <a:pt x="396" y="71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9" name="Google Shape;36509;p16"/>
            <p:cNvSpPr/>
            <p:nvPr/>
          </p:nvSpPr>
          <p:spPr>
            <a:xfrm>
              <a:off x="4477577" y="3142668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4"/>
                    <a:pt x="0" y="92"/>
                  </a:cubicBezTo>
                  <a:cubicBezTo>
                    <a:pt x="150" y="71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0" name="Google Shape;36510;p16"/>
            <p:cNvSpPr/>
            <p:nvPr/>
          </p:nvSpPr>
          <p:spPr>
            <a:xfrm>
              <a:off x="6645785" y="3134147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5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0" y="153"/>
                    <a:pt x="157" y="205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1" name="Google Shape;36511;p16"/>
            <p:cNvSpPr/>
            <p:nvPr/>
          </p:nvSpPr>
          <p:spPr>
            <a:xfrm>
              <a:off x="4591006" y="3136496"/>
              <a:ext cx="14134" cy="4246"/>
            </a:xfrm>
            <a:custGeom>
              <a:avLst/>
              <a:gdLst/>
              <a:ahLst/>
              <a:cxnLst/>
              <a:rect l="l" t="t" r="r" b="b"/>
              <a:pathLst>
                <a:path w="396" h="141" extrusionOk="0">
                  <a:moveTo>
                    <a:pt x="295" y="25"/>
                  </a:moveTo>
                  <a:cubicBezTo>
                    <a:pt x="241" y="0"/>
                    <a:pt x="1" y="68"/>
                    <a:pt x="103" y="114"/>
                  </a:cubicBezTo>
                  <a:cubicBezTo>
                    <a:pt x="156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2" name="Google Shape;36512;p16"/>
            <p:cNvSpPr/>
            <p:nvPr/>
          </p:nvSpPr>
          <p:spPr>
            <a:xfrm>
              <a:off x="2626027" y="3131769"/>
              <a:ext cx="15134" cy="9184"/>
            </a:xfrm>
            <a:custGeom>
              <a:avLst/>
              <a:gdLst/>
              <a:ahLst/>
              <a:cxnLst/>
              <a:rect l="l" t="t" r="r" b="b"/>
              <a:pathLst>
                <a:path w="424" h="305" extrusionOk="0">
                  <a:moveTo>
                    <a:pt x="387" y="272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2"/>
                    <a:pt x="58" y="305"/>
                    <a:pt x="387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3" name="Google Shape;36513;p16"/>
            <p:cNvSpPr/>
            <p:nvPr/>
          </p:nvSpPr>
          <p:spPr>
            <a:xfrm>
              <a:off x="2557178" y="3137248"/>
              <a:ext cx="13849" cy="2710"/>
            </a:xfrm>
            <a:custGeom>
              <a:avLst/>
              <a:gdLst/>
              <a:ahLst/>
              <a:cxnLst/>
              <a:rect l="l" t="t" r="r" b="b"/>
              <a:pathLst>
                <a:path w="388" h="90" extrusionOk="0">
                  <a:moveTo>
                    <a:pt x="387" y="0"/>
                  </a:moveTo>
                  <a:cubicBezTo>
                    <a:pt x="238" y="20"/>
                    <a:pt x="6" y="3"/>
                    <a:pt x="1" y="89"/>
                  </a:cubicBezTo>
                  <a:cubicBezTo>
                    <a:pt x="152" y="69"/>
                    <a:pt x="383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4" name="Google Shape;36514;p16"/>
            <p:cNvSpPr/>
            <p:nvPr/>
          </p:nvSpPr>
          <p:spPr>
            <a:xfrm>
              <a:off x="2515989" y="3125536"/>
              <a:ext cx="30410" cy="11743"/>
            </a:xfrm>
            <a:custGeom>
              <a:avLst/>
              <a:gdLst/>
              <a:ahLst/>
              <a:cxnLst/>
              <a:rect l="l" t="t" r="r" b="b"/>
              <a:pathLst>
                <a:path w="852" h="390" extrusionOk="0">
                  <a:moveTo>
                    <a:pt x="771" y="25"/>
                  </a:moveTo>
                  <a:cubicBezTo>
                    <a:pt x="334" y="0"/>
                    <a:pt x="48" y="46"/>
                    <a:pt x="1" y="207"/>
                  </a:cubicBezTo>
                  <a:cubicBezTo>
                    <a:pt x="275" y="229"/>
                    <a:pt x="324" y="357"/>
                    <a:pt x="578" y="389"/>
                  </a:cubicBezTo>
                  <a:cubicBezTo>
                    <a:pt x="638" y="267"/>
                    <a:pt x="852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5" name="Google Shape;36515;p16"/>
            <p:cNvSpPr/>
            <p:nvPr/>
          </p:nvSpPr>
          <p:spPr>
            <a:xfrm>
              <a:off x="4019794" y="312553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3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6" name="Google Shape;36516;p16"/>
            <p:cNvSpPr/>
            <p:nvPr/>
          </p:nvSpPr>
          <p:spPr>
            <a:xfrm>
              <a:off x="7210252" y="3120267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1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7" name="Google Shape;36517;p16"/>
            <p:cNvSpPr/>
            <p:nvPr/>
          </p:nvSpPr>
          <p:spPr>
            <a:xfrm>
              <a:off x="5933233" y="3120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1"/>
                    <a:pt x="0" y="70"/>
                    <a:pt x="102" y="117"/>
                  </a:cubicBezTo>
                  <a:cubicBezTo>
                    <a:pt x="153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8" name="Google Shape;36518;p16"/>
            <p:cNvSpPr/>
            <p:nvPr/>
          </p:nvSpPr>
          <p:spPr>
            <a:xfrm>
              <a:off x="2897428" y="3112589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690" y="365"/>
                  </a:moveTo>
                  <a:cubicBezTo>
                    <a:pt x="745" y="157"/>
                    <a:pt x="644" y="24"/>
                    <a:pt x="305" y="1"/>
                  </a:cubicBezTo>
                  <a:cubicBezTo>
                    <a:pt x="1" y="137"/>
                    <a:pt x="89" y="408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9" name="Google Shape;36519;p16"/>
            <p:cNvSpPr/>
            <p:nvPr/>
          </p:nvSpPr>
          <p:spPr>
            <a:xfrm>
              <a:off x="2116348" y="3107140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4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2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0" name="Google Shape;36520;p16"/>
            <p:cNvSpPr/>
            <p:nvPr/>
          </p:nvSpPr>
          <p:spPr>
            <a:xfrm>
              <a:off x="6807469" y="311734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1" name="Google Shape;36521;p16"/>
            <p:cNvSpPr/>
            <p:nvPr/>
          </p:nvSpPr>
          <p:spPr>
            <a:xfrm>
              <a:off x="8369880" y="31145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8"/>
                  </a:moveTo>
                  <a:cubicBezTo>
                    <a:pt x="156" y="142"/>
                    <a:pt x="393" y="73"/>
                    <a:pt x="293" y="26"/>
                  </a:cubicBezTo>
                  <a:cubicBezTo>
                    <a:pt x="241" y="0"/>
                    <a:pt x="0" y="71"/>
                    <a:pt x="100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2" name="Google Shape;36522;p16"/>
            <p:cNvSpPr/>
            <p:nvPr/>
          </p:nvSpPr>
          <p:spPr>
            <a:xfrm>
              <a:off x="7341062" y="3103948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79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3" name="Google Shape;36523;p16"/>
            <p:cNvSpPr/>
            <p:nvPr/>
          </p:nvSpPr>
          <p:spPr>
            <a:xfrm>
              <a:off x="4972123" y="3108344"/>
              <a:ext cx="9030" cy="11351"/>
            </a:xfrm>
            <a:custGeom>
              <a:avLst/>
              <a:gdLst/>
              <a:ahLst/>
              <a:cxnLst/>
              <a:rect l="l" t="t" r="r" b="b"/>
              <a:pathLst>
                <a:path w="253" h="377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7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4" name="Google Shape;36524;p16"/>
            <p:cNvSpPr/>
            <p:nvPr/>
          </p:nvSpPr>
          <p:spPr>
            <a:xfrm>
              <a:off x="2333461" y="310918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5" name="Google Shape;36525;p16"/>
            <p:cNvSpPr/>
            <p:nvPr/>
          </p:nvSpPr>
          <p:spPr>
            <a:xfrm>
              <a:off x="2061668" y="310717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3"/>
                  </a:lnTo>
                  <a:lnTo>
                    <a:pt x="385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6" name="Google Shape;36526;p16"/>
            <p:cNvSpPr/>
            <p:nvPr/>
          </p:nvSpPr>
          <p:spPr>
            <a:xfrm>
              <a:off x="6212129" y="3098619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2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7" name="Google Shape;36527;p16"/>
            <p:cNvSpPr/>
            <p:nvPr/>
          </p:nvSpPr>
          <p:spPr>
            <a:xfrm>
              <a:off x="3214015" y="3087057"/>
              <a:ext cx="52218" cy="22703"/>
            </a:xfrm>
            <a:custGeom>
              <a:avLst/>
              <a:gdLst/>
              <a:ahLst/>
              <a:cxnLst/>
              <a:rect l="l" t="t" r="r" b="b"/>
              <a:pathLst>
                <a:path w="1463" h="754" extrusionOk="0">
                  <a:moveTo>
                    <a:pt x="1462" y="396"/>
                  </a:moveTo>
                  <a:cubicBezTo>
                    <a:pt x="1345" y="272"/>
                    <a:pt x="720" y="383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4"/>
                    <a:pt x="1246" y="754"/>
                    <a:pt x="1462" y="3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8" name="Google Shape;36528;p16"/>
            <p:cNvSpPr/>
            <p:nvPr/>
          </p:nvSpPr>
          <p:spPr>
            <a:xfrm>
              <a:off x="7770971" y="30954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1"/>
                    <a:pt x="0" y="70"/>
                    <a:pt x="102" y="116"/>
                  </a:cubicBezTo>
                  <a:cubicBezTo>
                    <a:pt x="156" y="143"/>
                    <a:pt x="393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9" name="Google Shape;36529;p16"/>
            <p:cNvSpPr/>
            <p:nvPr/>
          </p:nvSpPr>
          <p:spPr>
            <a:xfrm>
              <a:off x="3279973" y="3093501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0" name="Google Shape;36530;p16"/>
            <p:cNvSpPr/>
            <p:nvPr/>
          </p:nvSpPr>
          <p:spPr>
            <a:xfrm>
              <a:off x="1841414" y="3096210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3"/>
                    <a:pt x="1" y="91"/>
                  </a:cubicBezTo>
                  <a:cubicBezTo>
                    <a:pt x="150" y="72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1" name="Google Shape;36531;p16"/>
            <p:cNvSpPr/>
            <p:nvPr/>
          </p:nvSpPr>
          <p:spPr>
            <a:xfrm>
              <a:off x="6412361" y="3082601"/>
              <a:ext cx="29018" cy="10900"/>
            </a:xfrm>
            <a:custGeom>
              <a:avLst/>
              <a:gdLst/>
              <a:ahLst/>
              <a:cxnLst/>
              <a:rect l="l" t="t" r="r" b="b"/>
              <a:pathLst>
                <a:path w="813" h="362" extrusionOk="0">
                  <a:moveTo>
                    <a:pt x="563" y="361"/>
                  </a:moveTo>
                  <a:cubicBezTo>
                    <a:pt x="812" y="242"/>
                    <a:pt x="682" y="88"/>
                    <a:pt x="371" y="1"/>
                  </a:cubicBezTo>
                  <a:cubicBezTo>
                    <a:pt x="346" y="225"/>
                    <a:pt x="0" y="283"/>
                    <a:pt x="563" y="36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2" name="Google Shape;36532;p16"/>
            <p:cNvSpPr/>
            <p:nvPr/>
          </p:nvSpPr>
          <p:spPr>
            <a:xfrm>
              <a:off x="75774" y="3090008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40" y="0"/>
                    <a:pt x="0" y="69"/>
                    <a:pt x="98" y="115"/>
                  </a:cubicBezTo>
                  <a:cubicBezTo>
                    <a:pt x="153" y="141"/>
                    <a:pt x="394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3" name="Google Shape;36533;p16"/>
            <p:cNvSpPr/>
            <p:nvPr/>
          </p:nvSpPr>
          <p:spPr>
            <a:xfrm>
              <a:off x="8335437" y="308723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3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4" name="Google Shape;36534;p16"/>
            <p:cNvSpPr/>
            <p:nvPr/>
          </p:nvSpPr>
          <p:spPr>
            <a:xfrm>
              <a:off x="4498243" y="3087991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7" y="22"/>
                    <a:pt x="7" y="5"/>
                    <a:pt x="1" y="92"/>
                  </a:cubicBezTo>
                  <a:cubicBezTo>
                    <a:pt x="151" y="72"/>
                    <a:pt x="383" y="91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5" name="Google Shape;36535;p16"/>
            <p:cNvSpPr/>
            <p:nvPr/>
          </p:nvSpPr>
          <p:spPr>
            <a:xfrm>
              <a:off x="8600556" y="3081879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4"/>
                  </a:moveTo>
                  <a:cubicBezTo>
                    <a:pt x="384" y="22"/>
                    <a:pt x="50" y="0"/>
                    <a:pt x="0" y="114"/>
                  </a:cubicBezTo>
                  <a:cubicBezTo>
                    <a:pt x="215" y="104"/>
                    <a:pt x="303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6" name="Google Shape;36536;p16"/>
            <p:cNvSpPr/>
            <p:nvPr/>
          </p:nvSpPr>
          <p:spPr>
            <a:xfrm>
              <a:off x="8873991" y="3074352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439" y="364"/>
                  </a:moveTo>
                  <a:cubicBezTo>
                    <a:pt x="500" y="240"/>
                    <a:pt x="715" y="191"/>
                    <a:pt x="632" y="1"/>
                  </a:cubicBezTo>
                  <a:lnTo>
                    <a:pt x="54" y="1"/>
                  </a:lnTo>
                  <a:cubicBezTo>
                    <a:pt x="0" y="207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7" name="Google Shape;36537;p16"/>
            <p:cNvSpPr/>
            <p:nvPr/>
          </p:nvSpPr>
          <p:spPr>
            <a:xfrm>
              <a:off x="6246251" y="3076278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300"/>
                  </a:moveTo>
                  <a:cubicBezTo>
                    <a:pt x="394" y="208"/>
                    <a:pt x="549" y="193"/>
                    <a:pt x="588" y="117"/>
                  </a:cubicBezTo>
                  <a:cubicBezTo>
                    <a:pt x="339" y="113"/>
                    <a:pt x="321" y="1"/>
                    <a:pt x="9" y="25"/>
                  </a:cubicBezTo>
                  <a:cubicBezTo>
                    <a:pt x="1" y="185"/>
                    <a:pt x="157" y="259"/>
                    <a:pt x="394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8" name="Google Shape;36538;p16"/>
            <p:cNvSpPr/>
            <p:nvPr/>
          </p:nvSpPr>
          <p:spPr>
            <a:xfrm>
              <a:off x="8569504" y="307904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9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69"/>
                    <a:pt x="99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9" name="Google Shape;36539;p16"/>
            <p:cNvSpPr/>
            <p:nvPr/>
          </p:nvSpPr>
          <p:spPr>
            <a:xfrm>
              <a:off x="4956990" y="3070678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3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0" name="Google Shape;36540;p16"/>
            <p:cNvSpPr/>
            <p:nvPr/>
          </p:nvSpPr>
          <p:spPr>
            <a:xfrm>
              <a:off x="2743489" y="3067908"/>
              <a:ext cx="36335" cy="19030"/>
            </a:xfrm>
            <a:custGeom>
              <a:avLst/>
              <a:gdLst/>
              <a:ahLst/>
              <a:cxnLst/>
              <a:rect l="l" t="t" r="r" b="b"/>
              <a:pathLst>
                <a:path w="1018" h="632" extrusionOk="0">
                  <a:moveTo>
                    <a:pt x="760" y="489"/>
                  </a:moveTo>
                  <a:cubicBezTo>
                    <a:pt x="924" y="382"/>
                    <a:pt x="1018" y="243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1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1" name="Google Shape;36541;p16"/>
            <p:cNvSpPr/>
            <p:nvPr/>
          </p:nvSpPr>
          <p:spPr>
            <a:xfrm>
              <a:off x="3893980" y="3063392"/>
              <a:ext cx="37905" cy="18849"/>
            </a:xfrm>
            <a:custGeom>
              <a:avLst/>
              <a:gdLst/>
              <a:ahLst/>
              <a:cxnLst/>
              <a:rect l="l" t="t" r="r" b="b"/>
              <a:pathLst>
                <a:path w="1062" h="626" extrusionOk="0">
                  <a:moveTo>
                    <a:pt x="732" y="545"/>
                  </a:moveTo>
                  <a:cubicBezTo>
                    <a:pt x="1062" y="392"/>
                    <a:pt x="619" y="138"/>
                    <a:pt x="347" y="1"/>
                  </a:cubicBezTo>
                  <a:cubicBezTo>
                    <a:pt x="48" y="140"/>
                    <a:pt x="1" y="626"/>
                    <a:pt x="732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2" name="Google Shape;36542;p16"/>
            <p:cNvSpPr/>
            <p:nvPr/>
          </p:nvSpPr>
          <p:spPr>
            <a:xfrm>
              <a:off x="2784249" y="3071250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3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3" name="Google Shape;36543;p16"/>
            <p:cNvSpPr/>
            <p:nvPr/>
          </p:nvSpPr>
          <p:spPr>
            <a:xfrm>
              <a:off x="332362" y="3060682"/>
              <a:ext cx="56751" cy="22552"/>
            </a:xfrm>
            <a:custGeom>
              <a:avLst/>
              <a:gdLst/>
              <a:ahLst/>
              <a:cxnLst/>
              <a:rect l="l" t="t" r="r" b="b"/>
              <a:pathLst>
                <a:path w="1590" h="749" extrusionOk="0">
                  <a:moveTo>
                    <a:pt x="1590" y="365"/>
                  </a:moveTo>
                  <a:cubicBezTo>
                    <a:pt x="1048" y="346"/>
                    <a:pt x="1061" y="67"/>
                    <a:pt x="624" y="0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79"/>
                    <a:pt x="1345" y="748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4" name="Google Shape;36544;p16"/>
            <p:cNvSpPr/>
            <p:nvPr/>
          </p:nvSpPr>
          <p:spPr>
            <a:xfrm>
              <a:off x="3276404" y="3070889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1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5" name="Google Shape;36545;p16"/>
            <p:cNvSpPr/>
            <p:nvPr/>
          </p:nvSpPr>
          <p:spPr>
            <a:xfrm>
              <a:off x="2096075" y="3068360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6" name="Google Shape;36546;p16"/>
            <p:cNvSpPr/>
            <p:nvPr/>
          </p:nvSpPr>
          <p:spPr>
            <a:xfrm>
              <a:off x="2980412" y="306540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69"/>
                    <a:pt x="101" y="116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7" name="Google Shape;36547;p16"/>
            <p:cNvSpPr/>
            <p:nvPr/>
          </p:nvSpPr>
          <p:spPr>
            <a:xfrm>
              <a:off x="5627033" y="3062971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1" y="15"/>
                  </a:moveTo>
                  <a:cubicBezTo>
                    <a:pt x="354" y="28"/>
                    <a:pt x="35" y="0"/>
                    <a:pt x="1" y="106"/>
                  </a:cubicBezTo>
                  <a:cubicBezTo>
                    <a:pt x="229" y="93"/>
                    <a:pt x="550" y="122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8" name="Google Shape;36548;p16"/>
            <p:cNvSpPr/>
            <p:nvPr/>
          </p:nvSpPr>
          <p:spPr>
            <a:xfrm>
              <a:off x="2894501" y="3060682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0"/>
                  </a:moveTo>
                  <a:cubicBezTo>
                    <a:pt x="238" y="20"/>
                    <a:pt x="8" y="4"/>
                    <a:pt x="0" y="92"/>
                  </a:cubicBezTo>
                  <a:cubicBezTo>
                    <a:pt x="149" y="71"/>
                    <a:pt x="381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9" name="Google Shape;36549;p16"/>
            <p:cNvSpPr/>
            <p:nvPr/>
          </p:nvSpPr>
          <p:spPr>
            <a:xfrm>
              <a:off x="8881915" y="3049663"/>
              <a:ext cx="14634" cy="9605"/>
            </a:xfrm>
            <a:custGeom>
              <a:avLst/>
              <a:gdLst/>
              <a:ahLst/>
              <a:cxnLst/>
              <a:rect l="l" t="t" r="r" b="b"/>
              <a:pathLst>
                <a:path w="410" h="319" extrusionOk="0">
                  <a:moveTo>
                    <a:pt x="410" y="275"/>
                  </a:moveTo>
                  <a:lnTo>
                    <a:pt x="410" y="92"/>
                  </a:lnTo>
                  <a:cubicBezTo>
                    <a:pt x="217" y="92"/>
                    <a:pt x="181" y="19"/>
                    <a:pt x="25" y="1"/>
                  </a:cubicBezTo>
                  <a:cubicBezTo>
                    <a:pt x="44" y="146"/>
                    <a:pt x="0" y="318"/>
                    <a:pt x="410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0" name="Google Shape;36550;p16"/>
            <p:cNvSpPr/>
            <p:nvPr/>
          </p:nvSpPr>
          <p:spPr>
            <a:xfrm>
              <a:off x="5506609" y="3054420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1" name="Google Shape;36551;p16"/>
            <p:cNvSpPr/>
            <p:nvPr/>
          </p:nvSpPr>
          <p:spPr>
            <a:xfrm>
              <a:off x="2105676" y="3049723"/>
              <a:ext cx="29518" cy="9846"/>
            </a:xfrm>
            <a:custGeom>
              <a:avLst/>
              <a:gdLst/>
              <a:ahLst/>
              <a:cxnLst/>
              <a:rect l="l" t="t" r="r" b="b"/>
              <a:pathLst>
                <a:path w="827" h="327" extrusionOk="0">
                  <a:moveTo>
                    <a:pt x="695" y="273"/>
                  </a:moveTo>
                  <a:cubicBezTo>
                    <a:pt x="827" y="28"/>
                    <a:pt x="294" y="98"/>
                    <a:pt x="116" y="0"/>
                  </a:cubicBezTo>
                  <a:cubicBezTo>
                    <a:pt x="1" y="238"/>
                    <a:pt x="195" y="327"/>
                    <a:pt x="6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2" name="Google Shape;36552;p16"/>
            <p:cNvSpPr/>
            <p:nvPr/>
          </p:nvSpPr>
          <p:spPr>
            <a:xfrm>
              <a:off x="8566149" y="3047043"/>
              <a:ext cx="34443" cy="8943"/>
            </a:xfrm>
            <a:custGeom>
              <a:avLst/>
              <a:gdLst/>
              <a:ahLst/>
              <a:cxnLst/>
              <a:rect l="l" t="t" r="r" b="b"/>
              <a:pathLst>
                <a:path w="965" h="297" extrusionOk="0">
                  <a:moveTo>
                    <a:pt x="193" y="272"/>
                  </a:moveTo>
                  <a:cubicBezTo>
                    <a:pt x="634" y="297"/>
                    <a:pt x="918" y="250"/>
                    <a:pt x="964" y="89"/>
                  </a:cubicBezTo>
                  <a:cubicBezTo>
                    <a:pt x="625" y="109"/>
                    <a:pt x="1" y="1"/>
                    <a:pt x="19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3" name="Google Shape;36553;p16"/>
            <p:cNvSpPr/>
            <p:nvPr/>
          </p:nvSpPr>
          <p:spPr>
            <a:xfrm>
              <a:off x="2658507" y="3044303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5"/>
                    <a:pt x="395" y="22"/>
                    <a:pt x="57" y="0"/>
                  </a:cubicBezTo>
                  <a:cubicBezTo>
                    <a:pt x="1" y="205"/>
                    <a:pt x="103" y="341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4" name="Google Shape;36554;p16"/>
            <p:cNvSpPr/>
            <p:nvPr/>
          </p:nvSpPr>
          <p:spPr>
            <a:xfrm>
              <a:off x="7000170" y="3049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5" y="142"/>
                    <a:pt x="392" y="73"/>
                    <a:pt x="293" y="24"/>
                  </a:cubicBezTo>
                  <a:cubicBezTo>
                    <a:pt x="238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5" name="Google Shape;36555;p16"/>
            <p:cNvSpPr/>
            <p:nvPr/>
          </p:nvSpPr>
          <p:spPr>
            <a:xfrm>
              <a:off x="2285206" y="30490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2"/>
                  </a:moveTo>
                  <a:cubicBezTo>
                    <a:pt x="242" y="0"/>
                    <a:pt x="0" y="68"/>
                    <a:pt x="101" y="114"/>
                  </a:cubicBezTo>
                  <a:cubicBezTo>
                    <a:pt x="155" y="140"/>
                    <a:pt x="393" y="71"/>
                    <a:pt x="294" y="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6" name="Google Shape;36556;p16"/>
            <p:cNvSpPr/>
            <p:nvPr/>
          </p:nvSpPr>
          <p:spPr>
            <a:xfrm>
              <a:off x="7367689" y="3038823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10" y="274"/>
                  </a:moveTo>
                  <a:cubicBezTo>
                    <a:pt x="421" y="157"/>
                    <a:pt x="656" y="146"/>
                    <a:pt x="602" y="1"/>
                  </a:cubicBezTo>
                  <a:lnTo>
                    <a:pt x="217" y="1"/>
                  </a:lnTo>
                  <a:cubicBezTo>
                    <a:pt x="0" y="131"/>
                    <a:pt x="7" y="221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7" name="Google Shape;36557;p16"/>
            <p:cNvSpPr/>
            <p:nvPr/>
          </p:nvSpPr>
          <p:spPr>
            <a:xfrm>
              <a:off x="1953664" y="3029580"/>
              <a:ext cx="46400" cy="9274"/>
            </a:xfrm>
            <a:custGeom>
              <a:avLst/>
              <a:gdLst/>
              <a:ahLst/>
              <a:cxnLst/>
              <a:rect l="l" t="t" r="r" b="b"/>
              <a:pathLst>
                <a:path w="1300" h="308" extrusionOk="0">
                  <a:moveTo>
                    <a:pt x="712" y="308"/>
                  </a:moveTo>
                  <a:cubicBezTo>
                    <a:pt x="1299" y="1"/>
                    <a:pt x="0" y="32"/>
                    <a:pt x="712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8" name="Google Shape;36558;p16"/>
            <p:cNvSpPr/>
            <p:nvPr/>
          </p:nvSpPr>
          <p:spPr>
            <a:xfrm>
              <a:off x="8894157" y="3021421"/>
              <a:ext cx="39761" cy="15838"/>
            </a:xfrm>
            <a:custGeom>
              <a:avLst/>
              <a:gdLst/>
              <a:ahLst/>
              <a:cxnLst/>
              <a:rect l="l" t="t" r="r" b="b"/>
              <a:pathLst>
                <a:path w="1114" h="526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9" name="Google Shape;36559;p16"/>
            <p:cNvSpPr/>
            <p:nvPr/>
          </p:nvSpPr>
          <p:spPr>
            <a:xfrm>
              <a:off x="8018815" y="3029881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5"/>
                  </a:moveTo>
                  <a:cubicBezTo>
                    <a:pt x="157" y="140"/>
                    <a:pt x="394" y="71"/>
                    <a:pt x="294" y="24"/>
                  </a:cubicBezTo>
                  <a:cubicBezTo>
                    <a:pt x="242" y="0"/>
                    <a:pt x="1" y="67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0" name="Google Shape;36560;p16"/>
            <p:cNvSpPr/>
            <p:nvPr/>
          </p:nvSpPr>
          <p:spPr>
            <a:xfrm>
              <a:off x="5014490" y="3027864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1" name="Google Shape;36561;p16"/>
            <p:cNvSpPr/>
            <p:nvPr/>
          </p:nvSpPr>
          <p:spPr>
            <a:xfrm>
              <a:off x="2873907" y="3027262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0" y="112"/>
                  </a:moveTo>
                  <a:cubicBezTo>
                    <a:pt x="2" y="203"/>
                    <a:pt x="338" y="227"/>
                    <a:pt x="387" y="112"/>
                  </a:cubicBezTo>
                  <a:cubicBezTo>
                    <a:pt x="344" y="1"/>
                    <a:pt x="171" y="56"/>
                    <a:pt x="0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2" name="Google Shape;36562;p16"/>
            <p:cNvSpPr/>
            <p:nvPr/>
          </p:nvSpPr>
          <p:spPr>
            <a:xfrm>
              <a:off x="6763890" y="3017477"/>
              <a:ext cx="26448" cy="15296"/>
            </a:xfrm>
            <a:custGeom>
              <a:avLst/>
              <a:gdLst/>
              <a:ahLst/>
              <a:cxnLst/>
              <a:rect l="l" t="t" r="r" b="b"/>
              <a:pathLst>
                <a:path w="741" h="508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7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3" name="Google Shape;36563;p16"/>
            <p:cNvSpPr/>
            <p:nvPr/>
          </p:nvSpPr>
          <p:spPr>
            <a:xfrm>
              <a:off x="2729284" y="3024763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4"/>
                  </a:moveTo>
                  <a:cubicBezTo>
                    <a:pt x="195" y="53"/>
                    <a:pt x="37" y="0"/>
                    <a:pt x="1" y="104"/>
                  </a:cubicBezTo>
                  <a:cubicBezTo>
                    <a:pt x="1" y="154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4" name="Google Shape;36564;p16"/>
            <p:cNvSpPr/>
            <p:nvPr/>
          </p:nvSpPr>
          <p:spPr>
            <a:xfrm>
              <a:off x="4126619" y="3022023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4"/>
                  </a:moveTo>
                  <a:cubicBezTo>
                    <a:pt x="193" y="55"/>
                    <a:pt x="37" y="0"/>
                    <a:pt x="2" y="104"/>
                  </a:cubicBezTo>
                  <a:cubicBezTo>
                    <a:pt x="0" y="154"/>
                    <a:pt x="154" y="208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5" name="Google Shape;36565;p16"/>
            <p:cNvSpPr/>
            <p:nvPr/>
          </p:nvSpPr>
          <p:spPr>
            <a:xfrm>
              <a:off x="2660506" y="3016904"/>
              <a:ext cx="22629" cy="11743"/>
            </a:xfrm>
            <a:custGeom>
              <a:avLst/>
              <a:gdLst/>
              <a:ahLst/>
              <a:cxnLst/>
              <a:rect l="l" t="t" r="r" b="b"/>
              <a:pathLst>
                <a:path w="634" h="390" extrusionOk="0">
                  <a:moveTo>
                    <a:pt x="194" y="0"/>
                  </a:moveTo>
                  <a:cubicBezTo>
                    <a:pt x="203" y="127"/>
                    <a:pt x="104" y="201"/>
                    <a:pt x="1" y="273"/>
                  </a:cubicBezTo>
                  <a:cubicBezTo>
                    <a:pt x="246" y="277"/>
                    <a:pt x="267" y="389"/>
                    <a:pt x="577" y="363"/>
                  </a:cubicBezTo>
                  <a:cubicBezTo>
                    <a:pt x="634" y="157"/>
                    <a:pt x="531" y="24"/>
                    <a:pt x="1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6" name="Google Shape;36566;p16"/>
            <p:cNvSpPr/>
            <p:nvPr/>
          </p:nvSpPr>
          <p:spPr>
            <a:xfrm>
              <a:off x="2546791" y="302169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8"/>
                    <a:pt x="100" y="115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7" name="Google Shape;36567;p16"/>
            <p:cNvSpPr/>
            <p:nvPr/>
          </p:nvSpPr>
          <p:spPr>
            <a:xfrm>
              <a:off x="1869003" y="3014255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1" y="182"/>
                  </a:moveTo>
                  <a:cubicBezTo>
                    <a:pt x="194" y="180"/>
                    <a:pt x="228" y="254"/>
                    <a:pt x="384" y="271"/>
                  </a:cubicBezTo>
                  <a:cubicBezTo>
                    <a:pt x="383" y="180"/>
                    <a:pt x="541" y="164"/>
                    <a:pt x="579" y="91"/>
                  </a:cubicBezTo>
                  <a:cubicBezTo>
                    <a:pt x="383" y="91"/>
                    <a:pt x="346" y="17"/>
                    <a:pt x="192" y="1"/>
                  </a:cubicBezTo>
                  <a:cubicBezTo>
                    <a:pt x="194" y="91"/>
                    <a:pt x="36" y="107"/>
                    <a:pt x="1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8" name="Google Shape;36568;p16"/>
            <p:cNvSpPr/>
            <p:nvPr/>
          </p:nvSpPr>
          <p:spPr>
            <a:xfrm>
              <a:off x="4449238" y="3011515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5"/>
                    <a:pt x="657" y="145"/>
                    <a:pt x="604" y="0"/>
                  </a:cubicBezTo>
                  <a:lnTo>
                    <a:pt x="216" y="0"/>
                  </a:lnTo>
                  <a:cubicBezTo>
                    <a:pt x="1" y="131"/>
                    <a:pt x="10" y="220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9" name="Google Shape;36569;p16"/>
            <p:cNvSpPr/>
            <p:nvPr/>
          </p:nvSpPr>
          <p:spPr>
            <a:xfrm>
              <a:off x="2708690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0" name="Google Shape;36570;p16"/>
            <p:cNvSpPr/>
            <p:nvPr/>
          </p:nvSpPr>
          <p:spPr>
            <a:xfrm>
              <a:off x="2550325" y="301383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3" y="102"/>
                  </a:moveTo>
                  <a:cubicBezTo>
                    <a:pt x="193" y="51"/>
                    <a:pt x="36" y="1"/>
                    <a:pt x="1" y="102"/>
                  </a:cubicBezTo>
                  <a:cubicBezTo>
                    <a:pt x="1" y="153"/>
                    <a:pt x="156" y="207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1" name="Google Shape;36571;p16"/>
            <p:cNvSpPr/>
            <p:nvPr/>
          </p:nvSpPr>
          <p:spPr>
            <a:xfrm>
              <a:off x="8662517" y="3011485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5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2" name="Google Shape;36572;p16"/>
            <p:cNvSpPr/>
            <p:nvPr/>
          </p:nvSpPr>
          <p:spPr>
            <a:xfrm>
              <a:off x="2832576" y="2995678"/>
              <a:ext cx="26591" cy="15236"/>
            </a:xfrm>
            <a:custGeom>
              <a:avLst/>
              <a:gdLst/>
              <a:ahLst/>
              <a:cxnLst/>
              <a:rect l="l" t="t" r="r" b="b"/>
              <a:pathLst>
                <a:path w="745" h="506" extrusionOk="0">
                  <a:moveTo>
                    <a:pt x="1" y="71"/>
                  </a:moveTo>
                  <a:lnTo>
                    <a:pt x="1" y="434"/>
                  </a:lnTo>
                  <a:cubicBezTo>
                    <a:pt x="745" y="506"/>
                    <a:pt x="745" y="0"/>
                    <a:pt x="1" y="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3" name="Google Shape;36573;p16"/>
            <p:cNvSpPr/>
            <p:nvPr/>
          </p:nvSpPr>
          <p:spPr>
            <a:xfrm>
              <a:off x="2912847" y="2987428"/>
              <a:ext cx="37156" cy="15868"/>
            </a:xfrm>
            <a:custGeom>
              <a:avLst/>
              <a:gdLst/>
              <a:ahLst/>
              <a:cxnLst/>
              <a:rect l="l" t="t" r="r" b="b"/>
              <a:pathLst>
                <a:path w="1041" h="527" extrusionOk="0">
                  <a:moveTo>
                    <a:pt x="836" y="526"/>
                  </a:moveTo>
                  <a:cubicBezTo>
                    <a:pt x="1041" y="0"/>
                    <a:pt x="1" y="489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4" name="Google Shape;36574;p16"/>
            <p:cNvSpPr/>
            <p:nvPr/>
          </p:nvSpPr>
          <p:spPr>
            <a:xfrm>
              <a:off x="7871051" y="2985080"/>
              <a:ext cx="34372" cy="16259"/>
            </a:xfrm>
            <a:custGeom>
              <a:avLst/>
              <a:gdLst/>
              <a:ahLst/>
              <a:cxnLst/>
              <a:rect l="l" t="t" r="r" b="b"/>
              <a:pathLst>
                <a:path w="963" h="540" extrusionOk="0">
                  <a:moveTo>
                    <a:pt x="0" y="423"/>
                  </a:moveTo>
                  <a:cubicBezTo>
                    <a:pt x="251" y="539"/>
                    <a:pt x="709" y="539"/>
                    <a:pt x="962" y="423"/>
                  </a:cubicBezTo>
                  <a:cubicBezTo>
                    <a:pt x="960" y="0"/>
                    <a:pt x="3" y="0"/>
                    <a:pt x="0" y="4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5" name="Google Shape;36575;p16"/>
            <p:cNvSpPr/>
            <p:nvPr/>
          </p:nvSpPr>
          <p:spPr>
            <a:xfrm>
              <a:off x="7733351" y="2997786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5" y="2"/>
                    <a:pt x="1" y="91"/>
                  </a:cubicBezTo>
                  <a:cubicBezTo>
                    <a:pt x="148" y="73"/>
                    <a:pt x="381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6" name="Google Shape;36576;p16"/>
            <p:cNvSpPr/>
            <p:nvPr/>
          </p:nvSpPr>
          <p:spPr>
            <a:xfrm>
              <a:off x="8455183" y="2992336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4"/>
                    <a:pt x="215" y="213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7" name="Google Shape;36577;p16"/>
            <p:cNvSpPr/>
            <p:nvPr/>
          </p:nvSpPr>
          <p:spPr>
            <a:xfrm>
              <a:off x="8538666" y="2985622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2"/>
                  </a:moveTo>
                  <a:cubicBezTo>
                    <a:pt x="170" y="143"/>
                    <a:pt x="88" y="0"/>
                    <a:pt x="2" y="132"/>
                  </a:cubicBezTo>
                  <a:cubicBezTo>
                    <a:pt x="1" y="223"/>
                    <a:pt x="337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8" name="Google Shape;36578;p16"/>
            <p:cNvSpPr/>
            <p:nvPr/>
          </p:nvSpPr>
          <p:spPr>
            <a:xfrm>
              <a:off x="3723873" y="2986134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4"/>
                  </a:moveTo>
                  <a:cubicBezTo>
                    <a:pt x="238" y="0"/>
                    <a:pt x="1" y="68"/>
                    <a:pt x="99" y="115"/>
                  </a:cubicBezTo>
                  <a:cubicBezTo>
                    <a:pt x="151" y="141"/>
                    <a:pt x="389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9" name="Google Shape;36579;p16"/>
            <p:cNvSpPr/>
            <p:nvPr/>
          </p:nvSpPr>
          <p:spPr>
            <a:xfrm>
              <a:off x="7857202" y="297869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0" name="Google Shape;36580;p16"/>
            <p:cNvSpPr/>
            <p:nvPr/>
          </p:nvSpPr>
          <p:spPr>
            <a:xfrm>
              <a:off x="8007786" y="2975957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1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1" name="Google Shape;36581;p16"/>
            <p:cNvSpPr/>
            <p:nvPr/>
          </p:nvSpPr>
          <p:spPr>
            <a:xfrm>
              <a:off x="7705797" y="2970447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4" y="92"/>
                    <a:pt x="350" y="17"/>
                    <a:pt x="193" y="0"/>
                  </a:cubicBezTo>
                  <a:cubicBezTo>
                    <a:pt x="195" y="92"/>
                    <a:pt x="37" y="110"/>
                    <a:pt x="0" y="181"/>
                  </a:cubicBezTo>
                  <a:cubicBezTo>
                    <a:pt x="195" y="181"/>
                    <a:pt x="229" y="255"/>
                    <a:pt x="388" y="273"/>
                  </a:cubicBezTo>
                  <a:cubicBezTo>
                    <a:pt x="383" y="181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2" name="Google Shape;36582;p16"/>
            <p:cNvSpPr/>
            <p:nvPr/>
          </p:nvSpPr>
          <p:spPr>
            <a:xfrm>
              <a:off x="7571525" y="297517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4"/>
                  </a:moveTo>
                  <a:cubicBezTo>
                    <a:pt x="238" y="0"/>
                    <a:pt x="0" y="68"/>
                    <a:pt x="99" y="116"/>
                  </a:cubicBezTo>
                  <a:cubicBezTo>
                    <a:pt x="152" y="142"/>
                    <a:pt x="392" y="73"/>
                    <a:pt x="290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3" name="Google Shape;36583;p16"/>
            <p:cNvSpPr/>
            <p:nvPr/>
          </p:nvSpPr>
          <p:spPr>
            <a:xfrm>
              <a:off x="6703856" y="2963763"/>
              <a:ext cx="31481" cy="13941"/>
            </a:xfrm>
            <a:custGeom>
              <a:avLst/>
              <a:gdLst/>
              <a:ahLst/>
              <a:cxnLst/>
              <a:rect l="l" t="t" r="r" b="b"/>
              <a:pathLst>
                <a:path w="882" h="463" extrusionOk="0">
                  <a:moveTo>
                    <a:pt x="690" y="403"/>
                  </a:moveTo>
                  <a:cubicBezTo>
                    <a:pt x="703" y="403"/>
                    <a:pt x="678" y="320"/>
                    <a:pt x="690" y="314"/>
                  </a:cubicBezTo>
                  <a:cubicBezTo>
                    <a:pt x="710" y="302"/>
                    <a:pt x="872" y="126"/>
                    <a:pt x="882" y="131"/>
                  </a:cubicBezTo>
                  <a:cubicBezTo>
                    <a:pt x="672" y="1"/>
                    <a:pt x="1" y="463"/>
                    <a:pt x="690" y="4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4" name="Google Shape;36584;p16"/>
            <p:cNvSpPr/>
            <p:nvPr/>
          </p:nvSpPr>
          <p:spPr>
            <a:xfrm>
              <a:off x="7516773" y="2961956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1"/>
                    <a:pt x="633" y="85"/>
                    <a:pt x="669" y="11"/>
                  </a:cubicBezTo>
                  <a:cubicBezTo>
                    <a:pt x="366" y="21"/>
                    <a:pt x="0" y="0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5" name="Google Shape;36585;p16"/>
            <p:cNvSpPr/>
            <p:nvPr/>
          </p:nvSpPr>
          <p:spPr>
            <a:xfrm>
              <a:off x="2639840" y="296186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2" y="104"/>
                  </a:moveTo>
                  <a:cubicBezTo>
                    <a:pt x="196" y="53"/>
                    <a:pt x="38" y="1"/>
                    <a:pt x="0" y="104"/>
                  </a:cubicBezTo>
                  <a:cubicBezTo>
                    <a:pt x="0" y="155"/>
                    <a:pt x="160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6" name="Google Shape;36586;p16"/>
            <p:cNvSpPr/>
            <p:nvPr/>
          </p:nvSpPr>
          <p:spPr>
            <a:xfrm>
              <a:off x="8724478" y="2939646"/>
              <a:ext cx="56251" cy="27972"/>
            </a:xfrm>
            <a:custGeom>
              <a:avLst/>
              <a:gdLst/>
              <a:ahLst/>
              <a:cxnLst/>
              <a:rect l="l" t="t" r="r" b="b"/>
              <a:pathLst>
                <a:path w="1576" h="929" extrusionOk="0">
                  <a:moveTo>
                    <a:pt x="1350" y="25"/>
                  </a:moveTo>
                  <a:cubicBezTo>
                    <a:pt x="337" y="0"/>
                    <a:pt x="143" y="364"/>
                    <a:pt x="0" y="751"/>
                  </a:cubicBezTo>
                  <a:cubicBezTo>
                    <a:pt x="819" y="928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7" name="Google Shape;36587;p16"/>
            <p:cNvSpPr/>
            <p:nvPr/>
          </p:nvSpPr>
          <p:spPr>
            <a:xfrm>
              <a:off x="7864126" y="296222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6" y="1"/>
                  </a:moveTo>
                  <a:cubicBezTo>
                    <a:pt x="236" y="21"/>
                    <a:pt x="6" y="5"/>
                    <a:pt x="1" y="92"/>
                  </a:cubicBezTo>
                  <a:cubicBezTo>
                    <a:pt x="150" y="72"/>
                    <a:pt x="379" y="89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8" name="Google Shape;36588;p16"/>
            <p:cNvSpPr/>
            <p:nvPr/>
          </p:nvSpPr>
          <p:spPr>
            <a:xfrm>
              <a:off x="2749985" y="2940369"/>
              <a:ext cx="51183" cy="19180"/>
            </a:xfrm>
            <a:custGeom>
              <a:avLst/>
              <a:gdLst/>
              <a:ahLst/>
              <a:cxnLst/>
              <a:rect l="l" t="t" r="r" b="b"/>
              <a:pathLst>
                <a:path w="1434" h="637" extrusionOk="0">
                  <a:moveTo>
                    <a:pt x="965" y="637"/>
                  </a:moveTo>
                  <a:cubicBezTo>
                    <a:pt x="1433" y="405"/>
                    <a:pt x="885" y="141"/>
                    <a:pt x="578" y="1"/>
                  </a:cubicBezTo>
                  <a:cubicBezTo>
                    <a:pt x="546" y="107"/>
                    <a:pt x="274" y="100"/>
                    <a:pt x="0" y="92"/>
                  </a:cubicBezTo>
                  <a:cubicBezTo>
                    <a:pt x="106" y="375"/>
                    <a:pt x="461" y="543"/>
                    <a:pt x="965" y="6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9" name="Google Shape;36589;p16"/>
            <p:cNvSpPr/>
            <p:nvPr/>
          </p:nvSpPr>
          <p:spPr>
            <a:xfrm>
              <a:off x="1998886" y="2951298"/>
              <a:ext cx="23450" cy="8250"/>
            </a:xfrm>
            <a:custGeom>
              <a:avLst/>
              <a:gdLst/>
              <a:ahLst/>
              <a:cxnLst/>
              <a:rect l="l" t="t" r="r" b="b"/>
              <a:pathLst>
                <a:path w="657" h="274" extrusionOk="0">
                  <a:moveTo>
                    <a:pt x="411" y="274"/>
                  </a:moveTo>
                  <a:cubicBezTo>
                    <a:pt x="420" y="159"/>
                    <a:pt x="656" y="148"/>
                    <a:pt x="603" y="1"/>
                  </a:cubicBezTo>
                  <a:lnTo>
                    <a:pt x="218" y="1"/>
                  </a:lnTo>
                  <a:cubicBezTo>
                    <a:pt x="1" y="131"/>
                    <a:pt x="9" y="224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0" name="Google Shape;36590;p16"/>
            <p:cNvSpPr/>
            <p:nvPr/>
          </p:nvSpPr>
          <p:spPr>
            <a:xfrm>
              <a:off x="5533984" y="2945096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103" y="117"/>
                  </a:moveTo>
                  <a:cubicBezTo>
                    <a:pt x="156" y="140"/>
                    <a:pt x="398" y="72"/>
                    <a:pt x="295" y="25"/>
                  </a:cubicBezTo>
                  <a:cubicBezTo>
                    <a:pt x="242" y="0"/>
                    <a:pt x="1" y="68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1" name="Google Shape;36591;p16"/>
            <p:cNvSpPr/>
            <p:nvPr/>
          </p:nvSpPr>
          <p:spPr>
            <a:xfrm>
              <a:off x="1603849" y="2945096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7"/>
                  </a:moveTo>
                  <a:cubicBezTo>
                    <a:pt x="155" y="140"/>
                    <a:pt x="391" y="72"/>
                    <a:pt x="293" y="25"/>
                  </a:cubicBezTo>
                  <a:cubicBezTo>
                    <a:pt x="240" y="0"/>
                    <a:pt x="1" y="68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2" name="Google Shape;36592;p16"/>
            <p:cNvSpPr/>
            <p:nvPr/>
          </p:nvSpPr>
          <p:spPr>
            <a:xfrm>
              <a:off x="7770971" y="293690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6" y="142"/>
                    <a:pt x="393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3" name="Google Shape;36593;p16"/>
            <p:cNvSpPr/>
            <p:nvPr/>
          </p:nvSpPr>
          <p:spPr>
            <a:xfrm>
              <a:off x="4234266" y="2928476"/>
              <a:ext cx="39761" cy="15868"/>
            </a:xfrm>
            <a:custGeom>
              <a:avLst/>
              <a:gdLst/>
              <a:ahLst/>
              <a:cxnLst/>
              <a:rect l="l" t="t" r="r" b="b"/>
              <a:pathLst>
                <a:path w="1114" h="527" extrusionOk="0">
                  <a:moveTo>
                    <a:pt x="650" y="306"/>
                  </a:moveTo>
                  <a:cubicBezTo>
                    <a:pt x="1113" y="0"/>
                    <a:pt x="1" y="526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4" name="Google Shape;36594;p16"/>
            <p:cNvSpPr/>
            <p:nvPr/>
          </p:nvSpPr>
          <p:spPr>
            <a:xfrm>
              <a:off x="943728" y="2925435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7"/>
                  </a:moveTo>
                  <a:cubicBezTo>
                    <a:pt x="891" y="236"/>
                    <a:pt x="878" y="1"/>
                    <a:pt x="273" y="43"/>
                  </a:cubicBezTo>
                  <a:cubicBezTo>
                    <a:pt x="216" y="165"/>
                    <a:pt x="1" y="216"/>
                    <a:pt x="81" y="407"/>
                  </a:cubicBezTo>
                  <a:cubicBezTo>
                    <a:pt x="340" y="434"/>
                    <a:pt x="451" y="536"/>
                    <a:pt x="853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5" name="Google Shape;36595;p16"/>
            <p:cNvSpPr/>
            <p:nvPr/>
          </p:nvSpPr>
          <p:spPr>
            <a:xfrm>
              <a:off x="870952" y="292399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1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6" name="Google Shape;36596;p16"/>
            <p:cNvSpPr/>
            <p:nvPr/>
          </p:nvSpPr>
          <p:spPr>
            <a:xfrm>
              <a:off x="8366560" y="2915770"/>
              <a:ext cx="22593" cy="11713"/>
            </a:xfrm>
            <a:custGeom>
              <a:avLst/>
              <a:gdLst/>
              <a:ahLst/>
              <a:cxnLst/>
              <a:rect l="l" t="t" r="r" b="b"/>
              <a:pathLst>
                <a:path w="633" h="389" extrusionOk="0">
                  <a:moveTo>
                    <a:pt x="193" y="1"/>
                  </a:moveTo>
                  <a:cubicBezTo>
                    <a:pt x="203" y="125"/>
                    <a:pt x="104" y="199"/>
                    <a:pt x="1" y="272"/>
                  </a:cubicBezTo>
                  <a:cubicBezTo>
                    <a:pt x="249" y="277"/>
                    <a:pt x="270" y="388"/>
                    <a:pt x="578" y="364"/>
                  </a:cubicBezTo>
                  <a:cubicBezTo>
                    <a:pt x="632" y="159"/>
                    <a:pt x="532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7" name="Google Shape;36597;p16"/>
            <p:cNvSpPr/>
            <p:nvPr/>
          </p:nvSpPr>
          <p:spPr>
            <a:xfrm>
              <a:off x="7185731" y="2915770"/>
              <a:ext cx="31374" cy="13489"/>
            </a:xfrm>
            <a:custGeom>
              <a:avLst/>
              <a:gdLst/>
              <a:ahLst/>
              <a:cxnLst/>
              <a:rect l="l" t="t" r="r" b="b"/>
              <a:pathLst>
                <a:path w="879" h="448" extrusionOk="0">
                  <a:moveTo>
                    <a:pt x="878" y="181"/>
                  </a:moveTo>
                  <a:cubicBezTo>
                    <a:pt x="624" y="181"/>
                    <a:pt x="706" y="23"/>
                    <a:pt x="493" y="1"/>
                  </a:cubicBezTo>
                  <a:cubicBezTo>
                    <a:pt x="477" y="143"/>
                    <a:pt x="1" y="71"/>
                    <a:pt x="107" y="272"/>
                  </a:cubicBezTo>
                  <a:cubicBezTo>
                    <a:pt x="594" y="284"/>
                    <a:pt x="712" y="447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8" name="Google Shape;36598;p16"/>
            <p:cNvSpPr/>
            <p:nvPr/>
          </p:nvSpPr>
          <p:spPr>
            <a:xfrm>
              <a:off x="3747965" y="2920888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7" y="53"/>
                    <a:pt x="39" y="0"/>
                    <a:pt x="5" y="102"/>
                  </a:cubicBezTo>
                  <a:cubicBezTo>
                    <a:pt x="1" y="153"/>
                    <a:pt x="160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9" name="Google Shape;36599;p16"/>
            <p:cNvSpPr/>
            <p:nvPr/>
          </p:nvSpPr>
          <p:spPr>
            <a:xfrm>
              <a:off x="3331191" y="2909086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2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3"/>
                    <a:pt x="676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0" name="Google Shape;36600;p16"/>
            <p:cNvSpPr/>
            <p:nvPr/>
          </p:nvSpPr>
          <p:spPr>
            <a:xfrm>
              <a:off x="4828642" y="2910320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1" name="Google Shape;36601;p16"/>
            <p:cNvSpPr/>
            <p:nvPr/>
          </p:nvSpPr>
          <p:spPr>
            <a:xfrm>
              <a:off x="3892552" y="2907219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3"/>
                  </a:moveTo>
                  <a:cubicBezTo>
                    <a:pt x="192" y="52"/>
                    <a:pt x="38" y="0"/>
                    <a:pt x="0" y="103"/>
                  </a:cubicBezTo>
                  <a:cubicBezTo>
                    <a:pt x="0" y="154"/>
                    <a:pt x="158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2" name="Google Shape;36602;p16"/>
            <p:cNvSpPr/>
            <p:nvPr/>
          </p:nvSpPr>
          <p:spPr>
            <a:xfrm>
              <a:off x="2385179" y="2910320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6" y="2"/>
                    <a:pt x="0" y="90"/>
                  </a:cubicBezTo>
                  <a:cubicBezTo>
                    <a:pt x="149" y="71"/>
                    <a:pt x="379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3" name="Google Shape;36603;p16"/>
            <p:cNvSpPr/>
            <p:nvPr/>
          </p:nvSpPr>
          <p:spPr>
            <a:xfrm>
              <a:off x="5465171" y="2906828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69"/>
                    <a:pt x="101" y="116"/>
                  </a:cubicBezTo>
                  <a:cubicBezTo>
                    <a:pt x="156" y="141"/>
                    <a:pt x="395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4" name="Google Shape;36604;p16"/>
            <p:cNvSpPr/>
            <p:nvPr/>
          </p:nvSpPr>
          <p:spPr>
            <a:xfrm>
              <a:off x="6687081" y="2904841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6" y="22"/>
                    <a:pt x="6" y="2"/>
                    <a:pt x="1" y="92"/>
                  </a:cubicBezTo>
                  <a:cubicBezTo>
                    <a:pt x="151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5" name="Google Shape;36605;p16"/>
            <p:cNvSpPr/>
            <p:nvPr/>
          </p:nvSpPr>
          <p:spPr>
            <a:xfrm>
              <a:off x="2488400" y="2904419"/>
              <a:ext cx="20702" cy="3643"/>
            </a:xfrm>
            <a:custGeom>
              <a:avLst/>
              <a:gdLst/>
              <a:ahLst/>
              <a:cxnLst/>
              <a:rect l="l" t="t" r="r" b="b"/>
              <a:pathLst>
                <a:path w="580" h="121" extrusionOk="0">
                  <a:moveTo>
                    <a:pt x="579" y="15"/>
                  </a:moveTo>
                  <a:cubicBezTo>
                    <a:pt x="352" y="29"/>
                    <a:pt x="32" y="0"/>
                    <a:pt x="1" y="106"/>
                  </a:cubicBezTo>
                  <a:cubicBezTo>
                    <a:pt x="227" y="92"/>
                    <a:pt x="547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6" name="Google Shape;36606;p16"/>
            <p:cNvSpPr/>
            <p:nvPr/>
          </p:nvSpPr>
          <p:spPr>
            <a:xfrm>
              <a:off x="2402311" y="2904118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1"/>
                    <a:pt x="391" y="70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7" name="Google Shape;36607;p16"/>
            <p:cNvSpPr/>
            <p:nvPr/>
          </p:nvSpPr>
          <p:spPr>
            <a:xfrm>
              <a:off x="1400762" y="2901739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5" y="104"/>
                  </a:moveTo>
                  <a:cubicBezTo>
                    <a:pt x="197" y="53"/>
                    <a:pt x="40" y="1"/>
                    <a:pt x="5" y="104"/>
                  </a:cubicBezTo>
                  <a:cubicBezTo>
                    <a:pt x="1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8" name="Google Shape;36608;p16"/>
            <p:cNvSpPr/>
            <p:nvPr/>
          </p:nvSpPr>
          <p:spPr>
            <a:xfrm>
              <a:off x="5475664" y="2896621"/>
              <a:ext cx="14991" cy="9244"/>
            </a:xfrm>
            <a:custGeom>
              <a:avLst/>
              <a:gdLst/>
              <a:ahLst/>
              <a:cxnLst/>
              <a:rect l="l" t="t" r="r" b="b"/>
              <a:pathLst>
                <a:path w="420" h="307" extrusionOk="0">
                  <a:moveTo>
                    <a:pt x="387" y="274"/>
                  </a:moveTo>
                  <a:cubicBezTo>
                    <a:pt x="358" y="167"/>
                    <a:pt x="420" y="17"/>
                    <a:pt x="195" y="1"/>
                  </a:cubicBezTo>
                  <a:cubicBezTo>
                    <a:pt x="182" y="57"/>
                    <a:pt x="165" y="109"/>
                    <a:pt x="1" y="92"/>
                  </a:cubicBezTo>
                  <a:cubicBezTo>
                    <a:pt x="23" y="203"/>
                    <a:pt x="61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9" name="Google Shape;36609;p16"/>
            <p:cNvSpPr/>
            <p:nvPr/>
          </p:nvSpPr>
          <p:spPr>
            <a:xfrm>
              <a:off x="5273612" y="2892887"/>
              <a:ext cx="39761" cy="15898"/>
            </a:xfrm>
            <a:custGeom>
              <a:avLst/>
              <a:gdLst/>
              <a:ahLst/>
              <a:cxnLst/>
              <a:rect l="l" t="t" r="r" b="b"/>
              <a:pathLst>
                <a:path w="1114" h="528" extrusionOk="0">
                  <a:moveTo>
                    <a:pt x="648" y="306"/>
                  </a:moveTo>
                  <a:cubicBezTo>
                    <a:pt x="1114" y="1"/>
                    <a:pt x="0" y="527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0" name="Google Shape;36610;p16"/>
            <p:cNvSpPr/>
            <p:nvPr/>
          </p:nvSpPr>
          <p:spPr>
            <a:xfrm>
              <a:off x="7743274" y="2888371"/>
              <a:ext cx="28233" cy="13760"/>
            </a:xfrm>
            <a:custGeom>
              <a:avLst/>
              <a:gdLst/>
              <a:ahLst/>
              <a:cxnLst/>
              <a:rect l="l" t="t" r="r" b="b"/>
              <a:pathLst>
                <a:path w="791" h="457" extrusionOk="0">
                  <a:moveTo>
                    <a:pt x="494" y="456"/>
                  </a:moveTo>
                  <a:cubicBezTo>
                    <a:pt x="755" y="340"/>
                    <a:pt x="791" y="11"/>
                    <a:pt x="301" y="1"/>
                  </a:cubicBezTo>
                  <a:cubicBezTo>
                    <a:pt x="39" y="118"/>
                    <a:pt x="1" y="449"/>
                    <a:pt x="494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1" name="Google Shape;36611;p16"/>
            <p:cNvSpPr/>
            <p:nvPr/>
          </p:nvSpPr>
          <p:spPr>
            <a:xfrm>
              <a:off x="6817891" y="2896621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3"/>
                    <a:pt x="382" y="90"/>
                    <a:pt x="385" y="1"/>
                  </a:cubicBezTo>
                  <a:cubicBezTo>
                    <a:pt x="236" y="21"/>
                    <a:pt x="8" y="4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2" name="Google Shape;36612;p16"/>
            <p:cNvSpPr/>
            <p:nvPr/>
          </p:nvSpPr>
          <p:spPr>
            <a:xfrm>
              <a:off x="5802922" y="2893490"/>
              <a:ext cx="23843" cy="5932"/>
            </a:xfrm>
            <a:custGeom>
              <a:avLst/>
              <a:gdLst/>
              <a:ahLst/>
              <a:cxnLst/>
              <a:rect l="l" t="t" r="r" b="b"/>
              <a:pathLst>
                <a:path w="668" h="197" extrusionOk="0">
                  <a:moveTo>
                    <a:pt x="88" y="196"/>
                  </a:moveTo>
                  <a:lnTo>
                    <a:pt x="473" y="196"/>
                  </a:lnTo>
                  <a:cubicBezTo>
                    <a:pt x="473" y="105"/>
                    <a:pt x="631" y="88"/>
                    <a:pt x="667" y="16"/>
                  </a:cubicBezTo>
                  <a:cubicBezTo>
                    <a:pt x="363" y="23"/>
                    <a:pt x="0" y="1"/>
                    <a:pt x="88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3" name="Google Shape;36613;p16"/>
            <p:cNvSpPr/>
            <p:nvPr/>
          </p:nvSpPr>
          <p:spPr>
            <a:xfrm>
              <a:off x="8204983" y="2890810"/>
              <a:ext cx="23985" cy="5841"/>
            </a:xfrm>
            <a:custGeom>
              <a:avLst/>
              <a:gdLst/>
              <a:ahLst/>
              <a:cxnLst/>
              <a:rect l="l" t="t" r="r" b="b"/>
              <a:pathLst>
                <a:path w="672" h="194" extrusionOk="0">
                  <a:moveTo>
                    <a:pt x="477" y="194"/>
                  </a:moveTo>
                  <a:cubicBezTo>
                    <a:pt x="476" y="103"/>
                    <a:pt x="634" y="87"/>
                    <a:pt x="672" y="11"/>
                  </a:cubicBezTo>
                  <a:cubicBezTo>
                    <a:pt x="366" y="20"/>
                    <a:pt x="1" y="1"/>
                    <a:pt x="91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4" name="Google Shape;36614;p16"/>
            <p:cNvSpPr/>
            <p:nvPr/>
          </p:nvSpPr>
          <p:spPr>
            <a:xfrm>
              <a:off x="8251062" y="2878556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4" y="510"/>
                  </a:moveTo>
                  <a:cubicBezTo>
                    <a:pt x="404" y="388"/>
                    <a:pt x="616" y="337"/>
                    <a:pt x="536" y="147"/>
                  </a:cubicBezTo>
                  <a:cubicBezTo>
                    <a:pt x="1" y="1"/>
                    <a:pt x="6" y="540"/>
                    <a:pt x="344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5" name="Google Shape;36615;p16"/>
            <p:cNvSpPr/>
            <p:nvPr/>
          </p:nvSpPr>
          <p:spPr>
            <a:xfrm>
              <a:off x="8160119" y="2888461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6" name="Google Shape;36616;p16"/>
            <p:cNvSpPr/>
            <p:nvPr/>
          </p:nvSpPr>
          <p:spPr>
            <a:xfrm>
              <a:off x="8562580" y="2887709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5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7" name="Google Shape;36617;p16"/>
            <p:cNvSpPr/>
            <p:nvPr/>
          </p:nvSpPr>
          <p:spPr>
            <a:xfrm>
              <a:off x="6329234" y="2882801"/>
              <a:ext cx="23807" cy="6082"/>
            </a:xfrm>
            <a:custGeom>
              <a:avLst/>
              <a:gdLst/>
              <a:ahLst/>
              <a:cxnLst/>
              <a:rect l="l" t="t" r="r" b="b"/>
              <a:pathLst>
                <a:path w="667" h="202" extrusionOk="0">
                  <a:moveTo>
                    <a:pt x="576" y="7"/>
                  </a:moveTo>
                  <a:cubicBezTo>
                    <a:pt x="246" y="1"/>
                    <a:pt x="84" y="78"/>
                    <a:pt x="1" y="188"/>
                  </a:cubicBezTo>
                  <a:cubicBezTo>
                    <a:pt x="302" y="179"/>
                    <a:pt x="666" y="202"/>
                    <a:pt x="576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8" name="Google Shape;36618;p16"/>
            <p:cNvSpPr/>
            <p:nvPr/>
          </p:nvSpPr>
          <p:spPr>
            <a:xfrm>
              <a:off x="5699238" y="2884939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0"/>
                    <a:pt x="1" y="69"/>
                    <a:pt x="101" y="117"/>
                  </a:cubicBezTo>
                  <a:cubicBezTo>
                    <a:pt x="154" y="144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9" name="Google Shape;36619;p16"/>
            <p:cNvSpPr/>
            <p:nvPr/>
          </p:nvSpPr>
          <p:spPr>
            <a:xfrm>
              <a:off x="3765061" y="2884939"/>
              <a:ext cx="14134" cy="4336"/>
            </a:xfrm>
            <a:custGeom>
              <a:avLst/>
              <a:gdLst/>
              <a:ahLst/>
              <a:cxnLst/>
              <a:rect l="l" t="t" r="r" b="b"/>
              <a:pathLst>
                <a:path w="396" h="144" extrusionOk="0">
                  <a:moveTo>
                    <a:pt x="296" y="26"/>
                  </a:moveTo>
                  <a:cubicBezTo>
                    <a:pt x="242" y="0"/>
                    <a:pt x="1" y="69"/>
                    <a:pt x="100" y="117"/>
                  </a:cubicBezTo>
                  <a:cubicBezTo>
                    <a:pt x="154" y="144"/>
                    <a:pt x="395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0" name="Google Shape;36620;p16"/>
            <p:cNvSpPr/>
            <p:nvPr/>
          </p:nvSpPr>
          <p:spPr>
            <a:xfrm>
              <a:off x="8043050" y="2879700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1" name="Google Shape;36621;p16"/>
            <p:cNvSpPr/>
            <p:nvPr/>
          </p:nvSpPr>
          <p:spPr>
            <a:xfrm>
              <a:off x="6818891" y="2872805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29" y="429"/>
                  </a:moveTo>
                  <a:cubicBezTo>
                    <a:pt x="1828" y="1"/>
                    <a:pt x="1" y="308"/>
                    <a:pt x="1129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2" name="Google Shape;36622;p16"/>
            <p:cNvSpPr/>
            <p:nvPr/>
          </p:nvSpPr>
          <p:spPr>
            <a:xfrm>
              <a:off x="8101477" y="28767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5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3" name="Google Shape;36623;p16"/>
            <p:cNvSpPr/>
            <p:nvPr/>
          </p:nvSpPr>
          <p:spPr>
            <a:xfrm>
              <a:off x="5131452" y="287202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4" name="Google Shape;36624;p16"/>
            <p:cNvSpPr/>
            <p:nvPr/>
          </p:nvSpPr>
          <p:spPr>
            <a:xfrm>
              <a:off x="48255" y="2874009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5" name="Google Shape;36625;p16"/>
            <p:cNvSpPr/>
            <p:nvPr/>
          </p:nvSpPr>
          <p:spPr>
            <a:xfrm>
              <a:off x="1144388" y="2861153"/>
              <a:ext cx="24378" cy="11351"/>
            </a:xfrm>
            <a:custGeom>
              <a:avLst/>
              <a:gdLst/>
              <a:ahLst/>
              <a:cxnLst/>
              <a:rect l="l" t="t" r="r" b="b"/>
              <a:pathLst>
                <a:path w="683" h="377" extrusionOk="0">
                  <a:moveTo>
                    <a:pt x="630" y="362"/>
                  </a:moveTo>
                  <a:cubicBezTo>
                    <a:pt x="682" y="154"/>
                    <a:pt x="584" y="21"/>
                    <a:pt x="245" y="0"/>
                  </a:cubicBezTo>
                  <a:cubicBezTo>
                    <a:pt x="1" y="106"/>
                    <a:pt x="89" y="376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6" name="Google Shape;36626;p16"/>
            <p:cNvSpPr/>
            <p:nvPr/>
          </p:nvSpPr>
          <p:spPr>
            <a:xfrm>
              <a:off x="5379332" y="2852000"/>
              <a:ext cx="27590" cy="17313"/>
            </a:xfrm>
            <a:custGeom>
              <a:avLst/>
              <a:gdLst/>
              <a:ahLst/>
              <a:cxnLst/>
              <a:rect l="l" t="t" r="r" b="b"/>
              <a:pathLst>
                <a:path w="773" h="575" extrusionOk="0">
                  <a:moveTo>
                    <a:pt x="773" y="574"/>
                  </a:moveTo>
                  <a:lnTo>
                    <a:pt x="773" y="30"/>
                  </a:lnTo>
                  <a:cubicBezTo>
                    <a:pt x="63" y="0"/>
                    <a:pt x="188" y="360"/>
                    <a:pt x="0" y="5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7" name="Google Shape;36627;p16"/>
            <p:cNvSpPr/>
            <p:nvPr/>
          </p:nvSpPr>
          <p:spPr>
            <a:xfrm>
              <a:off x="4000270" y="2857420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4"/>
                  </a:moveTo>
                  <a:cubicBezTo>
                    <a:pt x="1114" y="0"/>
                    <a:pt x="0" y="524"/>
                    <a:pt x="646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8" name="Google Shape;36628;p16"/>
            <p:cNvSpPr/>
            <p:nvPr/>
          </p:nvSpPr>
          <p:spPr>
            <a:xfrm>
              <a:off x="852892" y="2852903"/>
              <a:ext cx="43973" cy="18999"/>
            </a:xfrm>
            <a:custGeom>
              <a:avLst/>
              <a:gdLst/>
              <a:ahLst/>
              <a:cxnLst/>
              <a:rect l="l" t="t" r="r" b="b"/>
              <a:pathLst>
                <a:path w="1232" h="631" extrusionOk="0">
                  <a:moveTo>
                    <a:pt x="696" y="544"/>
                  </a:moveTo>
                  <a:cubicBezTo>
                    <a:pt x="567" y="206"/>
                    <a:pt x="1231" y="13"/>
                    <a:pt x="312" y="0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9" name="Google Shape;36629;p16"/>
            <p:cNvSpPr/>
            <p:nvPr/>
          </p:nvSpPr>
          <p:spPr>
            <a:xfrm>
              <a:off x="3104298" y="286311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0" name="Google Shape;36630;p16"/>
            <p:cNvSpPr/>
            <p:nvPr/>
          </p:nvSpPr>
          <p:spPr>
            <a:xfrm>
              <a:off x="709018" y="286311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4"/>
                  </a:moveTo>
                  <a:cubicBezTo>
                    <a:pt x="239" y="1"/>
                    <a:pt x="0" y="68"/>
                    <a:pt x="99" y="115"/>
                  </a:cubicBezTo>
                  <a:cubicBezTo>
                    <a:pt x="152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1" name="Google Shape;36631;p16"/>
            <p:cNvSpPr/>
            <p:nvPr/>
          </p:nvSpPr>
          <p:spPr>
            <a:xfrm>
              <a:off x="3971574" y="2857660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2" name="Google Shape;36632;p16"/>
            <p:cNvSpPr/>
            <p:nvPr/>
          </p:nvSpPr>
          <p:spPr>
            <a:xfrm>
              <a:off x="309769" y="285766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3" name="Google Shape;36633;p16"/>
            <p:cNvSpPr/>
            <p:nvPr/>
          </p:nvSpPr>
          <p:spPr>
            <a:xfrm>
              <a:off x="6029637" y="285489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7"/>
                  </a:moveTo>
                  <a:cubicBezTo>
                    <a:pt x="153" y="140"/>
                    <a:pt x="394" y="73"/>
                    <a:pt x="294" y="26"/>
                  </a:cubicBezTo>
                  <a:cubicBezTo>
                    <a:pt x="242" y="1"/>
                    <a:pt x="0" y="69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4" name="Google Shape;36634;p16"/>
            <p:cNvSpPr/>
            <p:nvPr/>
          </p:nvSpPr>
          <p:spPr>
            <a:xfrm>
              <a:off x="3361386" y="2846641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4" y="118"/>
                  </a:moveTo>
                  <a:cubicBezTo>
                    <a:pt x="63" y="225"/>
                    <a:pt x="0" y="375"/>
                    <a:pt x="226" y="391"/>
                  </a:cubicBezTo>
                  <a:cubicBezTo>
                    <a:pt x="245" y="157"/>
                    <a:pt x="979" y="262"/>
                    <a:pt x="999" y="28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5" name="Google Shape;36635;p16"/>
            <p:cNvSpPr/>
            <p:nvPr/>
          </p:nvSpPr>
          <p:spPr>
            <a:xfrm>
              <a:off x="635672" y="2847484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6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6" name="Google Shape;36636;p16"/>
            <p:cNvSpPr/>
            <p:nvPr/>
          </p:nvSpPr>
          <p:spPr>
            <a:xfrm>
              <a:off x="2199331" y="2846460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4"/>
                  </a:cubicBezTo>
                  <a:cubicBezTo>
                    <a:pt x="194" y="214"/>
                    <a:pt x="228" y="287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7" name="Google Shape;36637;p16"/>
            <p:cNvSpPr/>
            <p:nvPr/>
          </p:nvSpPr>
          <p:spPr>
            <a:xfrm>
              <a:off x="1490384" y="2852903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2"/>
                    <a:pt x="380" y="89"/>
                    <a:pt x="386" y="0"/>
                  </a:cubicBezTo>
                  <a:cubicBezTo>
                    <a:pt x="236" y="21"/>
                    <a:pt x="7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8" name="Google Shape;36638;p16"/>
            <p:cNvSpPr/>
            <p:nvPr/>
          </p:nvSpPr>
          <p:spPr>
            <a:xfrm>
              <a:off x="257267" y="2845828"/>
              <a:ext cx="8995" cy="11472"/>
            </a:xfrm>
            <a:custGeom>
              <a:avLst/>
              <a:gdLst/>
              <a:ahLst/>
              <a:cxnLst/>
              <a:rect l="l" t="t" r="r" b="b"/>
              <a:pathLst>
                <a:path w="252" h="381" extrusionOk="0">
                  <a:moveTo>
                    <a:pt x="29" y="145"/>
                  </a:moveTo>
                  <a:cubicBezTo>
                    <a:pt x="1" y="239"/>
                    <a:pt x="180" y="380"/>
                    <a:pt x="221" y="235"/>
                  </a:cubicBezTo>
                  <a:cubicBezTo>
                    <a:pt x="251" y="140"/>
                    <a:pt x="71" y="0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9" name="Google Shape;36639;p16"/>
            <p:cNvSpPr/>
            <p:nvPr/>
          </p:nvSpPr>
          <p:spPr>
            <a:xfrm>
              <a:off x="3248921" y="2849381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88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3" y="143"/>
                    <a:pt x="393" y="74"/>
                    <a:pt x="288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0" name="Google Shape;36640;p16"/>
            <p:cNvSpPr/>
            <p:nvPr/>
          </p:nvSpPr>
          <p:spPr>
            <a:xfrm>
              <a:off x="7537118" y="284667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0" y="142"/>
                    <a:pt x="391" y="73"/>
                    <a:pt x="292" y="26"/>
                  </a:cubicBezTo>
                  <a:cubicBezTo>
                    <a:pt x="238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1" name="Google Shape;36641;p16"/>
            <p:cNvSpPr/>
            <p:nvPr/>
          </p:nvSpPr>
          <p:spPr>
            <a:xfrm>
              <a:off x="5359273" y="2841131"/>
              <a:ext cx="31481" cy="9635"/>
            </a:xfrm>
            <a:custGeom>
              <a:avLst/>
              <a:gdLst/>
              <a:ahLst/>
              <a:cxnLst/>
              <a:rect l="l" t="t" r="r" b="b"/>
              <a:pathLst>
                <a:path w="882" h="320" extrusionOk="0">
                  <a:moveTo>
                    <a:pt x="755" y="211"/>
                  </a:moveTo>
                  <a:cubicBezTo>
                    <a:pt x="882" y="1"/>
                    <a:pt x="1" y="14"/>
                    <a:pt x="174" y="211"/>
                  </a:cubicBezTo>
                  <a:cubicBezTo>
                    <a:pt x="240" y="283"/>
                    <a:pt x="689" y="319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2" name="Google Shape;36642;p16"/>
            <p:cNvSpPr/>
            <p:nvPr/>
          </p:nvSpPr>
          <p:spPr>
            <a:xfrm>
              <a:off x="5288603" y="2833664"/>
              <a:ext cx="24307" cy="16560"/>
            </a:xfrm>
            <a:custGeom>
              <a:avLst/>
              <a:gdLst/>
              <a:ahLst/>
              <a:cxnLst/>
              <a:rect l="l" t="t" r="r" b="b"/>
              <a:pathLst>
                <a:path w="681" h="550" extrusionOk="0">
                  <a:moveTo>
                    <a:pt x="420" y="549"/>
                  </a:moveTo>
                  <a:cubicBezTo>
                    <a:pt x="335" y="378"/>
                    <a:pt x="681" y="1"/>
                    <a:pt x="35" y="94"/>
                  </a:cubicBezTo>
                  <a:cubicBezTo>
                    <a:pt x="5" y="319"/>
                    <a:pt x="1" y="536"/>
                    <a:pt x="420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3" name="Google Shape;36643;p16"/>
            <p:cNvSpPr/>
            <p:nvPr/>
          </p:nvSpPr>
          <p:spPr>
            <a:xfrm>
              <a:off x="7674674" y="284119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6"/>
                  </a:moveTo>
                  <a:cubicBezTo>
                    <a:pt x="154" y="142"/>
                    <a:pt x="393" y="72"/>
                    <a:pt x="295" y="25"/>
                  </a:cubicBezTo>
                  <a:cubicBezTo>
                    <a:pt x="239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4" name="Google Shape;36644;p16"/>
            <p:cNvSpPr/>
            <p:nvPr/>
          </p:nvSpPr>
          <p:spPr>
            <a:xfrm>
              <a:off x="8700243" y="2835711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7"/>
                  </a:moveTo>
                  <a:cubicBezTo>
                    <a:pt x="153" y="143"/>
                    <a:pt x="396" y="73"/>
                    <a:pt x="293" y="26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5" name="Google Shape;36645;p16"/>
            <p:cNvSpPr/>
            <p:nvPr/>
          </p:nvSpPr>
          <p:spPr>
            <a:xfrm>
              <a:off x="7110279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0" y="0"/>
                    <a:pt x="0" y="71"/>
                    <a:pt x="101" y="117"/>
                  </a:cubicBezTo>
                  <a:cubicBezTo>
                    <a:pt x="152" y="143"/>
                    <a:pt x="393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6" name="Google Shape;36646;p16"/>
            <p:cNvSpPr/>
            <p:nvPr/>
          </p:nvSpPr>
          <p:spPr>
            <a:xfrm>
              <a:off x="1548776" y="283297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6"/>
                  </a:moveTo>
                  <a:cubicBezTo>
                    <a:pt x="239" y="0"/>
                    <a:pt x="1" y="71"/>
                    <a:pt x="99" y="117"/>
                  </a:cubicBezTo>
                  <a:cubicBezTo>
                    <a:pt x="154" y="143"/>
                    <a:pt x="394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7" name="Google Shape;36647;p16"/>
            <p:cNvSpPr/>
            <p:nvPr/>
          </p:nvSpPr>
          <p:spPr>
            <a:xfrm>
              <a:off x="4429358" y="2824782"/>
              <a:ext cx="27626" cy="9364"/>
            </a:xfrm>
            <a:custGeom>
              <a:avLst/>
              <a:gdLst/>
              <a:ahLst/>
              <a:cxnLst/>
              <a:rect l="l" t="t" r="r" b="b"/>
              <a:pathLst>
                <a:path w="774" h="311" extrusionOk="0">
                  <a:moveTo>
                    <a:pt x="773" y="27"/>
                  </a:moveTo>
                  <a:cubicBezTo>
                    <a:pt x="333" y="1"/>
                    <a:pt x="49" y="48"/>
                    <a:pt x="0" y="207"/>
                  </a:cubicBezTo>
                  <a:cubicBezTo>
                    <a:pt x="368" y="186"/>
                    <a:pt x="427" y="310"/>
                    <a:pt x="77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8" name="Google Shape;36648;p16"/>
            <p:cNvSpPr/>
            <p:nvPr/>
          </p:nvSpPr>
          <p:spPr>
            <a:xfrm>
              <a:off x="3982032" y="2827943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2"/>
                  </a:moveTo>
                  <a:cubicBezTo>
                    <a:pt x="194" y="51"/>
                    <a:pt x="40" y="0"/>
                    <a:pt x="2" y="102"/>
                  </a:cubicBezTo>
                  <a:cubicBezTo>
                    <a:pt x="1" y="153"/>
                    <a:pt x="155" y="207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9" name="Google Shape;36649;p16"/>
            <p:cNvSpPr/>
            <p:nvPr/>
          </p:nvSpPr>
          <p:spPr>
            <a:xfrm>
              <a:off x="1596924" y="2830201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7"/>
                  </a:moveTo>
                  <a:cubicBezTo>
                    <a:pt x="241" y="1"/>
                    <a:pt x="0" y="71"/>
                    <a:pt x="102" y="118"/>
                  </a:cubicBezTo>
                  <a:cubicBezTo>
                    <a:pt x="154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0" name="Google Shape;36650;p16"/>
            <p:cNvSpPr/>
            <p:nvPr/>
          </p:nvSpPr>
          <p:spPr>
            <a:xfrm>
              <a:off x="526740" y="2822042"/>
              <a:ext cx="29732" cy="11924"/>
            </a:xfrm>
            <a:custGeom>
              <a:avLst/>
              <a:gdLst/>
              <a:ahLst/>
              <a:cxnLst/>
              <a:rect l="l" t="t" r="r" b="b"/>
              <a:pathLst>
                <a:path w="833" h="396" extrusionOk="0">
                  <a:moveTo>
                    <a:pt x="1" y="389"/>
                  </a:moveTo>
                  <a:cubicBezTo>
                    <a:pt x="338" y="396"/>
                    <a:pt x="601" y="369"/>
                    <a:pt x="771" y="298"/>
                  </a:cubicBezTo>
                  <a:cubicBezTo>
                    <a:pt x="832" y="59"/>
                    <a:pt x="503" y="0"/>
                    <a:pt x="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1" name="Google Shape;36651;p16"/>
            <p:cNvSpPr/>
            <p:nvPr/>
          </p:nvSpPr>
          <p:spPr>
            <a:xfrm>
              <a:off x="8930991" y="282523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2" name="Google Shape;36652;p16"/>
            <p:cNvSpPr/>
            <p:nvPr/>
          </p:nvSpPr>
          <p:spPr>
            <a:xfrm>
              <a:off x="3341934" y="2820115"/>
              <a:ext cx="41368" cy="13760"/>
            </a:xfrm>
            <a:custGeom>
              <a:avLst/>
              <a:gdLst/>
              <a:ahLst/>
              <a:cxnLst/>
              <a:rect l="l" t="t" r="r" b="b"/>
              <a:pathLst>
                <a:path w="1159" h="457" extrusionOk="0">
                  <a:moveTo>
                    <a:pt x="1159" y="0"/>
                  </a:moveTo>
                  <a:lnTo>
                    <a:pt x="194" y="0"/>
                  </a:lnTo>
                  <a:cubicBezTo>
                    <a:pt x="210" y="157"/>
                    <a:pt x="151" y="282"/>
                    <a:pt x="1" y="362"/>
                  </a:cubicBezTo>
                  <a:cubicBezTo>
                    <a:pt x="839" y="456"/>
                    <a:pt x="860" y="164"/>
                    <a:pt x="1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3" name="Google Shape;36653;p16"/>
            <p:cNvSpPr/>
            <p:nvPr/>
          </p:nvSpPr>
          <p:spPr>
            <a:xfrm>
              <a:off x="1978220" y="2825535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4" y="1"/>
                  </a:lnTo>
                  <a:cubicBezTo>
                    <a:pt x="0" y="165"/>
                    <a:pt x="216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4" name="Google Shape;36654;p16"/>
            <p:cNvSpPr/>
            <p:nvPr/>
          </p:nvSpPr>
          <p:spPr>
            <a:xfrm>
              <a:off x="1904267" y="2814665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3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5" name="Google Shape;36655;p16"/>
            <p:cNvSpPr/>
            <p:nvPr/>
          </p:nvSpPr>
          <p:spPr>
            <a:xfrm>
              <a:off x="4565129" y="2817375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6"/>
                    <a:pt x="0" y="125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6" name="Google Shape;36656;p16"/>
            <p:cNvSpPr/>
            <p:nvPr/>
          </p:nvSpPr>
          <p:spPr>
            <a:xfrm>
              <a:off x="1813931" y="2822825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1"/>
                  </a:moveTo>
                  <a:cubicBezTo>
                    <a:pt x="234" y="21"/>
                    <a:pt x="3" y="3"/>
                    <a:pt x="1" y="92"/>
                  </a:cubicBezTo>
                  <a:cubicBezTo>
                    <a:pt x="149" y="70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7" name="Google Shape;36657;p16"/>
            <p:cNvSpPr/>
            <p:nvPr/>
          </p:nvSpPr>
          <p:spPr>
            <a:xfrm>
              <a:off x="1057121" y="2810360"/>
              <a:ext cx="20309" cy="13549"/>
            </a:xfrm>
            <a:custGeom>
              <a:avLst/>
              <a:gdLst/>
              <a:ahLst/>
              <a:cxnLst/>
              <a:rect l="l" t="t" r="r" b="b"/>
              <a:pathLst>
                <a:path w="569" h="450" extrusionOk="0">
                  <a:moveTo>
                    <a:pt x="374" y="415"/>
                  </a:moveTo>
                  <a:cubicBezTo>
                    <a:pt x="386" y="358"/>
                    <a:pt x="404" y="306"/>
                    <a:pt x="569" y="324"/>
                  </a:cubicBezTo>
                  <a:lnTo>
                    <a:pt x="569" y="142"/>
                  </a:lnTo>
                  <a:cubicBezTo>
                    <a:pt x="93" y="1"/>
                    <a:pt x="1" y="450"/>
                    <a:pt x="374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8" name="Google Shape;36658;p16"/>
            <p:cNvSpPr/>
            <p:nvPr/>
          </p:nvSpPr>
          <p:spPr>
            <a:xfrm>
              <a:off x="6993281" y="281662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9" y="0"/>
                    <a:pt x="1" y="70"/>
                    <a:pt x="101" y="116"/>
                  </a:cubicBezTo>
                  <a:cubicBezTo>
                    <a:pt x="153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9" name="Google Shape;36659;p16"/>
            <p:cNvSpPr/>
            <p:nvPr/>
          </p:nvSpPr>
          <p:spPr>
            <a:xfrm>
              <a:off x="6894593" y="2807199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29"/>
                  </a:moveTo>
                  <a:cubicBezTo>
                    <a:pt x="1828" y="0"/>
                    <a:pt x="1" y="307"/>
                    <a:pt x="1130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0" name="Google Shape;36660;p16"/>
            <p:cNvSpPr/>
            <p:nvPr/>
          </p:nvSpPr>
          <p:spPr>
            <a:xfrm>
              <a:off x="5798390" y="281189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7" y="273"/>
                  </a:moveTo>
                  <a:cubicBezTo>
                    <a:pt x="418" y="157"/>
                    <a:pt x="656" y="148"/>
                    <a:pt x="600" y="1"/>
                  </a:cubicBezTo>
                  <a:lnTo>
                    <a:pt x="215" y="1"/>
                  </a:lnTo>
                  <a:cubicBezTo>
                    <a:pt x="1" y="131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1" name="Google Shape;36661;p16"/>
            <p:cNvSpPr/>
            <p:nvPr/>
          </p:nvSpPr>
          <p:spPr>
            <a:xfrm>
              <a:off x="120638" y="2810932"/>
              <a:ext cx="32623" cy="9214"/>
            </a:xfrm>
            <a:custGeom>
              <a:avLst/>
              <a:gdLst/>
              <a:ahLst/>
              <a:cxnLst/>
              <a:rect l="l" t="t" r="r" b="b"/>
              <a:pathLst>
                <a:path w="914" h="306" extrusionOk="0">
                  <a:moveTo>
                    <a:pt x="0" y="214"/>
                  </a:moveTo>
                  <a:cubicBezTo>
                    <a:pt x="192" y="214"/>
                    <a:pt x="230" y="287"/>
                    <a:pt x="388" y="305"/>
                  </a:cubicBezTo>
                  <a:cubicBezTo>
                    <a:pt x="914" y="158"/>
                    <a:pt x="103" y="0"/>
                    <a:pt x="0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2" name="Google Shape;36662;p16"/>
            <p:cNvSpPr/>
            <p:nvPr/>
          </p:nvSpPr>
          <p:spPr>
            <a:xfrm>
              <a:off x="7172240" y="2813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8" y="1"/>
                    <a:pt x="0" y="70"/>
                    <a:pt x="100" y="117"/>
                  </a:cubicBezTo>
                  <a:cubicBezTo>
                    <a:pt x="153" y="142"/>
                    <a:pt x="395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3" name="Google Shape;36663;p16"/>
            <p:cNvSpPr/>
            <p:nvPr/>
          </p:nvSpPr>
          <p:spPr>
            <a:xfrm>
              <a:off x="5912675" y="2813853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4" name="Google Shape;36664;p16"/>
            <p:cNvSpPr/>
            <p:nvPr/>
          </p:nvSpPr>
          <p:spPr>
            <a:xfrm>
              <a:off x="2491755" y="28138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4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5" name="Google Shape;36665;p16"/>
            <p:cNvSpPr/>
            <p:nvPr/>
          </p:nvSpPr>
          <p:spPr>
            <a:xfrm>
              <a:off x="7014982" y="2802712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6" name="Google Shape;36666;p16"/>
            <p:cNvSpPr/>
            <p:nvPr/>
          </p:nvSpPr>
          <p:spPr>
            <a:xfrm>
              <a:off x="4849272" y="2808493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2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7" name="Google Shape;36667;p16"/>
            <p:cNvSpPr/>
            <p:nvPr/>
          </p:nvSpPr>
          <p:spPr>
            <a:xfrm>
              <a:off x="4591113" y="2811113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2"/>
                    <a:pt x="292" y="27"/>
                  </a:cubicBezTo>
                  <a:cubicBezTo>
                    <a:pt x="238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8" name="Google Shape;36668;p16"/>
            <p:cNvSpPr/>
            <p:nvPr/>
          </p:nvSpPr>
          <p:spPr>
            <a:xfrm>
              <a:off x="196377" y="2811896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49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9" name="Google Shape;36669;p16"/>
            <p:cNvSpPr/>
            <p:nvPr/>
          </p:nvSpPr>
          <p:spPr>
            <a:xfrm>
              <a:off x="7298910" y="2803676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6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1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0" name="Google Shape;36670;p16"/>
            <p:cNvSpPr/>
            <p:nvPr/>
          </p:nvSpPr>
          <p:spPr>
            <a:xfrm>
              <a:off x="2147578" y="280840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1" name="Google Shape;36671;p16"/>
            <p:cNvSpPr/>
            <p:nvPr/>
          </p:nvSpPr>
          <p:spPr>
            <a:xfrm>
              <a:off x="1810290" y="280566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2" name="Google Shape;36672;p16"/>
            <p:cNvSpPr/>
            <p:nvPr/>
          </p:nvSpPr>
          <p:spPr>
            <a:xfrm>
              <a:off x="1455942" y="2802472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6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3" name="Google Shape;36673;p16"/>
            <p:cNvSpPr/>
            <p:nvPr/>
          </p:nvSpPr>
          <p:spPr>
            <a:xfrm>
              <a:off x="4284913" y="2800936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4" name="Google Shape;36674;p16"/>
            <p:cNvSpPr/>
            <p:nvPr/>
          </p:nvSpPr>
          <p:spPr>
            <a:xfrm>
              <a:off x="1524791" y="2800936"/>
              <a:ext cx="13849" cy="5540"/>
            </a:xfrm>
            <a:custGeom>
              <a:avLst/>
              <a:gdLst/>
              <a:ahLst/>
              <a:cxnLst/>
              <a:rect l="l" t="t" r="r" b="b"/>
              <a:pathLst>
                <a:path w="388" h="184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5" name="Google Shape;36675;p16"/>
            <p:cNvSpPr/>
            <p:nvPr/>
          </p:nvSpPr>
          <p:spPr>
            <a:xfrm>
              <a:off x="7932869" y="2800514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4"/>
                  </a:moveTo>
                  <a:cubicBezTo>
                    <a:pt x="353" y="30"/>
                    <a:pt x="34" y="0"/>
                    <a:pt x="0" y="106"/>
                  </a:cubicBezTo>
                  <a:cubicBezTo>
                    <a:pt x="229" y="92"/>
                    <a:pt x="549" y="122"/>
                    <a:pt x="580" y="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6" name="Google Shape;36676;p16"/>
            <p:cNvSpPr/>
            <p:nvPr/>
          </p:nvSpPr>
          <p:spPr>
            <a:xfrm>
              <a:off x="4470689" y="2797865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3" y="102"/>
                  </a:moveTo>
                  <a:cubicBezTo>
                    <a:pt x="0" y="153"/>
                    <a:pt x="157" y="206"/>
                    <a:pt x="193" y="102"/>
                  </a:cubicBezTo>
                  <a:cubicBezTo>
                    <a:pt x="196" y="53"/>
                    <a:pt x="41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7" name="Google Shape;36677;p16"/>
            <p:cNvSpPr/>
            <p:nvPr/>
          </p:nvSpPr>
          <p:spPr>
            <a:xfrm>
              <a:off x="630032" y="2794252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2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8" name="Google Shape;36678;p16"/>
            <p:cNvSpPr/>
            <p:nvPr/>
          </p:nvSpPr>
          <p:spPr>
            <a:xfrm>
              <a:off x="1180579" y="2792415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1"/>
                  </a:moveTo>
                  <a:cubicBezTo>
                    <a:pt x="197" y="52"/>
                    <a:pt x="36" y="0"/>
                    <a:pt x="2" y="101"/>
                  </a:cubicBezTo>
                  <a:cubicBezTo>
                    <a:pt x="1" y="153"/>
                    <a:pt x="156" y="205"/>
                    <a:pt x="197" y="10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9" name="Google Shape;36679;p16"/>
            <p:cNvSpPr/>
            <p:nvPr/>
          </p:nvSpPr>
          <p:spPr>
            <a:xfrm>
              <a:off x="3534563" y="2789645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6" y="104"/>
                  </a:moveTo>
                  <a:cubicBezTo>
                    <a:pt x="196" y="53"/>
                    <a:pt x="38" y="1"/>
                    <a:pt x="4" y="104"/>
                  </a:cubicBezTo>
                  <a:cubicBezTo>
                    <a:pt x="0" y="154"/>
                    <a:pt x="162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0" name="Google Shape;36680;p16"/>
            <p:cNvSpPr/>
            <p:nvPr/>
          </p:nvSpPr>
          <p:spPr>
            <a:xfrm>
              <a:off x="7533763" y="2786695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2"/>
                  </a:moveTo>
                  <a:cubicBezTo>
                    <a:pt x="342" y="1"/>
                    <a:pt x="171" y="56"/>
                    <a:pt x="1" y="112"/>
                  </a:cubicBezTo>
                  <a:cubicBezTo>
                    <a:pt x="1" y="203"/>
                    <a:pt x="336" y="225"/>
                    <a:pt x="386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1" name="Google Shape;36681;p16"/>
            <p:cNvSpPr/>
            <p:nvPr/>
          </p:nvSpPr>
          <p:spPr>
            <a:xfrm>
              <a:off x="4222952" y="2787297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2" name="Google Shape;36682;p16"/>
            <p:cNvSpPr/>
            <p:nvPr/>
          </p:nvSpPr>
          <p:spPr>
            <a:xfrm>
              <a:off x="2780823" y="278925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1" y="117"/>
                  </a:moveTo>
                  <a:cubicBezTo>
                    <a:pt x="154" y="140"/>
                    <a:pt x="392" y="73"/>
                    <a:pt x="294" y="27"/>
                  </a:cubicBezTo>
                  <a:cubicBezTo>
                    <a:pt x="240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3" name="Google Shape;36683;p16"/>
            <p:cNvSpPr/>
            <p:nvPr/>
          </p:nvSpPr>
          <p:spPr>
            <a:xfrm>
              <a:off x="2502248" y="2786905"/>
              <a:ext cx="6853" cy="6293"/>
            </a:xfrm>
            <a:custGeom>
              <a:avLst/>
              <a:gdLst/>
              <a:ahLst/>
              <a:cxnLst/>
              <a:rect l="l" t="t" r="r" b="b"/>
              <a:pathLst>
                <a:path w="192" h="209" extrusionOk="0">
                  <a:moveTo>
                    <a:pt x="1" y="105"/>
                  </a:moveTo>
                  <a:cubicBezTo>
                    <a:pt x="1" y="153"/>
                    <a:pt x="155" y="208"/>
                    <a:pt x="191" y="105"/>
                  </a:cubicBezTo>
                  <a:cubicBezTo>
                    <a:pt x="191" y="54"/>
                    <a:pt x="35" y="0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4" name="Google Shape;36684;p16"/>
            <p:cNvSpPr/>
            <p:nvPr/>
          </p:nvSpPr>
          <p:spPr>
            <a:xfrm>
              <a:off x="1868896" y="2786936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40" y="1"/>
                    <a:pt x="4" y="104"/>
                  </a:cubicBezTo>
                  <a:cubicBezTo>
                    <a:pt x="1" y="152"/>
                    <a:pt x="158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5" name="Google Shape;36685;p16"/>
            <p:cNvSpPr/>
            <p:nvPr/>
          </p:nvSpPr>
          <p:spPr>
            <a:xfrm>
              <a:off x="512999" y="2790037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5" y="2"/>
                    <a:pt x="1" y="91"/>
                  </a:cubicBezTo>
                  <a:cubicBezTo>
                    <a:pt x="150" y="71"/>
                    <a:pt x="379" y="87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6" name="Google Shape;36686;p16"/>
            <p:cNvSpPr/>
            <p:nvPr/>
          </p:nvSpPr>
          <p:spPr>
            <a:xfrm>
              <a:off x="6666451" y="2781245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3"/>
                    <a:pt x="1" y="110"/>
                  </a:cubicBezTo>
                  <a:cubicBezTo>
                    <a:pt x="2" y="202"/>
                    <a:pt x="336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7" name="Google Shape;36687;p16"/>
            <p:cNvSpPr/>
            <p:nvPr/>
          </p:nvSpPr>
          <p:spPr>
            <a:xfrm>
              <a:off x="6112264" y="27838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5"/>
                  </a:moveTo>
                  <a:cubicBezTo>
                    <a:pt x="238" y="0"/>
                    <a:pt x="1" y="70"/>
                    <a:pt x="100" y="117"/>
                  </a:cubicBezTo>
                  <a:cubicBezTo>
                    <a:pt x="153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8" name="Google Shape;36688;p16"/>
            <p:cNvSpPr/>
            <p:nvPr/>
          </p:nvSpPr>
          <p:spPr>
            <a:xfrm>
              <a:off x="4993931" y="2779077"/>
              <a:ext cx="20595" cy="9003"/>
            </a:xfrm>
            <a:custGeom>
              <a:avLst/>
              <a:gdLst/>
              <a:ahLst/>
              <a:cxnLst/>
              <a:rect l="l" t="t" r="r" b="b"/>
              <a:pathLst>
                <a:path w="577" h="299" extrusionOk="0">
                  <a:moveTo>
                    <a:pt x="576" y="1"/>
                  </a:moveTo>
                  <a:lnTo>
                    <a:pt x="192" y="1"/>
                  </a:lnTo>
                  <a:cubicBezTo>
                    <a:pt x="192" y="91"/>
                    <a:pt x="37" y="109"/>
                    <a:pt x="0" y="182"/>
                  </a:cubicBezTo>
                  <a:cubicBezTo>
                    <a:pt x="243" y="189"/>
                    <a:pt x="265" y="298"/>
                    <a:pt x="576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9" name="Google Shape;36689;p16"/>
            <p:cNvSpPr/>
            <p:nvPr/>
          </p:nvSpPr>
          <p:spPr>
            <a:xfrm>
              <a:off x="2767438" y="2778716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4"/>
                  </a:moveTo>
                  <a:cubicBezTo>
                    <a:pt x="472" y="103"/>
                    <a:pt x="632" y="86"/>
                    <a:pt x="669" y="13"/>
                  </a:cubicBezTo>
                  <a:cubicBezTo>
                    <a:pt x="365" y="21"/>
                    <a:pt x="1" y="1"/>
                    <a:pt x="88" y="1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0" name="Google Shape;36690;p16"/>
            <p:cNvSpPr/>
            <p:nvPr/>
          </p:nvSpPr>
          <p:spPr>
            <a:xfrm>
              <a:off x="6883136" y="277832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4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1" name="Google Shape;36691;p16"/>
            <p:cNvSpPr/>
            <p:nvPr/>
          </p:nvSpPr>
          <p:spPr>
            <a:xfrm>
              <a:off x="4460659" y="2768118"/>
              <a:ext cx="40368" cy="13700"/>
            </a:xfrm>
            <a:custGeom>
              <a:avLst/>
              <a:gdLst/>
              <a:ahLst/>
              <a:cxnLst/>
              <a:rect l="l" t="t" r="r" b="b"/>
              <a:pathLst>
                <a:path w="1131" h="455" extrusionOk="0">
                  <a:moveTo>
                    <a:pt x="284" y="455"/>
                  </a:moveTo>
                  <a:lnTo>
                    <a:pt x="1054" y="455"/>
                  </a:lnTo>
                  <a:cubicBezTo>
                    <a:pt x="1131" y="238"/>
                    <a:pt x="700" y="259"/>
                    <a:pt x="859" y="1"/>
                  </a:cubicBezTo>
                  <a:cubicBezTo>
                    <a:pt x="1" y="40"/>
                    <a:pt x="576" y="194"/>
                    <a:pt x="28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2" name="Google Shape;36692;p16"/>
            <p:cNvSpPr/>
            <p:nvPr/>
          </p:nvSpPr>
          <p:spPr>
            <a:xfrm>
              <a:off x="2498572" y="277832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42" y="1"/>
                    <a:pt x="1" y="70"/>
                    <a:pt x="104" y="116"/>
                  </a:cubicBezTo>
                  <a:cubicBezTo>
                    <a:pt x="156" y="142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3" name="Google Shape;36693;p16"/>
            <p:cNvSpPr/>
            <p:nvPr/>
          </p:nvSpPr>
          <p:spPr>
            <a:xfrm>
              <a:off x="1865363" y="2778325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3" y="116"/>
                  </a:moveTo>
                  <a:cubicBezTo>
                    <a:pt x="153" y="142"/>
                    <a:pt x="395" y="73"/>
                    <a:pt x="296" y="26"/>
                  </a:cubicBezTo>
                  <a:cubicBezTo>
                    <a:pt x="237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4" name="Google Shape;36694;p16"/>
            <p:cNvSpPr/>
            <p:nvPr/>
          </p:nvSpPr>
          <p:spPr>
            <a:xfrm>
              <a:off x="170750" y="2765709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5"/>
                    <a:pt x="1144" y="1"/>
                    <a:pt x="524" y="81"/>
                  </a:cubicBezTo>
                  <a:cubicBezTo>
                    <a:pt x="1" y="224"/>
                    <a:pt x="1001" y="622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5" name="Google Shape;36695;p16"/>
            <p:cNvSpPr/>
            <p:nvPr/>
          </p:nvSpPr>
          <p:spPr>
            <a:xfrm>
              <a:off x="8576393" y="2772845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6" name="Google Shape;36696;p16"/>
            <p:cNvSpPr/>
            <p:nvPr/>
          </p:nvSpPr>
          <p:spPr>
            <a:xfrm>
              <a:off x="7086330" y="2773567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4" y="5"/>
                    <a:pt x="0" y="92"/>
                  </a:cubicBezTo>
                  <a:cubicBezTo>
                    <a:pt x="149" y="73"/>
                    <a:pt x="380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7" name="Google Shape;36697;p16"/>
            <p:cNvSpPr/>
            <p:nvPr/>
          </p:nvSpPr>
          <p:spPr>
            <a:xfrm>
              <a:off x="4215171" y="2765438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4" y="181"/>
                  </a:moveTo>
                  <a:lnTo>
                    <a:pt x="604" y="1"/>
                  </a:lnTo>
                  <a:lnTo>
                    <a:pt x="25" y="1"/>
                  </a:lnTo>
                  <a:cubicBezTo>
                    <a:pt x="1" y="164"/>
                    <a:pt x="219" y="212"/>
                    <a:pt x="604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8" name="Google Shape;36698;p16"/>
            <p:cNvSpPr/>
            <p:nvPr/>
          </p:nvSpPr>
          <p:spPr>
            <a:xfrm>
              <a:off x="3049297" y="2767335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3" y="27"/>
                  </a:moveTo>
                  <a:cubicBezTo>
                    <a:pt x="240" y="0"/>
                    <a:pt x="1" y="71"/>
                    <a:pt x="100" y="118"/>
                  </a:cubicBezTo>
                  <a:cubicBezTo>
                    <a:pt x="151" y="143"/>
                    <a:pt x="390" y="76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9" name="Google Shape;36699;p16"/>
            <p:cNvSpPr/>
            <p:nvPr/>
          </p:nvSpPr>
          <p:spPr>
            <a:xfrm>
              <a:off x="1383487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0"/>
                    <a:pt x="1" y="71"/>
                    <a:pt x="101" y="118"/>
                  </a:cubicBezTo>
                  <a:cubicBezTo>
                    <a:pt x="157" y="143"/>
                    <a:pt x="394" y="76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0" name="Google Shape;36700;p16"/>
            <p:cNvSpPr/>
            <p:nvPr/>
          </p:nvSpPr>
          <p:spPr>
            <a:xfrm>
              <a:off x="254768" y="276733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1" y="27"/>
                  </a:moveTo>
                  <a:cubicBezTo>
                    <a:pt x="238" y="0"/>
                    <a:pt x="0" y="71"/>
                    <a:pt x="99" y="118"/>
                  </a:cubicBezTo>
                  <a:cubicBezTo>
                    <a:pt x="152" y="143"/>
                    <a:pt x="393" y="76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1" name="Google Shape;36701;p16"/>
            <p:cNvSpPr/>
            <p:nvPr/>
          </p:nvSpPr>
          <p:spPr>
            <a:xfrm>
              <a:off x="4529188" y="2764685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0" y="26"/>
                  </a:moveTo>
                  <a:cubicBezTo>
                    <a:pt x="237" y="1"/>
                    <a:pt x="1" y="69"/>
                    <a:pt x="99" y="117"/>
                  </a:cubicBezTo>
                  <a:cubicBezTo>
                    <a:pt x="151" y="141"/>
                    <a:pt x="391" y="71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2" name="Google Shape;36702;p16"/>
            <p:cNvSpPr/>
            <p:nvPr/>
          </p:nvSpPr>
          <p:spPr>
            <a:xfrm>
              <a:off x="2144259" y="2759085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0" y="212"/>
                  </a:moveTo>
                  <a:cubicBezTo>
                    <a:pt x="258" y="329"/>
                    <a:pt x="717" y="332"/>
                    <a:pt x="773" y="122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3" name="Google Shape;36703;p16"/>
            <p:cNvSpPr/>
            <p:nvPr/>
          </p:nvSpPr>
          <p:spPr>
            <a:xfrm>
              <a:off x="8442263" y="2759386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1"/>
                    <a:pt x="173" y="54"/>
                    <a:pt x="1" y="110"/>
                  </a:cubicBezTo>
                  <a:cubicBezTo>
                    <a:pt x="3" y="202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4" name="Google Shape;36704;p16"/>
            <p:cNvSpPr/>
            <p:nvPr/>
          </p:nvSpPr>
          <p:spPr>
            <a:xfrm>
              <a:off x="7747093" y="2759537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1"/>
                    <a:pt x="1" y="105"/>
                  </a:cubicBezTo>
                  <a:cubicBezTo>
                    <a:pt x="1" y="155"/>
                    <a:pt x="155" y="207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5" name="Google Shape;36705;p16"/>
            <p:cNvSpPr/>
            <p:nvPr/>
          </p:nvSpPr>
          <p:spPr>
            <a:xfrm>
              <a:off x="4587758" y="2759958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6" name="Google Shape;36706;p16"/>
            <p:cNvSpPr/>
            <p:nvPr/>
          </p:nvSpPr>
          <p:spPr>
            <a:xfrm>
              <a:off x="1383487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5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7" name="Google Shape;36707;p16"/>
            <p:cNvSpPr/>
            <p:nvPr/>
          </p:nvSpPr>
          <p:spPr>
            <a:xfrm>
              <a:off x="1352685" y="2759778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6"/>
                  </a:moveTo>
                  <a:cubicBezTo>
                    <a:pt x="246" y="1"/>
                    <a:pt x="86" y="75"/>
                    <a:pt x="1" y="186"/>
                  </a:cubicBezTo>
                  <a:cubicBezTo>
                    <a:pt x="304" y="178"/>
                    <a:pt x="669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8" name="Google Shape;36708;p16"/>
            <p:cNvSpPr/>
            <p:nvPr/>
          </p:nvSpPr>
          <p:spPr>
            <a:xfrm>
              <a:off x="172142" y="276191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5"/>
                  </a:cubicBezTo>
                  <a:cubicBezTo>
                    <a:pt x="152" y="141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9" name="Google Shape;36709;p16"/>
            <p:cNvSpPr/>
            <p:nvPr/>
          </p:nvSpPr>
          <p:spPr>
            <a:xfrm>
              <a:off x="8593739" y="2753696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2" y="299"/>
                  </a:moveTo>
                  <a:lnTo>
                    <a:pt x="772" y="27"/>
                  </a:lnTo>
                  <a:cubicBezTo>
                    <a:pt x="332" y="0"/>
                    <a:pt x="48" y="47"/>
                    <a:pt x="1" y="208"/>
                  </a:cubicBezTo>
                  <a:cubicBezTo>
                    <a:pt x="260" y="237"/>
                    <a:pt x="367" y="339"/>
                    <a:pt x="77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0" name="Google Shape;36710;p16"/>
            <p:cNvSpPr/>
            <p:nvPr/>
          </p:nvSpPr>
          <p:spPr>
            <a:xfrm>
              <a:off x="7967347" y="275682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3"/>
                    <a:pt x="38" y="1"/>
                    <a:pt x="0" y="104"/>
                  </a:cubicBezTo>
                  <a:cubicBezTo>
                    <a:pt x="0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1" name="Google Shape;36711;p16"/>
            <p:cNvSpPr/>
            <p:nvPr/>
          </p:nvSpPr>
          <p:spPr>
            <a:xfrm>
              <a:off x="7664395" y="2748969"/>
              <a:ext cx="29910" cy="13760"/>
            </a:xfrm>
            <a:custGeom>
              <a:avLst/>
              <a:gdLst/>
              <a:ahLst/>
              <a:cxnLst/>
              <a:rect l="l" t="t" r="r" b="b"/>
              <a:pathLst>
                <a:path w="838" h="457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4"/>
                    <a:pt x="838" y="138"/>
                    <a:pt x="387" y="1"/>
                  </a:cubicBezTo>
                  <a:cubicBezTo>
                    <a:pt x="530" y="249"/>
                    <a:pt x="5" y="184"/>
                    <a:pt x="1" y="365"/>
                  </a:cubicBezTo>
                  <a:cubicBezTo>
                    <a:pt x="121" y="372"/>
                    <a:pt x="232" y="379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2" name="Google Shape;36712;p16"/>
            <p:cNvSpPr/>
            <p:nvPr/>
          </p:nvSpPr>
          <p:spPr>
            <a:xfrm>
              <a:off x="7595581" y="275411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2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3" name="Google Shape;36713;p16"/>
            <p:cNvSpPr/>
            <p:nvPr/>
          </p:nvSpPr>
          <p:spPr>
            <a:xfrm>
              <a:off x="4274669" y="2747162"/>
              <a:ext cx="58821" cy="12827"/>
            </a:xfrm>
            <a:custGeom>
              <a:avLst/>
              <a:gdLst/>
              <a:ahLst/>
              <a:cxnLst/>
              <a:rect l="l" t="t" r="r" b="b"/>
              <a:pathLst>
                <a:path w="1648" h="426" extrusionOk="0">
                  <a:moveTo>
                    <a:pt x="673" y="425"/>
                  </a:moveTo>
                  <a:cubicBezTo>
                    <a:pt x="1648" y="60"/>
                    <a:pt x="1" y="1"/>
                    <a:pt x="673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4" name="Google Shape;36714;p16"/>
            <p:cNvSpPr/>
            <p:nvPr/>
          </p:nvSpPr>
          <p:spPr>
            <a:xfrm>
              <a:off x="4615241" y="275447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0"/>
                    <a:pt x="6" y="2"/>
                    <a:pt x="1" y="91"/>
                  </a:cubicBezTo>
                  <a:cubicBezTo>
                    <a:pt x="151" y="71"/>
                    <a:pt x="382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5" name="Google Shape;36715;p16"/>
            <p:cNvSpPr/>
            <p:nvPr/>
          </p:nvSpPr>
          <p:spPr>
            <a:xfrm>
              <a:off x="4078435" y="27517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6" name="Google Shape;36716;p16"/>
            <p:cNvSpPr/>
            <p:nvPr/>
          </p:nvSpPr>
          <p:spPr>
            <a:xfrm>
              <a:off x="3059719" y="2751377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4"/>
                  </a:moveTo>
                  <a:cubicBezTo>
                    <a:pt x="193" y="53"/>
                    <a:pt x="37" y="0"/>
                    <a:pt x="0" y="104"/>
                  </a:cubicBezTo>
                  <a:cubicBezTo>
                    <a:pt x="0" y="154"/>
                    <a:pt x="158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7" name="Google Shape;36717;p16"/>
            <p:cNvSpPr/>
            <p:nvPr/>
          </p:nvSpPr>
          <p:spPr>
            <a:xfrm>
              <a:off x="1352649" y="2748638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3"/>
                  </a:moveTo>
                  <a:cubicBezTo>
                    <a:pt x="196" y="52"/>
                    <a:pt x="40" y="0"/>
                    <a:pt x="2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8" name="Google Shape;36718;p16"/>
            <p:cNvSpPr/>
            <p:nvPr/>
          </p:nvSpPr>
          <p:spPr>
            <a:xfrm>
              <a:off x="8786439" y="2740207"/>
              <a:ext cx="27840" cy="18427"/>
            </a:xfrm>
            <a:custGeom>
              <a:avLst/>
              <a:gdLst/>
              <a:ahLst/>
              <a:cxnLst/>
              <a:rect l="l" t="t" r="r" b="b"/>
              <a:pathLst>
                <a:path w="780" h="612" extrusionOk="0">
                  <a:moveTo>
                    <a:pt x="0" y="292"/>
                  </a:moveTo>
                  <a:cubicBezTo>
                    <a:pt x="780" y="612"/>
                    <a:pt x="455" y="1"/>
                    <a:pt x="0" y="2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9" name="Google Shape;36719;p16"/>
            <p:cNvSpPr/>
            <p:nvPr/>
          </p:nvSpPr>
          <p:spPr>
            <a:xfrm>
              <a:off x="6508158" y="2745868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3" y="54"/>
                    <a:pt x="38" y="1"/>
                    <a:pt x="0" y="104"/>
                  </a:cubicBezTo>
                  <a:cubicBezTo>
                    <a:pt x="0" y="155"/>
                    <a:pt x="158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0" name="Google Shape;36720;p16"/>
            <p:cNvSpPr/>
            <p:nvPr/>
          </p:nvSpPr>
          <p:spPr>
            <a:xfrm>
              <a:off x="8755352" y="274547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0" y="117"/>
                  </a:moveTo>
                  <a:cubicBezTo>
                    <a:pt x="153" y="142"/>
                    <a:pt x="392" y="74"/>
                    <a:pt x="293" y="27"/>
                  </a:cubicBezTo>
                  <a:cubicBezTo>
                    <a:pt x="241" y="1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1" name="Google Shape;36721;p16"/>
            <p:cNvSpPr/>
            <p:nvPr/>
          </p:nvSpPr>
          <p:spPr>
            <a:xfrm>
              <a:off x="2188838" y="2745476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7"/>
                  </a:moveTo>
                  <a:cubicBezTo>
                    <a:pt x="241" y="1"/>
                    <a:pt x="1" y="71"/>
                    <a:pt x="104" y="117"/>
                  </a:cubicBezTo>
                  <a:cubicBezTo>
                    <a:pt x="155" y="143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2" name="Google Shape;36722;p16"/>
            <p:cNvSpPr/>
            <p:nvPr/>
          </p:nvSpPr>
          <p:spPr>
            <a:xfrm>
              <a:off x="1111837" y="274625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2"/>
                    <a:pt x="5" y="2"/>
                    <a:pt x="0" y="91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3" name="Google Shape;36723;p16"/>
            <p:cNvSpPr/>
            <p:nvPr/>
          </p:nvSpPr>
          <p:spPr>
            <a:xfrm>
              <a:off x="798462" y="274547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5" y="142"/>
                    <a:pt x="393" y="74"/>
                    <a:pt x="294" y="27"/>
                  </a:cubicBezTo>
                  <a:cubicBezTo>
                    <a:pt x="242" y="1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4" name="Google Shape;36724;p16"/>
            <p:cNvSpPr/>
            <p:nvPr/>
          </p:nvSpPr>
          <p:spPr>
            <a:xfrm>
              <a:off x="8889624" y="2737949"/>
              <a:ext cx="23950" cy="5992"/>
            </a:xfrm>
            <a:custGeom>
              <a:avLst/>
              <a:gdLst/>
              <a:ahLst/>
              <a:cxnLst/>
              <a:rect l="l" t="t" r="r" b="b"/>
              <a:pathLst>
                <a:path w="671" h="199" extrusionOk="0">
                  <a:moveTo>
                    <a:pt x="582" y="4"/>
                  </a:moveTo>
                  <a:cubicBezTo>
                    <a:pt x="249" y="0"/>
                    <a:pt x="88" y="73"/>
                    <a:pt x="1" y="185"/>
                  </a:cubicBezTo>
                  <a:cubicBezTo>
                    <a:pt x="305" y="178"/>
                    <a:pt x="670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5" name="Google Shape;36725;p16"/>
            <p:cNvSpPr/>
            <p:nvPr/>
          </p:nvSpPr>
          <p:spPr>
            <a:xfrm>
              <a:off x="8769521" y="2737738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2"/>
                  </a:moveTo>
                  <a:cubicBezTo>
                    <a:pt x="474" y="101"/>
                    <a:pt x="630" y="85"/>
                    <a:pt x="669" y="11"/>
                  </a:cubicBezTo>
                  <a:cubicBezTo>
                    <a:pt x="363" y="21"/>
                    <a:pt x="1" y="1"/>
                    <a:pt x="88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6" name="Google Shape;36726;p16"/>
            <p:cNvSpPr/>
            <p:nvPr/>
          </p:nvSpPr>
          <p:spPr>
            <a:xfrm>
              <a:off x="2894501" y="2732620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7" name="Google Shape;36727;p16"/>
            <p:cNvSpPr/>
            <p:nvPr/>
          </p:nvSpPr>
          <p:spPr>
            <a:xfrm>
              <a:off x="6738584" y="273734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1" y="0"/>
                    <a:pt x="0" y="68"/>
                    <a:pt x="98" y="115"/>
                  </a:cubicBezTo>
                  <a:cubicBezTo>
                    <a:pt x="154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8" name="Google Shape;36728;p16"/>
            <p:cNvSpPr/>
            <p:nvPr/>
          </p:nvSpPr>
          <p:spPr>
            <a:xfrm>
              <a:off x="8222008" y="273529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1"/>
                  </a:moveTo>
                  <a:cubicBezTo>
                    <a:pt x="238" y="23"/>
                    <a:pt x="7" y="4"/>
                    <a:pt x="0" y="92"/>
                  </a:cubicBezTo>
                  <a:cubicBezTo>
                    <a:pt x="149" y="71"/>
                    <a:pt x="383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9" name="Google Shape;36729;p16"/>
            <p:cNvSpPr/>
            <p:nvPr/>
          </p:nvSpPr>
          <p:spPr>
            <a:xfrm>
              <a:off x="6521935" y="2734818"/>
              <a:ext cx="20666" cy="3764"/>
            </a:xfrm>
            <a:custGeom>
              <a:avLst/>
              <a:gdLst/>
              <a:ahLst/>
              <a:cxnLst/>
              <a:rect l="l" t="t" r="r" b="b"/>
              <a:pathLst>
                <a:path w="579" h="125" extrusionOk="0">
                  <a:moveTo>
                    <a:pt x="579" y="17"/>
                  </a:moveTo>
                  <a:cubicBezTo>
                    <a:pt x="352" y="32"/>
                    <a:pt x="31" y="1"/>
                    <a:pt x="1" y="108"/>
                  </a:cubicBezTo>
                  <a:cubicBezTo>
                    <a:pt x="226" y="94"/>
                    <a:pt x="547" y="125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0" name="Google Shape;36730;p16"/>
            <p:cNvSpPr/>
            <p:nvPr/>
          </p:nvSpPr>
          <p:spPr>
            <a:xfrm>
              <a:off x="8841547" y="2729519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4"/>
                  </a:moveTo>
                  <a:cubicBezTo>
                    <a:pt x="192" y="53"/>
                    <a:pt x="38" y="1"/>
                    <a:pt x="1" y="104"/>
                  </a:cubicBezTo>
                  <a:cubicBezTo>
                    <a:pt x="1" y="153"/>
                    <a:pt x="153" y="206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1" name="Google Shape;36731;p16"/>
            <p:cNvSpPr/>
            <p:nvPr/>
          </p:nvSpPr>
          <p:spPr>
            <a:xfrm>
              <a:off x="8689143" y="2729880"/>
              <a:ext cx="21523" cy="6444"/>
            </a:xfrm>
            <a:custGeom>
              <a:avLst/>
              <a:gdLst/>
              <a:ahLst/>
              <a:cxnLst/>
              <a:rect l="l" t="t" r="r" b="b"/>
              <a:pathLst>
                <a:path w="603" h="214" extrusionOk="0">
                  <a:moveTo>
                    <a:pt x="603" y="181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3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2" name="Google Shape;36732;p16"/>
            <p:cNvSpPr/>
            <p:nvPr/>
          </p:nvSpPr>
          <p:spPr>
            <a:xfrm>
              <a:off x="1398585" y="2716753"/>
              <a:ext cx="37120" cy="15898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837" y="528"/>
                  </a:moveTo>
                  <a:cubicBezTo>
                    <a:pt x="1040" y="0"/>
                    <a:pt x="1" y="490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3" name="Google Shape;36733;p16"/>
            <p:cNvSpPr/>
            <p:nvPr/>
          </p:nvSpPr>
          <p:spPr>
            <a:xfrm>
              <a:off x="8160190" y="2718950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2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8"/>
                    <a:pt x="838" y="28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4" name="Google Shape;36734;p16"/>
            <p:cNvSpPr/>
            <p:nvPr/>
          </p:nvSpPr>
          <p:spPr>
            <a:xfrm>
              <a:off x="6535676" y="272717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5" name="Google Shape;36735;p16"/>
            <p:cNvSpPr/>
            <p:nvPr/>
          </p:nvSpPr>
          <p:spPr>
            <a:xfrm>
              <a:off x="5072882" y="272641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2" y="1"/>
                    <a:pt x="1" y="70"/>
                    <a:pt x="101" y="117"/>
                  </a:cubicBezTo>
                  <a:cubicBezTo>
                    <a:pt x="154" y="142"/>
                    <a:pt x="393" y="71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6" name="Google Shape;36736;p16"/>
            <p:cNvSpPr/>
            <p:nvPr/>
          </p:nvSpPr>
          <p:spPr>
            <a:xfrm>
              <a:off x="2137299" y="2721660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3"/>
                  </a:moveTo>
                  <a:lnTo>
                    <a:pt x="386" y="273"/>
                  </a:lnTo>
                  <a:cubicBezTo>
                    <a:pt x="399" y="157"/>
                    <a:pt x="635" y="147"/>
                    <a:pt x="581" y="1"/>
                  </a:cubicBezTo>
                  <a:lnTo>
                    <a:pt x="1" y="1"/>
                  </a:lnTo>
                  <a:cubicBezTo>
                    <a:pt x="2" y="92"/>
                    <a:pt x="2" y="183"/>
                    <a:pt x="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7" name="Google Shape;36737;p16"/>
            <p:cNvSpPr/>
            <p:nvPr/>
          </p:nvSpPr>
          <p:spPr>
            <a:xfrm>
              <a:off x="8748427" y="272367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6" y="141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8" name="Google Shape;36738;p16"/>
            <p:cNvSpPr/>
            <p:nvPr/>
          </p:nvSpPr>
          <p:spPr>
            <a:xfrm>
              <a:off x="6880209" y="2714675"/>
              <a:ext cx="20273" cy="13549"/>
            </a:xfrm>
            <a:custGeom>
              <a:avLst/>
              <a:gdLst/>
              <a:ahLst/>
              <a:cxnLst/>
              <a:rect l="l" t="t" r="r" b="b"/>
              <a:pathLst>
                <a:path w="568" h="450" extrusionOk="0">
                  <a:moveTo>
                    <a:pt x="375" y="415"/>
                  </a:moveTo>
                  <a:cubicBezTo>
                    <a:pt x="386" y="359"/>
                    <a:pt x="404" y="307"/>
                    <a:pt x="567" y="324"/>
                  </a:cubicBezTo>
                  <a:lnTo>
                    <a:pt x="567" y="143"/>
                  </a:lnTo>
                  <a:cubicBezTo>
                    <a:pt x="92" y="0"/>
                    <a:pt x="1" y="449"/>
                    <a:pt x="375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9" name="Google Shape;36739;p16"/>
            <p:cNvSpPr/>
            <p:nvPr/>
          </p:nvSpPr>
          <p:spPr>
            <a:xfrm>
              <a:off x="6081319" y="2721510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0"/>
                    <a:pt x="84" y="76"/>
                    <a:pt x="1" y="187"/>
                  </a:cubicBezTo>
                  <a:cubicBezTo>
                    <a:pt x="306" y="178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0" name="Google Shape;36740;p16"/>
            <p:cNvSpPr/>
            <p:nvPr/>
          </p:nvSpPr>
          <p:spPr>
            <a:xfrm>
              <a:off x="7809090" y="2713441"/>
              <a:ext cx="33551" cy="17343"/>
            </a:xfrm>
            <a:custGeom>
              <a:avLst/>
              <a:gdLst/>
              <a:ahLst/>
              <a:cxnLst/>
              <a:rect l="l" t="t" r="r" b="b"/>
              <a:pathLst>
                <a:path w="940" h="576" extrusionOk="0">
                  <a:moveTo>
                    <a:pt x="0" y="91"/>
                  </a:moveTo>
                  <a:lnTo>
                    <a:pt x="0" y="274"/>
                  </a:lnTo>
                  <a:cubicBezTo>
                    <a:pt x="354" y="575"/>
                    <a:pt x="940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1" name="Google Shape;36741;p16"/>
            <p:cNvSpPr/>
            <p:nvPr/>
          </p:nvSpPr>
          <p:spPr>
            <a:xfrm>
              <a:off x="6497700" y="272090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3" y="142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2" name="Google Shape;36742;p16"/>
            <p:cNvSpPr/>
            <p:nvPr/>
          </p:nvSpPr>
          <p:spPr>
            <a:xfrm>
              <a:off x="4315893" y="2702451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3" name="Google Shape;36743;p16"/>
            <p:cNvSpPr/>
            <p:nvPr/>
          </p:nvSpPr>
          <p:spPr>
            <a:xfrm>
              <a:off x="9025396" y="2710731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4" name="Google Shape;36744;p16"/>
            <p:cNvSpPr/>
            <p:nvPr/>
          </p:nvSpPr>
          <p:spPr>
            <a:xfrm>
              <a:off x="17418" y="2713049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5" name="Google Shape;36745;p16"/>
            <p:cNvSpPr/>
            <p:nvPr/>
          </p:nvSpPr>
          <p:spPr>
            <a:xfrm>
              <a:off x="8669441" y="2710339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1" y="104"/>
                  </a:moveTo>
                  <a:cubicBezTo>
                    <a:pt x="194" y="52"/>
                    <a:pt x="37" y="1"/>
                    <a:pt x="1" y="104"/>
                  </a:cubicBezTo>
                  <a:cubicBezTo>
                    <a:pt x="1" y="155"/>
                    <a:pt x="157" y="208"/>
                    <a:pt x="19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6" name="Google Shape;36746;p16"/>
            <p:cNvSpPr/>
            <p:nvPr/>
          </p:nvSpPr>
          <p:spPr>
            <a:xfrm>
              <a:off x="8318769" y="2702481"/>
              <a:ext cx="39547" cy="16862"/>
            </a:xfrm>
            <a:custGeom>
              <a:avLst/>
              <a:gdLst/>
              <a:ahLst/>
              <a:cxnLst/>
              <a:rect l="l" t="t" r="r" b="b"/>
              <a:pathLst>
                <a:path w="1108" h="560" extrusionOk="0">
                  <a:moveTo>
                    <a:pt x="955" y="455"/>
                  </a:moveTo>
                  <a:cubicBezTo>
                    <a:pt x="1107" y="143"/>
                    <a:pt x="774" y="57"/>
                    <a:pt x="375" y="1"/>
                  </a:cubicBezTo>
                  <a:cubicBezTo>
                    <a:pt x="0" y="177"/>
                    <a:pt x="173" y="559"/>
                    <a:pt x="955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7" name="Google Shape;36747;p16"/>
            <p:cNvSpPr/>
            <p:nvPr/>
          </p:nvSpPr>
          <p:spPr>
            <a:xfrm>
              <a:off x="5664759" y="27127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4" y="0"/>
                    <a:pt x="1" y="68"/>
                    <a:pt x="103" y="115"/>
                  </a:cubicBezTo>
                  <a:cubicBezTo>
                    <a:pt x="158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8" name="Google Shape;36748;p16"/>
            <p:cNvSpPr/>
            <p:nvPr/>
          </p:nvSpPr>
          <p:spPr>
            <a:xfrm>
              <a:off x="695313" y="2712718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5"/>
                  </a:moveTo>
                  <a:cubicBezTo>
                    <a:pt x="238" y="0"/>
                    <a:pt x="1" y="68"/>
                    <a:pt x="97" y="115"/>
                  </a:cubicBezTo>
                  <a:cubicBezTo>
                    <a:pt x="153" y="141"/>
                    <a:pt x="391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9" name="Google Shape;36749;p16"/>
            <p:cNvSpPr/>
            <p:nvPr/>
          </p:nvSpPr>
          <p:spPr>
            <a:xfrm>
              <a:off x="8745108" y="271073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7" y="1"/>
                  </a:moveTo>
                  <a:cubicBezTo>
                    <a:pt x="237" y="23"/>
                    <a:pt x="7" y="5"/>
                    <a:pt x="1" y="92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0" name="Google Shape;36750;p16"/>
            <p:cNvSpPr/>
            <p:nvPr/>
          </p:nvSpPr>
          <p:spPr>
            <a:xfrm>
              <a:off x="6404865" y="2688993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3"/>
                  </a:moveTo>
                  <a:cubicBezTo>
                    <a:pt x="1478" y="681"/>
                    <a:pt x="33" y="1"/>
                    <a:pt x="0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1" name="Google Shape;36751;p16"/>
            <p:cNvSpPr/>
            <p:nvPr/>
          </p:nvSpPr>
          <p:spPr>
            <a:xfrm>
              <a:off x="674576" y="271003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2" y="24"/>
                  </a:moveTo>
                  <a:cubicBezTo>
                    <a:pt x="242" y="0"/>
                    <a:pt x="1" y="68"/>
                    <a:pt x="100" y="115"/>
                  </a:cubicBezTo>
                  <a:cubicBezTo>
                    <a:pt x="156" y="140"/>
                    <a:pt x="394" y="69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2" name="Google Shape;36752;p16"/>
            <p:cNvSpPr/>
            <p:nvPr/>
          </p:nvSpPr>
          <p:spPr>
            <a:xfrm>
              <a:off x="3218012" y="2702180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3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3" name="Google Shape;36753;p16"/>
            <p:cNvSpPr/>
            <p:nvPr/>
          </p:nvSpPr>
          <p:spPr>
            <a:xfrm>
              <a:off x="6962443" y="2697062"/>
              <a:ext cx="22522" cy="8160"/>
            </a:xfrm>
            <a:custGeom>
              <a:avLst/>
              <a:gdLst/>
              <a:ahLst/>
              <a:cxnLst/>
              <a:rect l="l" t="t" r="r" b="b"/>
              <a:pathLst>
                <a:path w="631" h="271" extrusionOk="0">
                  <a:moveTo>
                    <a:pt x="577" y="0"/>
                  </a:moveTo>
                  <a:lnTo>
                    <a:pt x="0" y="0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4" name="Google Shape;36754;p16"/>
            <p:cNvSpPr/>
            <p:nvPr/>
          </p:nvSpPr>
          <p:spPr>
            <a:xfrm>
              <a:off x="6645821" y="2697062"/>
              <a:ext cx="20666" cy="8160"/>
            </a:xfrm>
            <a:custGeom>
              <a:avLst/>
              <a:gdLst/>
              <a:ahLst/>
              <a:cxnLst/>
              <a:rect l="l" t="t" r="r" b="b"/>
              <a:pathLst>
                <a:path w="579" h="271" extrusionOk="0">
                  <a:moveTo>
                    <a:pt x="579" y="92"/>
                  </a:moveTo>
                  <a:cubicBezTo>
                    <a:pt x="385" y="92"/>
                    <a:pt x="348" y="16"/>
                    <a:pt x="194" y="0"/>
                  </a:cubicBezTo>
                  <a:cubicBezTo>
                    <a:pt x="194" y="92"/>
                    <a:pt x="38" y="108"/>
                    <a:pt x="0" y="181"/>
                  </a:cubicBezTo>
                  <a:cubicBezTo>
                    <a:pt x="194" y="181"/>
                    <a:pt x="230" y="255"/>
                    <a:pt x="385" y="271"/>
                  </a:cubicBezTo>
                  <a:cubicBezTo>
                    <a:pt x="385" y="183"/>
                    <a:pt x="541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5" name="Google Shape;36755;p16"/>
            <p:cNvSpPr/>
            <p:nvPr/>
          </p:nvSpPr>
          <p:spPr>
            <a:xfrm>
              <a:off x="3613656" y="2701728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292" y="28"/>
                  </a:moveTo>
                  <a:cubicBezTo>
                    <a:pt x="238" y="1"/>
                    <a:pt x="0" y="71"/>
                    <a:pt x="102" y="117"/>
                  </a:cubicBezTo>
                  <a:cubicBezTo>
                    <a:pt x="153" y="143"/>
                    <a:pt x="395" y="75"/>
                    <a:pt x="292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6" name="Google Shape;36756;p16"/>
            <p:cNvSpPr/>
            <p:nvPr/>
          </p:nvSpPr>
          <p:spPr>
            <a:xfrm>
              <a:off x="2213180" y="2699470"/>
              <a:ext cx="6853" cy="6203"/>
            </a:xfrm>
            <a:custGeom>
              <a:avLst/>
              <a:gdLst/>
              <a:ahLst/>
              <a:cxnLst/>
              <a:rect l="l" t="t" r="r" b="b"/>
              <a:pathLst>
                <a:path w="192" h="206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5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7" name="Google Shape;36757;p16"/>
            <p:cNvSpPr/>
            <p:nvPr/>
          </p:nvSpPr>
          <p:spPr>
            <a:xfrm>
              <a:off x="8115218" y="26990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2" y="0"/>
                    <a:pt x="0" y="67"/>
                    <a:pt x="101" y="116"/>
                  </a:cubicBezTo>
                  <a:cubicBezTo>
                    <a:pt x="156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8" name="Google Shape;36758;p16"/>
            <p:cNvSpPr/>
            <p:nvPr/>
          </p:nvSpPr>
          <p:spPr>
            <a:xfrm>
              <a:off x="275363" y="2699079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40" y="0"/>
                    <a:pt x="0" y="67"/>
                    <a:pt x="99" y="116"/>
                  </a:cubicBezTo>
                  <a:cubicBezTo>
                    <a:pt x="154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9" name="Google Shape;36759;p16"/>
            <p:cNvSpPr/>
            <p:nvPr/>
          </p:nvSpPr>
          <p:spPr>
            <a:xfrm>
              <a:off x="6800509" y="269627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0"/>
                    <a:pt x="0" y="70"/>
                    <a:pt x="102" y="118"/>
                  </a:cubicBezTo>
                  <a:cubicBezTo>
                    <a:pt x="154" y="141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0" name="Google Shape;36760;p16"/>
            <p:cNvSpPr/>
            <p:nvPr/>
          </p:nvSpPr>
          <p:spPr>
            <a:xfrm>
              <a:off x="6539352" y="2691190"/>
              <a:ext cx="23843" cy="5902"/>
            </a:xfrm>
            <a:custGeom>
              <a:avLst/>
              <a:gdLst/>
              <a:ahLst/>
              <a:cxnLst/>
              <a:rect l="l" t="t" r="r" b="b"/>
              <a:pathLst>
                <a:path w="668" h="196" extrusionOk="0">
                  <a:moveTo>
                    <a:pt x="476" y="195"/>
                  </a:moveTo>
                  <a:cubicBezTo>
                    <a:pt x="476" y="104"/>
                    <a:pt x="632" y="87"/>
                    <a:pt x="668" y="13"/>
                  </a:cubicBezTo>
                  <a:cubicBezTo>
                    <a:pt x="368" y="21"/>
                    <a:pt x="1" y="1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1" name="Google Shape;36761;p16"/>
            <p:cNvSpPr/>
            <p:nvPr/>
          </p:nvSpPr>
          <p:spPr>
            <a:xfrm>
              <a:off x="6026211" y="2688481"/>
              <a:ext cx="7139" cy="6263"/>
            </a:xfrm>
            <a:custGeom>
              <a:avLst/>
              <a:gdLst/>
              <a:ahLst/>
              <a:cxnLst/>
              <a:rect l="l" t="t" r="r" b="b"/>
              <a:pathLst>
                <a:path w="200" h="208" extrusionOk="0">
                  <a:moveTo>
                    <a:pt x="197" y="104"/>
                  </a:moveTo>
                  <a:cubicBezTo>
                    <a:pt x="199" y="53"/>
                    <a:pt x="40" y="1"/>
                    <a:pt x="5" y="104"/>
                  </a:cubicBezTo>
                  <a:cubicBezTo>
                    <a:pt x="1" y="155"/>
                    <a:pt x="157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2" name="Google Shape;36762;p16"/>
            <p:cNvSpPr/>
            <p:nvPr/>
          </p:nvSpPr>
          <p:spPr>
            <a:xfrm>
              <a:off x="5523884" y="268613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3" name="Google Shape;36763;p16"/>
            <p:cNvSpPr/>
            <p:nvPr/>
          </p:nvSpPr>
          <p:spPr>
            <a:xfrm>
              <a:off x="2133837" y="268808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2" y="73"/>
                    <a:pt x="292" y="27"/>
                  </a:cubicBezTo>
                  <a:cubicBezTo>
                    <a:pt x="240" y="1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4" name="Google Shape;36764;p16"/>
            <p:cNvSpPr/>
            <p:nvPr/>
          </p:nvSpPr>
          <p:spPr>
            <a:xfrm>
              <a:off x="560255" y="2683422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2"/>
                    <a:pt x="217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5" name="Google Shape;36765;p16"/>
            <p:cNvSpPr/>
            <p:nvPr/>
          </p:nvSpPr>
          <p:spPr>
            <a:xfrm>
              <a:off x="5224358" y="2679900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2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2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6" name="Google Shape;36766;p16"/>
            <p:cNvSpPr/>
            <p:nvPr/>
          </p:nvSpPr>
          <p:spPr>
            <a:xfrm>
              <a:off x="1976293" y="2675353"/>
              <a:ext cx="34158" cy="8822"/>
            </a:xfrm>
            <a:custGeom>
              <a:avLst/>
              <a:gdLst/>
              <a:ahLst/>
              <a:cxnLst/>
              <a:rect l="l" t="t" r="r" b="b"/>
              <a:pathLst>
                <a:path w="957" h="293" extrusionOk="0">
                  <a:moveTo>
                    <a:pt x="78" y="176"/>
                  </a:moveTo>
                  <a:cubicBezTo>
                    <a:pt x="323" y="181"/>
                    <a:pt x="347" y="292"/>
                    <a:pt x="659" y="267"/>
                  </a:cubicBezTo>
                  <a:cubicBezTo>
                    <a:pt x="956" y="45"/>
                    <a:pt x="1" y="1"/>
                    <a:pt x="78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7" name="Google Shape;36767;p16"/>
            <p:cNvSpPr/>
            <p:nvPr/>
          </p:nvSpPr>
          <p:spPr>
            <a:xfrm>
              <a:off x="4673704" y="2677130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4" y="142"/>
                    <a:pt x="391" y="72"/>
                    <a:pt x="292" y="25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8" name="Google Shape;36768;p16"/>
            <p:cNvSpPr/>
            <p:nvPr/>
          </p:nvSpPr>
          <p:spPr>
            <a:xfrm>
              <a:off x="4050953" y="2674661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09"/>
                  </a:moveTo>
                  <a:cubicBezTo>
                    <a:pt x="345" y="0"/>
                    <a:pt x="171" y="54"/>
                    <a:pt x="0" y="109"/>
                  </a:cubicBezTo>
                  <a:cubicBezTo>
                    <a:pt x="0" y="200"/>
                    <a:pt x="336" y="224"/>
                    <a:pt x="385" y="1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9" name="Google Shape;36769;p16"/>
            <p:cNvSpPr/>
            <p:nvPr/>
          </p:nvSpPr>
          <p:spPr>
            <a:xfrm>
              <a:off x="1228799" y="267517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0"/>
                    <a:pt x="6" y="3"/>
                    <a:pt x="1" y="90"/>
                  </a:cubicBezTo>
                  <a:cubicBezTo>
                    <a:pt x="151" y="72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0" name="Google Shape;36770;p16"/>
            <p:cNvSpPr/>
            <p:nvPr/>
          </p:nvSpPr>
          <p:spPr>
            <a:xfrm>
              <a:off x="707377" y="2667043"/>
              <a:ext cx="27162" cy="10990"/>
            </a:xfrm>
            <a:custGeom>
              <a:avLst/>
              <a:gdLst/>
              <a:ahLst/>
              <a:cxnLst/>
              <a:rect l="l" t="t" r="r" b="b"/>
              <a:pathLst>
                <a:path w="761" h="365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6"/>
                    <a:pt x="478" y="178"/>
                    <a:pt x="144" y="364"/>
                  </a:cubicBezTo>
                  <a:cubicBezTo>
                    <a:pt x="275" y="362"/>
                    <a:pt x="405" y="362"/>
                    <a:pt x="53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1" name="Google Shape;36771;p16"/>
            <p:cNvSpPr/>
            <p:nvPr/>
          </p:nvSpPr>
          <p:spPr>
            <a:xfrm>
              <a:off x="4456947" y="2669031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8" y="116"/>
                  </a:moveTo>
                  <a:cubicBezTo>
                    <a:pt x="385" y="22"/>
                    <a:pt x="48" y="1"/>
                    <a:pt x="0" y="116"/>
                  </a:cubicBezTo>
                  <a:cubicBezTo>
                    <a:pt x="219" y="105"/>
                    <a:pt x="303" y="247"/>
                    <a:pt x="38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2" name="Google Shape;36772;p16"/>
            <p:cNvSpPr/>
            <p:nvPr/>
          </p:nvSpPr>
          <p:spPr>
            <a:xfrm>
              <a:off x="819806" y="2664243"/>
              <a:ext cx="25556" cy="10960"/>
            </a:xfrm>
            <a:custGeom>
              <a:avLst/>
              <a:gdLst/>
              <a:ahLst/>
              <a:cxnLst/>
              <a:rect l="l" t="t" r="r" b="b"/>
              <a:pathLst>
                <a:path w="716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4" y="1"/>
                  </a:cubicBezTo>
                  <a:cubicBezTo>
                    <a:pt x="214" y="125"/>
                    <a:pt x="0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3" name="Google Shape;36773;p16"/>
            <p:cNvSpPr/>
            <p:nvPr/>
          </p:nvSpPr>
          <p:spPr>
            <a:xfrm>
              <a:off x="4564915" y="2659125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4" y="171"/>
                  </a:cubicBezTo>
                  <a:cubicBezTo>
                    <a:pt x="1" y="597"/>
                    <a:pt x="954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4" name="Google Shape;36774;p16"/>
            <p:cNvSpPr/>
            <p:nvPr/>
          </p:nvSpPr>
          <p:spPr>
            <a:xfrm>
              <a:off x="1159949" y="266665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3"/>
                  </a:moveTo>
                  <a:cubicBezTo>
                    <a:pt x="196" y="52"/>
                    <a:pt x="38" y="0"/>
                    <a:pt x="1" y="103"/>
                  </a:cubicBezTo>
                  <a:cubicBezTo>
                    <a:pt x="1" y="152"/>
                    <a:pt x="160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5" name="Google Shape;36775;p16"/>
            <p:cNvSpPr/>
            <p:nvPr/>
          </p:nvSpPr>
          <p:spPr>
            <a:xfrm>
              <a:off x="5771549" y="2661534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6" name="Google Shape;36776;p16"/>
            <p:cNvSpPr/>
            <p:nvPr/>
          </p:nvSpPr>
          <p:spPr>
            <a:xfrm>
              <a:off x="4662532" y="2661534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3"/>
                  </a:moveTo>
                  <a:lnTo>
                    <a:pt x="412" y="91"/>
                  </a:lnTo>
                  <a:cubicBezTo>
                    <a:pt x="219" y="92"/>
                    <a:pt x="183" y="16"/>
                    <a:pt x="25" y="0"/>
                  </a:cubicBezTo>
                  <a:cubicBezTo>
                    <a:pt x="45" y="144"/>
                    <a:pt x="1" y="315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7" name="Google Shape;36777;p16"/>
            <p:cNvSpPr/>
            <p:nvPr/>
          </p:nvSpPr>
          <p:spPr>
            <a:xfrm>
              <a:off x="805351" y="266349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4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8" name="Google Shape;36778;p16"/>
            <p:cNvSpPr/>
            <p:nvPr/>
          </p:nvSpPr>
          <p:spPr>
            <a:xfrm>
              <a:off x="8779551" y="2658191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8" y="111"/>
                  </a:moveTo>
                  <a:cubicBezTo>
                    <a:pt x="346" y="1"/>
                    <a:pt x="171" y="55"/>
                    <a:pt x="0" y="111"/>
                  </a:cubicBezTo>
                  <a:cubicBezTo>
                    <a:pt x="4" y="203"/>
                    <a:pt x="336" y="225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9" name="Google Shape;36779;p16"/>
            <p:cNvSpPr/>
            <p:nvPr/>
          </p:nvSpPr>
          <p:spPr>
            <a:xfrm>
              <a:off x="8996236" y="265533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0" name="Google Shape;36780;p16"/>
            <p:cNvSpPr/>
            <p:nvPr/>
          </p:nvSpPr>
          <p:spPr>
            <a:xfrm>
              <a:off x="8913574" y="2655331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1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1" name="Google Shape;36781;p16"/>
            <p:cNvSpPr/>
            <p:nvPr/>
          </p:nvSpPr>
          <p:spPr>
            <a:xfrm>
              <a:off x="8571146" y="2644281"/>
              <a:ext cx="22629" cy="11803"/>
            </a:xfrm>
            <a:custGeom>
              <a:avLst/>
              <a:gdLst/>
              <a:ahLst/>
              <a:cxnLst/>
              <a:rect l="l" t="t" r="r" b="b"/>
              <a:pathLst>
                <a:path w="634" h="392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2" name="Google Shape;36782;p16"/>
            <p:cNvSpPr/>
            <p:nvPr/>
          </p:nvSpPr>
          <p:spPr>
            <a:xfrm>
              <a:off x="1713958" y="265256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2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3" name="Google Shape;36783;p16"/>
            <p:cNvSpPr/>
            <p:nvPr/>
          </p:nvSpPr>
          <p:spPr>
            <a:xfrm>
              <a:off x="1690009" y="2639675"/>
              <a:ext cx="22950" cy="13670"/>
            </a:xfrm>
            <a:custGeom>
              <a:avLst/>
              <a:gdLst/>
              <a:ahLst/>
              <a:cxnLst/>
              <a:rect l="l" t="t" r="r" b="b"/>
              <a:pathLst>
                <a:path w="643" h="454" extrusionOk="0">
                  <a:moveTo>
                    <a:pt x="0" y="89"/>
                  </a:moveTo>
                  <a:lnTo>
                    <a:pt x="0" y="454"/>
                  </a:lnTo>
                  <a:lnTo>
                    <a:pt x="580" y="454"/>
                  </a:lnTo>
                  <a:cubicBezTo>
                    <a:pt x="630" y="217"/>
                    <a:pt x="643" y="1"/>
                    <a:pt x="0" y="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4" name="Google Shape;36784;p16"/>
            <p:cNvSpPr/>
            <p:nvPr/>
          </p:nvSpPr>
          <p:spPr>
            <a:xfrm>
              <a:off x="8063751" y="2639675"/>
              <a:ext cx="26841" cy="13008"/>
            </a:xfrm>
            <a:custGeom>
              <a:avLst/>
              <a:gdLst/>
              <a:ahLst/>
              <a:cxnLst/>
              <a:rect l="l" t="t" r="r" b="b"/>
              <a:pathLst>
                <a:path w="752" h="432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1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5" name="Google Shape;36785;p16"/>
            <p:cNvSpPr/>
            <p:nvPr/>
          </p:nvSpPr>
          <p:spPr>
            <a:xfrm>
              <a:off x="3851185" y="2644462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6" name="Google Shape;36786;p16"/>
            <p:cNvSpPr/>
            <p:nvPr/>
          </p:nvSpPr>
          <p:spPr>
            <a:xfrm>
              <a:off x="1486672" y="2647142"/>
              <a:ext cx="14206" cy="4246"/>
            </a:xfrm>
            <a:custGeom>
              <a:avLst/>
              <a:gdLst/>
              <a:ahLst/>
              <a:cxnLst/>
              <a:rect l="l" t="t" r="r" b="b"/>
              <a:pathLst>
                <a:path w="398" h="141" extrusionOk="0">
                  <a:moveTo>
                    <a:pt x="296" y="24"/>
                  </a:moveTo>
                  <a:cubicBezTo>
                    <a:pt x="242" y="1"/>
                    <a:pt x="1" y="69"/>
                    <a:pt x="104" y="114"/>
                  </a:cubicBezTo>
                  <a:cubicBezTo>
                    <a:pt x="158" y="140"/>
                    <a:pt x="398" y="72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7" name="Google Shape;36787;p16"/>
            <p:cNvSpPr/>
            <p:nvPr/>
          </p:nvSpPr>
          <p:spPr>
            <a:xfrm>
              <a:off x="506003" y="264479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5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8" name="Google Shape;36788;p16"/>
            <p:cNvSpPr/>
            <p:nvPr/>
          </p:nvSpPr>
          <p:spPr>
            <a:xfrm>
              <a:off x="217006" y="2641541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774" y="119"/>
                  </a:moveTo>
                  <a:cubicBezTo>
                    <a:pt x="514" y="1"/>
                    <a:pt x="54" y="0"/>
                    <a:pt x="1" y="210"/>
                  </a:cubicBezTo>
                  <a:cubicBezTo>
                    <a:pt x="257" y="328"/>
                    <a:pt x="719" y="330"/>
                    <a:pt x="774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9" name="Google Shape;36789;p16"/>
            <p:cNvSpPr/>
            <p:nvPr/>
          </p:nvSpPr>
          <p:spPr>
            <a:xfrm>
              <a:off x="4081219" y="2631274"/>
              <a:ext cx="37120" cy="16621"/>
            </a:xfrm>
            <a:custGeom>
              <a:avLst/>
              <a:gdLst/>
              <a:ahLst/>
              <a:cxnLst/>
              <a:rect l="l" t="t" r="r" b="b"/>
              <a:pathLst>
                <a:path w="1040" h="552" extrusionOk="0">
                  <a:moveTo>
                    <a:pt x="887" y="551"/>
                  </a:moveTo>
                  <a:cubicBezTo>
                    <a:pt x="1040" y="0"/>
                    <a:pt x="1" y="490"/>
                    <a:pt x="887" y="5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0" name="Google Shape;36790;p16"/>
            <p:cNvSpPr/>
            <p:nvPr/>
          </p:nvSpPr>
          <p:spPr>
            <a:xfrm>
              <a:off x="806207" y="2639795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5" y="177"/>
                  </a:moveTo>
                  <a:cubicBezTo>
                    <a:pt x="321" y="182"/>
                    <a:pt x="345" y="293"/>
                    <a:pt x="655" y="268"/>
                  </a:cubicBezTo>
                  <a:cubicBezTo>
                    <a:pt x="954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1" name="Google Shape;36791;p16"/>
            <p:cNvSpPr/>
            <p:nvPr/>
          </p:nvSpPr>
          <p:spPr>
            <a:xfrm>
              <a:off x="6903837" y="264163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4"/>
                  </a:moveTo>
                  <a:cubicBezTo>
                    <a:pt x="239" y="1"/>
                    <a:pt x="0" y="69"/>
                    <a:pt x="98" y="116"/>
                  </a:cubicBezTo>
                  <a:cubicBezTo>
                    <a:pt x="153" y="142"/>
                    <a:pt x="392" y="73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2" name="Google Shape;36792;p16"/>
            <p:cNvSpPr/>
            <p:nvPr/>
          </p:nvSpPr>
          <p:spPr>
            <a:xfrm>
              <a:off x="5927023" y="2634225"/>
              <a:ext cx="25556" cy="10900"/>
            </a:xfrm>
            <a:custGeom>
              <a:avLst/>
              <a:gdLst/>
              <a:ahLst/>
              <a:cxnLst/>
              <a:rect l="l" t="t" r="r" b="b"/>
              <a:pathLst>
                <a:path w="716" h="362" extrusionOk="0">
                  <a:moveTo>
                    <a:pt x="662" y="362"/>
                  </a:moveTo>
                  <a:cubicBezTo>
                    <a:pt x="716" y="156"/>
                    <a:pt x="613" y="20"/>
                    <a:pt x="275" y="0"/>
                  </a:cubicBezTo>
                  <a:cubicBezTo>
                    <a:pt x="215" y="123"/>
                    <a:pt x="1" y="173"/>
                    <a:pt x="8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3" name="Google Shape;36793;p16"/>
            <p:cNvSpPr/>
            <p:nvPr/>
          </p:nvSpPr>
          <p:spPr>
            <a:xfrm>
              <a:off x="2857632" y="2630492"/>
              <a:ext cx="39833" cy="15778"/>
            </a:xfrm>
            <a:custGeom>
              <a:avLst/>
              <a:gdLst/>
              <a:ahLst/>
              <a:cxnLst/>
              <a:rect l="l" t="t" r="r" b="b"/>
              <a:pathLst>
                <a:path w="1116" h="524" extrusionOk="0">
                  <a:moveTo>
                    <a:pt x="650" y="306"/>
                  </a:moveTo>
                  <a:cubicBezTo>
                    <a:pt x="1116" y="0"/>
                    <a:pt x="1" y="524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4" name="Google Shape;36794;p16"/>
            <p:cNvSpPr/>
            <p:nvPr/>
          </p:nvSpPr>
          <p:spPr>
            <a:xfrm>
              <a:off x="2122701" y="2631455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8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5" name="Google Shape;36795;p16"/>
            <p:cNvSpPr/>
            <p:nvPr/>
          </p:nvSpPr>
          <p:spPr>
            <a:xfrm>
              <a:off x="1855155" y="2636965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7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6" name="Google Shape;36796;p16"/>
            <p:cNvSpPr/>
            <p:nvPr/>
          </p:nvSpPr>
          <p:spPr>
            <a:xfrm>
              <a:off x="3944056" y="26334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7" name="Google Shape;36797;p16"/>
            <p:cNvSpPr/>
            <p:nvPr/>
          </p:nvSpPr>
          <p:spPr>
            <a:xfrm>
              <a:off x="750350" y="2633442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8" name="Google Shape;36798;p16"/>
            <p:cNvSpPr/>
            <p:nvPr/>
          </p:nvSpPr>
          <p:spPr>
            <a:xfrm>
              <a:off x="6928108" y="262871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9" name="Google Shape;36799;p16"/>
            <p:cNvSpPr/>
            <p:nvPr/>
          </p:nvSpPr>
          <p:spPr>
            <a:xfrm>
              <a:off x="3101014" y="2625975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0" name="Google Shape;36800;p16"/>
            <p:cNvSpPr/>
            <p:nvPr/>
          </p:nvSpPr>
          <p:spPr>
            <a:xfrm>
              <a:off x="2031473" y="2623416"/>
              <a:ext cx="34051" cy="8852"/>
            </a:xfrm>
            <a:custGeom>
              <a:avLst/>
              <a:gdLst/>
              <a:ahLst/>
              <a:cxnLst/>
              <a:rect l="l" t="t" r="r" b="b"/>
              <a:pathLst>
                <a:path w="954" h="294" extrusionOk="0">
                  <a:moveTo>
                    <a:pt x="75" y="176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1" name="Google Shape;36801;p16"/>
            <p:cNvSpPr/>
            <p:nvPr/>
          </p:nvSpPr>
          <p:spPr>
            <a:xfrm>
              <a:off x="3083739" y="2625223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0" y="25"/>
                  </a:moveTo>
                  <a:cubicBezTo>
                    <a:pt x="237" y="0"/>
                    <a:pt x="1" y="70"/>
                    <a:pt x="98" y="115"/>
                  </a:cubicBezTo>
                  <a:cubicBezTo>
                    <a:pt x="152" y="143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2" name="Google Shape;36802;p16"/>
            <p:cNvSpPr/>
            <p:nvPr/>
          </p:nvSpPr>
          <p:spPr>
            <a:xfrm>
              <a:off x="2171849" y="2625975"/>
              <a:ext cx="13706" cy="2740"/>
            </a:xfrm>
            <a:custGeom>
              <a:avLst/>
              <a:gdLst/>
              <a:ahLst/>
              <a:cxnLst/>
              <a:rect l="l" t="t" r="r" b="b"/>
              <a:pathLst>
                <a:path w="384" h="91" extrusionOk="0">
                  <a:moveTo>
                    <a:pt x="384" y="0"/>
                  </a:moveTo>
                  <a:cubicBezTo>
                    <a:pt x="235" y="20"/>
                    <a:pt x="3" y="3"/>
                    <a:pt x="0" y="90"/>
                  </a:cubicBezTo>
                  <a:cubicBezTo>
                    <a:pt x="149" y="72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3" name="Google Shape;36803;p16"/>
            <p:cNvSpPr/>
            <p:nvPr/>
          </p:nvSpPr>
          <p:spPr>
            <a:xfrm>
              <a:off x="2027225" y="3293060"/>
              <a:ext cx="50683" cy="16440"/>
            </a:xfrm>
            <a:custGeom>
              <a:avLst/>
              <a:gdLst/>
              <a:ahLst/>
              <a:cxnLst/>
              <a:rect l="l" t="t" r="r" b="b"/>
              <a:pathLst>
                <a:path w="1420" h="546" extrusionOk="0">
                  <a:moveTo>
                    <a:pt x="194" y="545"/>
                  </a:moveTo>
                  <a:cubicBezTo>
                    <a:pt x="1419" y="480"/>
                    <a:pt x="207" y="1"/>
                    <a:pt x="0" y="272"/>
                  </a:cubicBezTo>
                  <a:cubicBezTo>
                    <a:pt x="226" y="289"/>
                    <a:pt x="211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4" name="Google Shape;36804;p16"/>
            <p:cNvSpPr/>
            <p:nvPr/>
          </p:nvSpPr>
          <p:spPr>
            <a:xfrm>
              <a:off x="8717625" y="3003265"/>
              <a:ext cx="34479" cy="10960"/>
            </a:xfrm>
            <a:custGeom>
              <a:avLst/>
              <a:gdLst/>
              <a:ahLst/>
              <a:cxnLst/>
              <a:rect l="l" t="t" r="r" b="b"/>
              <a:pathLst>
                <a:path w="966" h="364" extrusionOk="0">
                  <a:moveTo>
                    <a:pt x="965" y="363"/>
                  </a:moveTo>
                  <a:cubicBezTo>
                    <a:pt x="897" y="123"/>
                    <a:pt x="459" y="58"/>
                    <a:pt x="0" y="0"/>
                  </a:cubicBezTo>
                  <a:cubicBezTo>
                    <a:pt x="79" y="237"/>
                    <a:pt x="601" y="263"/>
                    <a:pt x="965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5" name="Google Shape;36805;p16"/>
            <p:cNvSpPr/>
            <p:nvPr/>
          </p:nvSpPr>
          <p:spPr>
            <a:xfrm>
              <a:off x="9040779" y="2776367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6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6" name="Google Shape;36806;p16"/>
            <p:cNvSpPr/>
            <p:nvPr/>
          </p:nvSpPr>
          <p:spPr>
            <a:xfrm>
              <a:off x="780616" y="2703987"/>
              <a:ext cx="35264" cy="10087"/>
            </a:xfrm>
            <a:custGeom>
              <a:avLst/>
              <a:gdLst/>
              <a:ahLst/>
              <a:cxnLst/>
              <a:rect l="l" t="t" r="r" b="b"/>
              <a:pathLst>
                <a:path w="988" h="335" extrusionOk="0">
                  <a:moveTo>
                    <a:pt x="409" y="315"/>
                  </a:moveTo>
                  <a:cubicBezTo>
                    <a:pt x="487" y="159"/>
                    <a:pt x="658" y="334"/>
                    <a:pt x="987" y="315"/>
                  </a:cubicBezTo>
                  <a:lnTo>
                    <a:pt x="987" y="41"/>
                  </a:lnTo>
                  <a:cubicBezTo>
                    <a:pt x="613" y="0"/>
                    <a:pt x="1" y="287"/>
                    <a:pt x="409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7" name="Google Shape;36807;p16"/>
            <p:cNvSpPr/>
            <p:nvPr/>
          </p:nvSpPr>
          <p:spPr>
            <a:xfrm>
              <a:off x="754097" y="2640397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7"/>
                    <a:pt x="715" y="0"/>
                    <a:pt x="188" y="68"/>
                  </a:cubicBezTo>
                  <a:cubicBezTo>
                    <a:pt x="1" y="287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8" name="Google Shape;36808;p16"/>
            <p:cNvSpPr/>
            <p:nvPr/>
          </p:nvSpPr>
          <p:spPr>
            <a:xfrm>
              <a:off x="8724086" y="4228682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4" y="1"/>
                    <a:pt x="173" y="54"/>
                    <a:pt x="1" y="110"/>
                  </a:cubicBezTo>
                  <a:cubicBezTo>
                    <a:pt x="2" y="203"/>
                    <a:pt x="338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9" name="Google Shape;36809;p16"/>
            <p:cNvSpPr/>
            <p:nvPr/>
          </p:nvSpPr>
          <p:spPr>
            <a:xfrm>
              <a:off x="8121679" y="4231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4" y="141"/>
                    <a:pt x="394" y="72"/>
                    <a:pt x="292" y="25"/>
                  </a:cubicBezTo>
                  <a:cubicBezTo>
                    <a:pt x="242" y="0"/>
                    <a:pt x="1" y="67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0" name="Google Shape;36810;p16"/>
            <p:cNvSpPr/>
            <p:nvPr/>
          </p:nvSpPr>
          <p:spPr>
            <a:xfrm>
              <a:off x="3299282" y="4229315"/>
              <a:ext cx="21630" cy="6353"/>
            </a:xfrm>
            <a:custGeom>
              <a:avLst/>
              <a:gdLst/>
              <a:ahLst/>
              <a:cxnLst/>
              <a:rect l="l" t="t" r="r" b="b"/>
              <a:pathLst>
                <a:path w="606" h="211" extrusionOk="0">
                  <a:moveTo>
                    <a:pt x="606" y="1"/>
                  </a:moveTo>
                  <a:lnTo>
                    <a:pt x="26" y="1"/>
                  </a:lnTo>
                  <a:cubicBezTo>
                    <a:pt x="0" y="163"/>
                    <a:pt x="219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1" name="Google Shape;36811;p16"/>
            <p:cNvSpPr/>
            <p:nvPr/>
          </p:nvSpPr>
          <p:spPr>
            <a:xfrm>
              <a:off x="168430" y="4229134"/>
              <a:ext cx="23950" cy="6022"/>
            </a:xfrm>
            <a:custGeom>
              <a:avLst/>
              <a:gdLst/>
              <a:ahLst/>
              <a:cxnLst/>
              <a:rect l="l" t="t" r="r" b="b"/>
              <a:pathLst>
                <a:path w="671" h="200" extrusionOk="0">
                  <a:moveTo>
                    <a:pt x="580" y="7"/>
                  </a:moveTo>
                  <a:cubicBezTo>
                    <a:pt x="247" y="0"/>
                    <a:pt x="84" y="76"/>
                    <a:pt x="0" y="188"/>
                  </a:cubicBezTo>
                  <a:cubicBezTo>
                    <a:pt x="302" y="178"/>
                    <a:pt x="670" y="200"/>
                    <a:pt x="580" y="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2" name="Google Shape;36812;p16"/>
            <p:cNvSpPr/>
            <p:nvPr/>
          </p:nvSpPr>
          <p:spPr>
            <a:xfrm>
              <a:off x="2725286" y="422853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6" y="142"/>
                    <a:pt x="396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3" name="Google Shape;36813;p16"/>
            <p:cNvSpPr/>
            <p:nvPr/>
          </p:nvSpPr>
          <p:spPr>
            <a:xfrm>
              <a:off x="6944704" y="422579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99" y="118"/>
                  </a:moveTo>
                  <a:cubicBezTo>
                    <a:pt x="155" y="141"/>
                    <a:pt x="396" y="73"/>
                    <a:pt x="293" y="25"/>
                  </a:cubicBezTo>
                  <a:cubicBezTo>
                    <a:pt x="239" y="0"/>
                    <a:pt x="0" y="69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4" name="Google Shape;36814;p16"/>
            <p:cNvSpPr/>
            <p:nvPr/>
          </p:nvSpPr>
          <p:spPr>
            <a:xfrm>
              <a:off x="5251376" y="422579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1" y="0"/>
                    <a:pt x="1" y="69"/>
                    <a:pt x="102" y="118"/>
                  </a:cubicBezTo>
                  <a:cubicBezTo>
                    <a:pt x="155" y="141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5" name="Google Shape;36815;p16"/>
            <p:cNvSpPr/>
            <p:nvPr/>
          </p:nvSpPr>
          <p:spPr>
            <a:xfrm>
              <a:off x="1882281" y="4212845"/>
              <a:ext cx="39797" cy="13670"/>
            </a:xfrm>
            <a:custGeom>
              <a:avLst/>
              <a:gdLst/>
              <a:ahLst/>
              <a:cxnLst/>
              <a:rect l="l" t="t" r="r" b="b"/>
              <a:pathLst>
                <a:path w="1115" h="454" extrusionOk="0">
                  <a:moveTo>
                    <a:pt x="579" y="1"/>
                  </a:moveTo>
                  <a:cubicBezTo>
                    <a:pt x="405" y="161"/>
                    <a:pt x="112" y="266"/>
                    <a:pt x="1" y="454"/>
                  </a:cubicBezTo>
                  <a:cubicBezTo>
                    <a:pt x="388" y="449"/>
                    <a:pt x="1114" y="142"/>
                    <a:pt x="5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6" name="Google Shape;36816;p16"/>
            <p:cNvSpPr/>
            <p:nvPr/>
          </p:nvSpPr>
          <p:spPr>
            <a:xfrm>
              <a:off x="1720382" y="4223022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101" y="117"/>
                  </a:moveTo>
                  <a:cubicBezTo>
                    <a:pt x="155" y="143"/>
                    <a:pt x="396" y="74"/>
                    <a:pt x="292" y="27"/>
                  </a:cubicBezTo>
                  <a:cubicBezTo>
                    <a:pt x="241" y="1"/>
                    <a:pt x="1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7" name="Google Shape;36817;p16"/>
            <p:cNvSpPr/>
            <p:nvPr/>
          </p:nvSpPr>
          <p:spPr>
            <a:xfrm>
              <a:off x="1142210" y="4220312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2" y="117"/>
                  </a:moveTo>
                  <a:cubicBezTo>
                    <a:pt x="153" y="142"/>
                    <a:pt x="396" y="73"/>
                    <a:pt x="291" y="27"/>
                  </a:cubicBezTo>
                  <a:cubicBezTo>
                    <a:pt x="240" y="1"/>
                    <a:pt x="0" y="70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8" name="Google Shape;36818;p16"/>
            <p:cNvSpPr/>
            <p:nvPr/>
          </p:nvSpPr>
          <p:spPr>
            <a:xfrm>
              <a:off x="2787390" y="4217572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98" y="117"/>
                  </a:moveTo>
                  <a:cubicBezTo>
                    <a:pt x="150" y="141"/>
                    <a:pt x="388" y="72"/>
                    <a:pt x="291" y="25"/>
                  </a:cubicBezTo>
                  <a:cubicBezTo>
                    <a:pt x="237" y="0"/>
                    <a:pt x="0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9" name="Google Shape;36819;p16"/>
            <p:cNvSpPr/>
            <p:nvPr/>
          </p:nvSpPr>
          <p:spPr>
            <a:xfrm>
              <a:off x="2921663" y="4212845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0" name="Google Shape;36820;p16"/>
            <p:cNvSpPr/>
            <p:nvPr/>
          </p:nvSpPr>
          <p:spPr>
            <a:xfrm>
              <a:off x="6610914" y="4209774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1" name="Google Shape;36821;p16"/>
            <p:cNvSpPr/>
            <p:nvPr/>
          </p:nvSpPr>
          <p:spPr>
            <a:xfrm>
              <a:off x="4277596" y="4209774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3"/>
                    <a:pt x="39" y="1"/>
                    <a:pt x="1" y="103"/>
                  </a:cubicBezTo>
                  <a:cubicBezTo>
                    <a:pt x="1" y="154"/>
                    <a:pt x="156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2" name="Google Shape;36822;p16"/>
            <p:cNvSpPr/>
            <p:nvPr/>
          </p:nvSpPr>
          <p:spPr>
            <a:xfrm>
              <a:off x="591664" y="421206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7"/>
                  </a:moveTo>
                  <a:cubicBezTo>
                    <a:pt x="238" y="1"/>
                    <a:pt x="0" y="70"/>
                    <a:pt x="99" y="117"/>
                  </a:cubicBezTo>
                  <a:cubicBezTo>
                    <a:pt x="152" y="143"/>
                    <a:pt x="392" y="75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3" name="Google Shape;36823;p16"/>
            <p:cNvSpPr/>
            <p:nvPr/>
          </p:nvSpPr>
          <p:spPr>
            <a:xfrm>
              <a:off x="5530380" y="420468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8" y="92"/>
                  </a:moveTo>
                  <a:cubicBezTo>
                    <a:pt x="385" y="92"/>
                    <a:pt x="349" y="17"/>
                    <a:pt x="193" y="0"/>
                  </a:cubicBezTo>
                  <a:cubicBezTo>
                    <a:pt x="193" y="92"/>
                    <a:pt x="35" y="107"/>
                    <a:pt x="0" y="180"/>
                  </a:cubicBezTo>
                  <a:cubicBezTo>
                    <a:pt x="193" y="180"/>
                    <a:pt x="230" y="255"/>
                    <a:pt x="386" y="272"/>
                  </a:cubicBezTo>
                  <a:cubicBezTo>
                    <a:pt x="385" y="183"/>
                    <a:pt x="540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4" name="Google Shape;36824;p16"/>
            <p:cNvSpPr/>
            <p:nvPr/>
          </p:nvSpPr>
          <p:spPr>
            <a:xfrm>
              <a:off x="4899633" y="4204294"/>
              <a:ext cx="33480" cy="15778"/>
            </a:xfrm>
            <a:custGeom>
              <a:avLst/>
              <a:gdLst/>
              <a:ahLst/>
              <a:cxnLst/>
              <a:rect l="l" t="t" r="r" b="b"/>
              <a:pathLst>
                <a:path w="938" h="524" extrusionOk="0">
                  <a:moveTo>
                    <a:pt x="893" y="196"/>
                  </a:moveTo>
                  <a:cubicBezTo>
                    <a:pt x="938" y="139"/>
                    <a:pt x="601" y="0"/>
                    <a:pt x="509" y="15"/>
                  </a:cubicBezTo>
                  <a:cubicBezTo>
                    <a:pt x="0" y="86"/>
                    <a:pt x="632" y="524"/>
                    <a:pt x="893" y="1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5" name="Google Shape;36825;p16"/>
            <p:cNvSpPr/>
            <p:nvPr/>
          </p:nvSpPr>
          <p:spPr>
            <a:xfrm>
              <a:off x="471275" y="4195864"/>
              <a:ext cx="40333" cy="14754"/>
            </a:xfrm>
            <a:custGeom>
              <a:avLst/>
              <a:gdLst/>
              <a:ahLst/>
              <a:cxnLst/>
              <a:rect l="l" t="t" r="r" b="b"/>
              <a:pathLst>
                <a:path w="1130" h="490" extrusionOk="0">
                  <a:moveTo>
                    <a:pt x="770" y="385"/>
                  </a:moveTo>
                  <a:cubicBezTo>
                    <a:pt x="1129" y="81"/>
                    <a:pt x="78" y="1"/>
                    <a:pt x="0" y="202"/>
                  </a:cubicBezTo>
                  <a:cubicBezTo>
                    <a:pt x="302" y="242"/>
                    <a:pt x="165" y="489"/>
                    <a:pt x="770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6" name="Google Shape;36826;p16"/>
            <p:cNvSpPr/>
            <p:nvPr/>
          </p:nvSpPr>
          <p:spPr>
            <a:xfrm>
              <a:off x="877448" y="4185507"/>
              <a:ext cx="50398" cy="17464"/>
            </a:xfrm>
            <a:custGeom>
              <a:avLst/>
              <a:gdLst/>
              <a:ahLst/>
              <a:cxnLst/>
              <a:rect l="l" t="t" r="r" b="b"/>
              <a:pathLst>
                <a:path w="1412" h="580" extrusionOk="0">
                  <a:moveTo>
                    <a:pt x="1157" y="546"/>
                  </a:moveTo>
                  <a:cubicBezTo>
                    <a:pt x="1318" y="441"/>
                    <a:pt x="1411" y="302"/>
                    <a:pt x="1348" y="92"/>
                  </a:cubicBezTo>
                  <a:cubicBezTo>
                    <a:pt x="721" y="144"/>
                    <a:pt x="450" y="32"/>
                    <a:pt x="0" y="0"/>
                  </a:cubicBezTo>
                  <a:cubicBezTo>
                    <a:pt x="226" y="256"/>
                    <a:pt x="311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7" name="Google Shape;36827;p16"/>
            <p:cNvSpPr/>
            <p:nvPr/>
          </p:nvSpPr>
          <p:spPr>
            <a:xfrm>
              <a:off x="1244325" y="4182797"/>
              <a:ext cx="72027" cy="13941"/>
            </a:xfrm>
            <a:custGeom>
              <a:avLst/>
              <a:gdLst/>
              <a:ahLst/>
              <a:cxnLst/>
              <a:rect l="l" t="t" r="r" b="b"/>
              <a:pathLst>
                <a:path w="2018" h="463" extrusionOk="0">
                  <a:moveTo>
                    <a:pt x="713" y="454"/>
                  </a:moveTo>
                  <a:cubicBezTo>
                    <a:pt x="657" y="124"/>
                    <a:pt x="2017" y="462"/>
                    <a:pt x="1677" y="0"/>
                  </a:cubicBezTo>
                  <a:cubicBezTo>
                    <a:pt x="1136" y="50"/>
                    <a:pt x="675" y="135"/>
                    <a:pt x="132" y="182"/>
                  </a:cubicBezTo>
                  <a:cubicBezTo>
                    <a:pt x="1" y="427"/>
                    <a:pt x="532" y="358"/>
                    <a:pt x="713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8" name="Google Shape;36828;p16"/>
            <p:cNvSpPr/>
            <p:nvPr/>
          </p:nvSpPr>
          <p:spPr>
            <a:xfrm>
              <a:off x="6745044" y="419020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7"/>
                  </a:moveTo>
                  <a:cubicBezTo>
                    <a:pt x="155" y="142"/>
                    <a:pt x="392" y="73"/>
                    <a:pt x="292" y="27"/>
                  </a:cubicBezTo>
                  <a:cubicBezTo>
                    <a:pt x="242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9" name="Google Shape;36829;p16"/>
            <p:cNvSpPr/>
            <p:nvPr/>
          </p:nvSpPr>
          <p:spPr>
            <a:xfrm>
              <a:off x="6665987" y="418550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8" y="183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0" name="Google Shape;36830;p16"/>
            <p:cNvSpPr/>
            <p:nvPr/>
          </p:nvSpPr>
          <p:spPr>
            <a:xfrm>
              <a:off x="5289353" y="4184965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387" y="110"/>
                  </a:moveTo>
                  <a:cubicBezTo>
                    <a:pt x="346" y="0"/>
                    <a:pt x="174" y="55"/>
                    <a:pt x="1" y="110"/>
                  </a:cubicBezTo>
                  <a:cubicBezTo>
                    <a:pt x="6" y="201"/>
                    <a:pt x="341" y="225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1" name="Google Shape;36831;p16"/>
            <p:cNvSpPr/>
            <p:nvPr/>
          </p:nvSpPr>
          <p:spPr>
            <a:xfrm>
              <a:off x="8061217" y="4174607"/>
              <a:ext cx="44687" cy="16440"/>
            </a:xfrm>
            <a:custGeom>
              <a:avLst/>
              <a:gdLst/>
              <a:ahLst/>
              <a:cxnLst/>
              <a:rect l="l" t="t" r="r" b="b"/>
              <a:pathLst>
                <a:path w="1252" h="546" extrusionOk="0">
                  <a:moveTo>
                    <a:pt x="638" y="1"/>
                  </a:moveTo>
                  <a:cubicBezTo>
                    <a:pt x="615" y="172"/>
                    <a:pt x="1" y="63"/>
                    <a:pt x="59" y="272"/>
                  </a:cubicBezTo>
                  <a:cubicBezTo>
                    <a:pt x="396" y="545"/>
                    <a:pt x="1251" y="142"/>
                    <a:pt x="6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2" name="Google Shape;36832;p16"/>
            <p:cNvSpPr/>
            <p:nvPr/>
          </p:nvSpPr>
          <p:spPr>
            <a:xfrm>
              <a:off x="6738263" y="418207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89" y="24"/>
                  </a:moveTo>
                  <a:cubicBezTo>
                    <a:pt x="238" y="1"/>
                    <a:pt x="0" y="69"/>
                    <a:pt x="99" y="114"/>
                  </a:cubicBezTo>
                  <a:cubicBezTo>
                    <a:pt x="150" y="140"/>
                    <a:pt x="390" y="73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3" name="Google Shape;36833;p16"/>
            <p:cNvSpPr/>
            <p:nvPr/>
          </p:nvSpPr>
          <p:spPr>
            <a:xfrm>
              <a:off x="9130223" y="4177377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6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386" y="18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4" name="Google Shape;36834;p16"/>
            <p:cNvSpPr/>
            <p:nvPr/>
          </p:nvSpPr>
          <p:spPr>
            <a:xfrm>
              <a:off x="5896614" y="4167472"/>
              <a:ext cx="22165" cy="16199"/>
            </a:xfrm>
            <a:custGeom>
              <a:avLst/>
              <a:gdLst/>
              <a:ahLst/>
              <a:cxnLst/>
              <a:rect l="l" t="t" r="r" b="b"/>
              <a:pathLst>
                <a:path w="621" h="538" extrusionOk="0">
                  <a:moveTo>
                    <a:pt x="345" y="509"/>
                  </a:moveTo>
                  <a:cubicBezTo>
                    <a:pt x="404" y="388"/>
                    <a:pt x="620" y="336"/>
                    <a:pt x="537" y="146"/>
                  </a:cubicBezTo>
                  <a:cubicBezTo>
                    <a:pt x="0" y="0"/>
                    <a:pt x="4" y="538"/>
                    <a:pt x="345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5" name="Google Shape;36835;p16"/>
            <p:cNvSpPr/>
            <p:nvPr/>
          </p:nvSpPr>
          <p:spPr>
            <a:xfrm>
              <a:off x="5464814" y="417656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7"/>
                  </a:moveTo>
                  <a:cubicBezTo>
                    <a:pt x="239" y="1"/>
                    <a:pt x="0" y="70"/>
                    <a:pt x="101" y="118"/>
                  </a:cubicBezTo>
                  <a:cubicBezTo>
                    <a:pt x="151" y="142"/>
                    <a:pt x="396" y="73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6" name="Google Shape;36836;p16"/>
            <p:cNvSpPr/>
            <p:nvPr/>
          </p:nvSpPr>
          <p:spPr>
            <a:xfrm>
              <a:off x="2591620" y="4167472"/>
              <a:ext cx="47792" cy="17434"/>
            </a:xfrm>
            <a:custGeom>
              <a:avLst/>
              <a:gdLst/>
              <a:ahLst/>
              <a:cxnLst/>
              <a:rect l="l" t="t" r="r" b="b"/>
              <a:pathLst>
                <a:path w="1339" h="579" extrusionOk="0">
                  <a:moveTo>
                    <a:pt x="182" y="329"/>
                  </a:moveTo>
                  <a:cubicBezTo>
                    <a:pt x="479" y="578"/>
                    <a:pt x="1315" y="324"/>
                    <a:pt x="1338" y="146"/>
                  </a:cubicBezTo>
                  <a:cubicBezTo>
                    <a:pt x="943" y="201"/>
                    <a:pt x="0" y="0"/>
                    <a:pt x="182" y="3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7" name="Google Shape;36837;p16"/>
            <p:cNvSpPr/>
            <p:nvPr/>
          </p:nvSpPr>
          <p:spPr>
            <a:xfrm>
              <a:off x="1494988" y="4162444"/>
              <a:ext cx="26484" cy="12195"/>
            </a:xfrm>
            <a:custGeom>
              <a:avLst/>
              <a:gdLst/>
              <a:ahLst/>
              <a:cxnLst/>
              <a:rect l="l" t="t" r="r" b="b"/>
              <a:pathLst>
                <a:path w="742" h="405" extrusionOk="0">
                  <a:moveTo>
                    <a:pt x="438" y="405"/>
                  </a:moveTo>
                  <a:cubicBezTo>
                    <a:pt x="742" y="269"/>
                    <a:pt x="652" y="0"/>
                    <a:pt x="53" y="41"/>
                  </a:cubicBezTo>
                  <a:cubicBezTo>
                    <a:pt x="0" y="248"/>
                    <a:pt x="100" y="381"/>
                    <a:pt x="438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8" name="Google Shape;36838;p16"/>
            <p:cNvSpPr/>
            <p:nvPr/>
          </p:nvSpPr>
          <p:spPr>
            <a:xfrm>
              <a:off x="8940771" y="416840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5"/>
                  </a:moveTo>
                  <a:cubicBezTo>
                    <a:pt x="154" y="141"/>
                    <a:pt x="394" y="72"/>
                    <a:pt x="295" y="25"/>
                  </a:cubicBezTo>
                  <a:cubicBezTo>
                    <a:pt x="242" y="0"/>
                    <a:pt x="1" y="67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9" name="Google Shape;36839;p16"/>
            <p:cNvSpPr/>
            <p:nvPr/>
          </p:nvSpPr>
          <p:spPr>
            <a:xfrm>
              <a:off x="8995808" y="416566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0" name="Google Shape;36840;p16"/>
            <p:cNvSpPr/>
            <p:nvPr/>
          </p:nvSpPr>
          <p:spPr>
            <a:xfrm>
              <a:off x="6961944" y="4156030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1" name="Google Shape;36841;p16"/>
            <p:cNvSpPr/>
            <p:nvPr/>
          </p:nvSpPr>
          <p:spPr>
            <a:xfrm>
              <a:off x="2673854" y="4162955"/>
              <a:ext cx="13706" cy="7437"/>
            </a:xfrm>
            <a:custGeom>
              <a:avLst/>
              <a:gdLst/>
              <a:ahLst/>
              <a:cxnLst/>
              <a:rect l="l" t="t" r="r" b="b"/>
              <a:pathLst>
                <a:path w="384" h="247" extrusionOk="0">
                  <a:moveTo>
                    <a:pt x="384" y="115"/>
                  </a:moveTo>
                  <a:cubicBezTo>
                    <a:pt x="383" y="24"/>
                    <a:pt x="47" y="0"/>
                    <a:pt x="0" y="115"/>
                  </a:cubicBezTo>
                  <a:cubicBezTo>
                    <a:pt x="216" y="104"/>
                    <a:pt x="299" y="247"/>
                    <a:pt x="384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2" name="Google Shape;36842;p16"/>
            <p:cNvSpPr/>
            <p:nvPr/>
          </p:nvSpPr>
          <p:spPr>
            <a:xfrm>
              <a:off x="920207" y="4147209"/>
              <a:ext cx="41725" cy="18819"/>
            </a:xfrm>
            <a:custGeom>
              <a:avLst/>
              <a:gdLst/>
              <a:ahLst/>
              <a:cxnLst/>
              <a:rect l="l" t="t" r="r" b="b"/>
              <a:pathLst>
                <a:path w="1169" h="625" extrusionOk="0">
                  <a:moveTo>
                    <a:pt x="727" y="547"/>
                  </a:moveTo>
                  <a:cubicBezTo>
                    <a:pt x="1169" y="340"/>
                    <a:pt x="598" y="147"/>
                    <a:pt x="342" y="1"/>
                  </a:cubicBezTo>
                  <a:cubicBezTo>
                    <a:pt x="46" y="141"/>
                    <a:pt x="0" y="625"/>
                    <a:pt x="727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3" name="Google Shape;36843;p16"/>
            <p:cNvSpPr/>
            <p:nvPr/>
          </p:nvSpPr>
          <p:spPr>
            <a:xfrm>
              <a:off x="6187502" y="415467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6" y="27"/>
                  </a:moveTo>
                  <a:cubicBezTo>
                    <a:pt x="240" y="1"/>
                    <a:pt x="1" y="70"/>
                    <a:pt x="101" y="117"/>
                  </a:cubicBezTo>
                  <a:cubicBezTo>
                    <a:pt x="152" y="143"/>
                    <a:pt x="394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4" name="Google Shape;36844;p16"/>
            <p:cNvSpPr/>
            <p:nvPr/>
          </p:nvSpPr>
          <p:spPr>
            <a:xfrm>
              <a:off x="6107624" y="4152719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8" y="1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5" name="Google Shape;36845;p16"/>
            <p:cNvSpPr/>
            <p:nvPr/>
          </p:nvSpPr>
          <p:spPr>
            <a:xfrm>
              <a:off x="1442165" y="4143024"/>
              <a:ext cx="20273" cy="13580"/>
            </a:xfrm>
            <a:custGeom>
              <a:avLst/>
              <a:gdLst/>
              <a:ahLst/>
              <a:cxnLst/>
              <a:rect l="l" t="t" r="r" b="b"/>
              <a:pathLst>
                <a:path w="568" h="451" extrusionOk="0">
                  <a:moveTo>
                    <a:pt x="375" y="414"/>
                  </a:moveTo>
                  <a:cubicBezTo>
                    <a:pt x="386" y="359"/>
                    <a:pt x="402" y="306"/>
                    <a:pt x="568" y="323"/>
                  </a:cubicBezTo>
                  <a:lnTo>
                    <a:pt x="568" y="142"/>
                  </a:lnTo>
                  <a:cubicBezTo>
                    <a:pt x="94" y="0"/>
                    <a:pt x="0" y="451"/>
                    <a:pt x="375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6" name="Google Shape;36846;p16"/>
            <p:cNvSpPr/>
            <p:nvPr/>
          </p:nvSpPr>
          <p:spPr>
            <a:xfrm>
              <a:off x="5299596" y="4149196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4" y="26"/>
                  </a:moveTo>
                  <a:cubicBezTo>
                    <a:pt x="241" y="0"/>
                    <a:pt x="1" y="71"/>
                    <a:pt x="100" y="116"/>
                  </a:cubicBezTo>
                  <a:cubicBezTo>
                    <a:pt x="156" y="142"/>
                    <a:pt x="394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7" name="Google Shape;36847;p16"/>
            <p:cNvSpPr/>
            <p:nvPr/>
          </p:nvSpPr>
          <p:spPr>
            <a:xfrm>
              <a:off x="138877" y="4144499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274"/>
                  </a:moveTo>
                  <a:lnTo>
                    <a:pt x="634" y="1"/>
                  </a:lnTo>
                  <a:lnTo>
                    <a:pt x="248" y="1"/>
                  </a:lnTo>
                  <a:cubicBezTo>
                    <a:pt x="240" y="120"/>
                    <a:pt x="1" y="129"/>
                    <a:pt x="5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8" name="Google Shape;36848;p16"/>
            <p:cNvSpPr/>
            <p:nvPr/>
          </p:nvSpPr>
          <p:spPr>
            <a:xfrm>
              <a:off x="8483130" y="4144168"/>
              <a:ext cx="6996" cy="6173"/>
            </a:xfrm>
            <a:custGeom>
              <a:avLst/>
              <a:gdLst/>
              <a:ahLst/>
              <a:cxnLst/>
              <a:rect l="l" t="t" r="r" b="b"/>
              <a:pathLst>
                <a:path w="196" h="205" extrusionOk="0">
                  <a:moveTo>
                    <a:pt x="194" y="102"/>
                  </a:moveTo>
                  <a:cubicBezTo>
                    <a:pt x="195" y="52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9" name="Google Shape;36849;p16"/>
            <p:cNvSpPr/>
            <p:nvPr/>
          </p:nvSpPr>
          <p:spPr>
            <a:xfrm>
              <a:off x="5337537" y="4139049"/>
              <a:ext cx="22665" cy="13700"/>
            </a:xfrm>
            <a:custGeom>
              <a:avLst/>
              <a:gdLst/>
              <a:ahLst/>
              <a:cxnLst/>
              <a:rect l="l" t="t" r="r" b="b"/>
              <a:pathLst>
                <a:path w="635" h="455" extrusionOk="0">
                  <a:moveTo>
                    <a:pt x="581" y="363"/>
                  </a:moveTo>
                  <a:cubicBezTo>
                    <a:pt x="635" y="157"/>
                    <a:pt x="535" y="21"/>
                    <a:pt x="196" y="0"/>
                  </a:cubicBezTo>
                  <a:cubicBezTo>
                    <a:pt x="240" y="161"/>
                    <a:pt x="0" y="455"/>
                    <a:pt x="58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0" name="Google Shape;36850;p16"/>
            <p:cNvSpPr/>
            <p:nvPr/>
          </p:nvSpPr>
          <p:spPr>
            <a:xfrm>
              <a:off x="4020400" y="4128120"/>
              <a:ext cx="57322" cy="21890"/>
            </a:xfrm>
            <a:custGeom>
              <a:avLst/>
              <a:gdLst/>
              <a:ahLst/>
              <a:cxnLst/>
              <a:rect l="l" t="t" r="r" b="b"/>
              <a:pathLst>
                <a:path w="1606" h="727" extrusionOk="0">
                  <a:moveTo>
                    <a:pt x="1035" y="726"/>
                  </a:moveTo>
                  <a:cubicBezTo>
                    <a:pt x="1606" y="370"/>
                    <a:pt x="631" y="111"/>
                    <a:pt x="72" y="0"/>
                  </a:cubicBezTo>
                  <a:cubicBezTo>
                    <a:pt x="0" y="429"/>
                    <a:pt x="418" y="624"/>
                    <a:pt x="1035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1" name="Google Shape;36851;p16"/>
            <p:cNvSpPr/>
            <p:nvPr/>
          </p:nvSpPr>
          <p:spPr>
            <a:xfrm>
              <a:off x="8507222" y="414103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5"/>
                  </a:moveTo>
                  <a:cubicBezTo>
                    <a:pt x="153" y="141"/>
                    <a:pt x="392" y="71"/>
                    <a:pt x="292" y="26"/>
                  </a:cubicBezTo>
                  <a:cubicBezTo>
                    <a:pt x="237" y="1"/>
                    <a:pt x="1" y="69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2" name="Google Shape;36852;p16"/>
            <p:cNvSpPr/>
            <p:nvPr/>
          </p:nvSpPr>
          <p:spPr>
            <a:xfrm>
              <a:off x="632888" y="4141036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1" y="115"/>
                  </a:moveTo>
                  <a:cubicBezTo>
                    <a:pt x="154" y="141"/>
                    <a:pt x="395" y="71"/>
                    <a:pt x="295" y="26"/>
                  </a:cubicBezTo>
                  <a:cubicBezTo>
                    <a:pt x="242" y="1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3" name="Google Shape;36853;p16"/>
            <p:cNvSpPr/>
            <p:nvPr/>
          </p:nvSpPr>
          <p:spPr>
            <a:xfrm>
              <a:off x="5251376" y="4138297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0"/>
                    <a:pt x="395" y="72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4" name="Google Shape;36854;p16"/>
            <p:cNvSpPr/>
            <p:nvPr/>
          </p:nvSpPr>
          <p:spPr>
            <a:xfrm>
              <a:off x="1710139" y="4129655"/>
              <a:ext cx="34943" cy="15236"/>
            </a:xfrm>
            <a:custGeom>
              <a:avLst/>
              <a:gdLst/>
              <a:ahLst/>
              <a:cxnLst/>
              <a:rect l="l" t="t" r="r" b="b"/>
              <a:pathLst>
                <a:path w="979" h="506" extrusionOk="0">
                  <a:moveTo>
                    <a:pt x="774" y="404"/>
                  </a:moveTo>
                  <a:cubicBezTo>
                    <a:pt x="978" y="173"/>
                    <a:pt x="123" y="0"/>
                    <a:pt x="0" y="221"/>
                  </a:cubicBezTo>
                  <a:cubicBezTo>
                    <a:pt x="306" y="261"/>
                    <a:pt x="167" y="506"/>
                    <a:pt x="774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5" name="Google Shape;36855;p16"/>
            <p:cNvSpPr/>
            <p:nvPr/>
          </p:nvSpPr>
          <p:spPr>
            <a:xfrm>
              <a:off x="378441" y="4135948"/>
              <a:ext cx="23950" cy="5871"/>
            </a:xfrm>
            <a:custGeom>
              <a:avLst/>
              <a:gdLst/>
              <a:ahLst/>
              <a:cxnLst/>
              <a:rect l="l" t="t" r="r" b="b"/>
              <a:pathLst>
                <a:path w="671" h="195" extrusionOk="0">
                  <a:moveTo>
                    <a:pt x="479" y="195"/>
                  </a:moveTo>
                  <a:cubicBezTo>
                    <a:pt x="479" y="103"/>
                    <a:pt x="634" y="86"/>
                    <a:pt x="671" y="12"/>
                  </a:cubicBezTo>
                  <a:cubicBezTo>
                    <a:pt x="368" y="21"/>
                    <a:pt x="1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6" name="Google Shape;36856;p16"/>
            <p:cNvSpPr/>
            <p:nvPr/>
          </p:nvSpPr>
          <p:spPr>
            <a:xfrm>
              <a:off x="2618818" y="4136339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48" y="71"/>
                    <a:pt x="378" y="88"/>
                    <a:pt x="386" y="0"/>
                  </a:cubicBezTo>
                  <a:cubicBezTo>
                    <a:pt x="237" y="21"/>
                    <a:pt x="3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7" name="Google Shape;36857;p16"/>
            <p:cNvSpPr/>
            <p:nvPr/>
          </p:nvSpPr>
          <p:spPr>
            <a:xfrm>
              <a:off x="1988821" y="4135557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5"/>
                  </a:moveTo>
                  <a:cubicBezTo>
                    <a:pt x="240" y="0"/>
                    <a:pt x="1" y="68"/>
                    <a:pt x="101" y="116"/>
                  </a:cubicBezTo>
                  <a:cubicBezTo>
                    <a:pt x="154" y="142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8" name="Google Shape;36858;p16"/>
            <p:cNvSpPr/>
            <p:nvPr/>
          </p:nvSpPr>
          <p:spPr>
            <a:xfrm>
              <a:off x="7068591" y="412459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7"/>
                  </a:moveTo>
                  <a:cubicBezTo>
                    <a:pt x="153" y="142"/>
                    <a:pt x="392" y="73"/>
                    <a:pt x="294" y="26"/>
                  </a:cubicBezTo>
                  <a:cubicBezTo>
                    <a:pt x="242" y="0"/>
                    <a:pt x="0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9" name="Google Shape;36859;p16"/>
            <p:cNvSpPr/>
            <p:nvPr/>
          </p:nvSpPr>
          <p:spPr>
            <a:xfrm>
              <a:off x="5557791" y="4117160"/>
              <a:ext cx="33729" cy="17313"/>
            </a:xfrm>
            <a:custGeom>
              <a:avLst/>
              <a:gdLst/>
              <a:ahLst/>
              <a:cxnLst/>
              <a:rect l="l" t="t" r="r" b="b"/>
              <a:pathLst>
                <a:path w="945" h="575" extrusionOk="0">
                  <a:moveTo>
                    <a:pt x="1" y="92"/>
                  </a:moveTo>
                  <a:lnTo>
                    <a:pt x="1" y="273"/>
                  </a:lnTo>
                  <a:cubicBezTo>
                    <a:pt x="359" y="575"/>
                    <a:pt x="945" y="0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0" name="Google Shape;36860;p16"/>
            <p:cNvSpPr/>
            <p:nvPr/>
          </p:nvSpPr>
          <p:spPr>
            <a:xfrm>
              <a:off x="4508058" y="4124627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5"/>
                  </a:moveTo>
                  <a:cubicBezTo>
                    <a:pt x="242" y="0"/>
                    <a:pt x="0" y="69"/>
                    <a:pt x="99" y="116"/>
                  </a:cubicBezTo>
                  <a:cubicBezTo>
                    <a:pt x="155" y="141"/>
                    <a:pt x="396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1" name="Google Shape;36861;p16"/>
            <p:cNvSpPr/>
            <p:nvPr/>
          </p:nvSpPr>
          <p:spPr>
            <a:xfrm>
              <a:off x="2549040" y="4119900"/>
              <a:ext cx="21630" cy="9545"/>
            </a:xfrm>
            <a:custGeom>
              <a:avLst/>
              <a:gdLst/>
              <a:ahLst/>
              <a:cxnLst/>
              <a:rect l="l" t="t" r="r" b="b"/>
              <a:pathLst>
                <a:path w="606" h="317" extrusionOk="0">
                  <a:moveTo>
                    <a:pt x="413" y="273"/>
                  </a:moveTo>
                  <a:cubicBezTo>
                    <a:pt x="406" y="148"/>
                    <a:pt x="504" y="75"/>
                    <a:pt x="606" y="1"/>
                  </a:cubicBezTo>
                  <a:lnTo>
                    <a:pt x="28" y="1"/>
                  </a:lnTo>
                  <a:cubicBezTo>
                    <a:pt x="42" y="144"/>
                    <a:pt x="0" y="317"/>
                    <a:pt x="4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2" name="Google Shape;36862;p16"/>
            <p:cNvSpPr/>
            <p:nvPr/>
          </p:nvSpPr>
          <p:spPr>
            <a:xfrm>
              <a:off x="5299596" y="4121857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4" y="26"/>
                  </a:moveTo>
                  <a:cubicBezTo>
                    <a:pt x="241" y="1"/>
                    <a:pt x="1" y="70"/>
                    <a:pt x="100" y="117"/>
                  </a:cubicBezTo>
                  <a:cubicBezTo>
                    <a:pt x="156" y="143"/>
                    <a:pt x="394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3" name="Google Shape;36863;p16"/>
            <p:cNvSpPr/>
            <p:nvPr/>
          </p:nvSpPr>
          <p:spPr>
            <a:xfrm>
              <a:off x="3128140" y="4119208"/>
              <a:ext cx="13813" cy="7497"/>
            </a:xfrm>
            <a:custGeom>
              <a:avLst/>
              <a:gdLst/>
              <a:ahLst/>
              <a:cxnLst/>
              <a:rect l="l" t="t" r="r" b="b"/>
              <a:pathLst>
                <a:path w="387" h="249" extrusionOk="0">
                  <a:moveTo>
                    <a:pt x="387" y="114"/>
                  </a:moveTo>
                  <a:cubicBezTo>
                    <a:pt x="384" y="22"/>
                    <a:pt x="48" y="0"/>
                    <a:pt x="1" y="114"/>
                  </a:cubicBezTo>
                  <a:cubicBezTo>
                    <a:pt x="215" y="105"/>
                    <a:pt x="302" y="248"/>
                    <a:pt x="387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4" name="Google Shape;36864;p16"/>
            <p:cNvSpPr/>
            <p:nvPr/>
          </p:nvSpPr>
          <p:spPr>
            <a:xfrm>
              <a:off x="3045585" y="4119900"/>
              <a:ext cx="13742" cy="5510"/>
            </a:xfrm>
            <a:custGeom>
              <a:avLst/>
              <a:gdLst/>
              <a:ahLst/>
              <a:cxnLst/>
              <a:rect l="l" t="t" r="r" b="b"/>
              <a:pathLst>
                <a:path w="385" h="183" extrusionOk="0">
                  <a:moveTo>
                    <a:pt x="1" y="182"/>
                  </a:moveTo>
                  <a:lnTo>
                    <a:pt x="384" y="182"/>
                  </a:lnTo>
                  <a:lnTo>
                    <a:pt x="384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5" name="Google Shape;36865;p16"/>
            <p:cNvSpPr/>
            <p:nvPr/>
          </p:nvSpPr>
          <p:spPr>
            <a:xfrm>
              <a:off x="2576237" y="4117160"/>
              <a:ext cx="21880" cy="8762"/>
            </a:xfrm>
            <a:custGeom>
              <a:avLst/>
              <a:gdLst/>
              <a:ahLst/>
              <a:cxnLst/>
              <a:rect l="l" t="t" r="r" b="b"/>
              <a:pathLst>
                <a:path w="613" h="291" extrusionOk="0">
                  <a:moveTo>
                    <a:pt x="613" y="273"/>
                  </a:moveTo>
                  <a:lnTo>
                    <a:pt x="613" y="0"/>
                  </a:lnTo>
                  <a:lnTo>
                    <a:pt x="36" y="0"/>
                  </a:lnTo>
                  <a:cubicBezTo>
                    <a:pt x="1" y="199"/>
                    <a:pt x="194" y="290"/>
                    <a:pt x="61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6" name="Google Shape;36866;p16"/>
            <p:cNvSpPr/>
            <p:nvPr/>
          </p:nvSpPr>
          <p:spPr>
            <a:xfrm>
              <a:off x="1957983" y="4116829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5" y="103"/>
                  </a:moveTo>
                  <a:cubicBezTo>
                    <a:pt x="195" y="53"/>
                    <a:pt x="39" y="1"/>
                    <a:pt x="3" y="103"/>
                  </a:cubicBezTo>
                  <a:cubicBezTo>
                    <a:pt x="1" y="154"/>
                    <a:pt x="156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7" name="Google Shape;36867;p16"/>
            <p:cNvSpPr/>
            <p:nvPr/>
          </p:nvSpPr>
          <p:spPr>
            <a:xfrm>
              <a:off x="8868638" y="4114481"/>
              <a:ext cx="13813" cy="5450"/>
            </a:xfrm>
            <a:custGeom>
              <a:avLst/>
              <a:gdLst/>
              <a:ahLst/>
              <a:cxnLst/>
              <a:rect l="l" t="t" r="r" b="b"/>
              <a:pathLst>
                <a:path w="387" h="181" extrusionOk="0">
                  <a:moveTo>
                    <a:pt x="0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8" name="Google Shape;36868;p16"/>
            <p:cNvSpPr/>
            <p:nvPr/>
          </p:nvSpPr>
          <p:spPr>
            <a:xfrm>
              <a:off x="5664402" y="4110958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6"/>
                  </a:moveTo>
                  <a:cubicBezTo>
                    <a:pt x="239" y="0"/>
                    <a:pt x="0" y="69"/>
                    <a:pt x="102" y="118"/>
                  </a:cubicBezTo>
                  <a:cubicBezTo>
                    <a:pt x="155" y="141"/>
                    <a:pt x="393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9" name="Google Shape;36869;p16"/>
            <p:cNvSpPr/>
            <p:nvPr/>
          </p:nvSpPr>
          <p:spPr>
            <a:xfrm>
              <a:off x="2563674" y="4106141"/>
              <a:ext cx="20702" cy="8280"/>
            </a:xfrm>
            <a:custGeom>
              <a:avLst/>
              <a:gdLst/>
              <a:ahLst/>
              <a:cxnLst/>
              <a:rect l="l" t="t" r="r" b="b"/>
              <a:pathLst>
                <a:path w="580" h="275" extrusionOk="0">
                  <a:moveTo>
                    <a:pt x="388" y="275"/>
                  </a:moveTo>
                  <a:cubicBezTo>
                    <a:pt x="388" y="184"/>
                    <a:pt x="544" y="169"/>
                    <a:pt x="580" y="92"/>
                  </a:cubicBezTo>
                  <a:cubicBezTo>
                    <a:pt x="388" y="95"/>
                    <a:pt x="350" y="19"/>
                    <a:pt x="195" y="1"/>
                  </a:cubicBezTo>
                  <a:cubicBezTo>
                    <a:pt x="195" y="92"/>
                    <a:pt x="38" y="109"/>
                    <a:pt x="0" y="184"/>
                  </a:cubicBezTo>
                  <a:cubicBezTo>
                    <a:pt x="196" y="186"/>
                    <a:pt x="232" y="259"/>
                    <a:pt x="388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0" name="Google Shape;36870;p16"/>
            <p:cNvSpPr/>
            <p:nvPr/>
          </p:nvSpPr>
          <p:spPr>
            <a:xfrm>
              <a:off x="1861579" y="4099457"/>
              <a:ext cx="28982" cy="17012"/>
            </a:xfrm>
            <a:custGeom>
              <a:avLst/>
              <a:gdLst/>
              <a:ahLst/>
              <a:cxnLst/>
              <a:rect l="l" t="t" r="r" b="b"/>
              <a:pathLst>
                <a:path w="812" h="565" extrusionOk="0">
                  <a:moveTo>
                    <a:pt x="772" y="497"/>
                  </a:moveTo>
                  <a:cubicBezTo>
                    <a:pt x="812" y="238"/>
                    <a:pt x="796" y="1"/>
                    <a:pt x="195" y="44"/>
                  </a:cubicBezTo>
                  <a:cubicBezTo>
                    <a:pt x="202" y="169"/>
                    <a:pt x="103" y="242"/>
                    <a:pt x="1" y="317"/>
                  </a:cubicBezTo>
                  <a:cubicBezTo>
                    <a:pt x="385" y="318"/>
                    <a:pt x="248" y="565"/>
                    <a:pt x="772" y="4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1" name="Google Shape;36871;p16"/>
            <p:cNvSpPr/>
            <p:nvPr/>
          </p:nvSpPr>
          <p:spPr>
            <a:xfrm>
              <a:off x="8865068" y="410821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1" y="26"/>
                  </a:moveTo>
                  <a:cubicBezTo>
                    <a:pt x="241" y="1"/>
                    <a:pt x="1" y="69"/>
                    <a:pt x="99" y="117"/>
                  </a:cubicBezTo>
                  <a:cubicBezTo>
                    <a:pt x="156" y="141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2" name="Google Shape;36872;p16"/>
            <p:cNvSpPr/>
            <p:nvPr/>
          </p:nvSpPr>
          <p:spPr>
            <a:xfrm>
              <a:off x="8651703" y="410821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1"/>
                    <a:pt x="393" y="73"/>
                    <a:pt x="293" y="26"/>
                  </a:cubicBezTo>
                  <a:cubicBezTo>
                    <a:pt x="241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3" name="Google Shape;36873;p16"/>
            <p:cNvSpPr/>
            <p:nvPr/>
          </p:nvSpPr>
          <p:spPr>
            <a:xfrm>
              <a:off x="5426980" y="4105870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3" y="104"/>
                  </a:moveTo>
                  <a:cubicBezTo>
                    <a:pt x="0" y="153"/>
                    <a:pt x="158" y="208"/>
                    <a:pt x="196" y="104"/>
                  </a:cubicBezTo>
                  <a:cubicBezTo>
                    <a:pt x="196" y="53"/>
                    <a:pt x="40" y="1"/>
                    <a:pt x="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4" name="Google Shape;36874;p16"/>
            <p:cNvSpPr/>
            <p:nvPr/>
          </p:nvSpPr>
          <p:spPr>
            <a:xfrm>
              <a:off x="3259236" y="4096506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7" y="415"/>
                  </a:moveTo>
                  <a:cubicBezTo>
                    <a:pt x="388" y="359"/>
                    <a:pt x="403" y="308"/>
                    <a:pt x="569" y="323"/>
                  </a:cubicBezTo>
                  <a:lnTo>
                    <a:pt x="569" y="142"/>
                  </a:lnTo>
                  <a:cubicBezTo>
                    <a:pt x="96" y="1"/>
                    <a:pt x="1" y="450"/>
                    <a:pt x="377" y="4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5" name="Google Shape;36875;p16"/>
            <p:cNvSpPr/>
            <p:nvPr/>
          </p:nvSpPr>
          <p:spPr>
            <a:xfrm>
              <a:off x="8111471" y="4103521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6" y="0"/>
                  </a:moveTo>
                  <a:cubicBezTo>
                    <a:pt x="237" y="20"/>
                    <a:pt x="8" y="3"/>
                    <a:pt x="1" y="90"/>
                  </a:cubicBezTo>
                  <a:cubicBezTo>
                    <a:pt x="151" y="71"/>
                    <a:pt x="382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6" name="Google Shape;36876;p16"/>
            <p:cNvSpPr/>
            <p:nvPr/>
          </p:nvSpPr>
          <p:spPr>
            <a:xfrm>
              <a:off x="5544121" y="4097650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5"/>
                    <a:pt x="155" y="207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7" name="Google Shape;36877;p16"/>
            <p:cNvSpPr/>
            <p:nvPr/>
          </p:nvSpPr>
          <p:spPr>
            <a:xfrm>
              <a:off x="1507374" y="4095302"/>
              <a:ext cx="23878" cy="10298"/>
            </a:xfrm>
            <a:custGeom>
              <a:avLst/>
              <a:gdLst/>
              <a:ahLst/>
              <a:cxnLst/>
              <a:rect l="l" t="t" r="r" b="b"/>
              <a:pathLst>
                <a:path w="669" h="342" extrusionOk="0">
                  <a:moveTo>
                    <a:pt x="669" y="92"/>
                  </a:moveTo>
                  <a:cubicBezTo>
                    <a:pt x="403" y="96"/>
                    <a:pt x="247" y="50"/>
                    <a:pt x="91" y="1"/>
                  </a:cubicBezTo>
                  <a:cubicBezTo>
                    <a:pt x="1" y="282"/>
                    <a:pt x="610" y="341"/>
                    <a:pt x="66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8" name="Google Shape;36878;p16"/>
            <p:cNvSpPr/>
            <p:nvPr/>
          </p:nvSpPr>
          <p:spPr>
            <a:xfrm>
              <a:off x="4260321" y="409731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0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2" y="141"/>
                    <a:pt x="390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9" name="Google Shape;36879;p16"/>
            <p:cNvSpPr/>
            <p:nvPr/>
          </p:nvSpPr>
          <p:spPr>
            <a:xfrm>
              <a:off x="1577258" y="4079705"/>
              <a:ext cx="50434" cy="18488"/>
            </a:xfrm>
            <a:custGeom>
              <a:avLst/>
              <a:gdLst/>
              <a:ahLst/>
              <a:cxnLst/>
              <a:rect l="l" t="t" r="r" b="b"/>
              <a:pathLst>
                <a:path w="1413" h="614" extrusionOk="0">
                  <a:moveTo>
                    <a:pt x="62" y="519"/>
                  </a:moveTo>
                  <a:cubicBezTo>
                    <a:pt x="609" y="614"/>
                    <a:pt x="867" y="614"/>
                    <a:pt x="1413" y="519"/>
                  </a:cubicBezTo>
                  <a:cubicBezTo>
                    <a:pt x="1255" y="261"/>
                    <a:pt x="1104" y="0"/>
                    <a:pt x="254" y="66"/>
                  </a:cubicBezTo>
                  <a:cubicBezTo>
                    <a:pt x="92" y="170"/>
                    <a:pt x="1" y="308"/>
                    <a:pt x="62" y="5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0" name="Google Shape;36880;p16"/>
            <p:cNvSpPr/>
            <p:nvPr/>
          </p:nvSpPr>
          <p:spPr>
            <a:xfrm>
              <a:off x="2075017" y="4086781"/>
              <a:ext cx="6889" cy="6142"/>
            </a:xfrm>
            <a:custGeom>
              <a:avLst/>
              <a:gdLst/>
              <a:ahLst/>
              <a:cxnLst/>
              <a:rect l="l" t="t" r="r" b="b"/>
              <a:pathLst>
                <a:path w="193" h="204" extrusionOk="0">
                  <a:moveTo>
                    <a:pt x="193" y="102"/>
                  </a:moveTo>
                  <a:cubicBezTo>
                    <a:pt x="193" y="52"/>
                    <a:pt x="40" y="0"/>
                    <a:pt x="2" y="102"/>
                  </a:cubicBezTo>
                  <a:cubicBezTo>
                    <a:pt x="1" y="152"/>
                    <a:pt x="155" y="204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1" name="Google Shape;36881;p16"/>
            <p:cNvSpPr/>
            <p:nvPr/>
          </p:nvSpPr>
          <p:spPr>
            <a:xfrm>
              <a:off x="4917800" y="408708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3"/>
                    <a:pt x="4" y="3"/>
                    <a:pt x="0" y="92"/>
                  </a:cubicBezTo>
                  <a:cubicBezTo>
                    <a:pt x="149" y="71"/>
                    <a:pt x="379" y="89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2" name="Google Shape;36882;p16"/>
            <p:cNvSpPr/>
            <p:nvPr/>
          </p:nvSpPr>
          <p:spPr>
            <a:xfrm>
              <a:off x="2171385" y="4084011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3" y="103"/>
                  </a:moveTo>
                  <a:cubicBezTo>
                    <a:pt x="193" y="53"/>
                    <a:pt x="38" y="1"/>
                    <a:pt x="3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3" name="Google Shape;36883;p16"/>
            <p:cNvSpPr/>
            <p:nvPr/>
          </p:nvSpPr>
          <p:spPr>
            <a:xfrm>
              <a:off x="1761749" y="4086389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5"/>
                  </a:moveTo>
                  <a:cubicBezTo>
                    <a:pt x="151" y="141"/>
                    <a:pt x="391" y="71"/>
                    <a:pt x="293" y="24"/>
                  </a:cubicBezTo>
                  <a:cubicBezTo>
                    <a:pt x="238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4" name="Google Shape;36884;p16"/>
            <p:cNvSpPr/>
            <p:nvPr/>
          </p:nvSpPr>
          <p:spPr>
            <a:xfrm>
              <a:off x="5082019" y="4078923"/>
              <a:ext cx="21665" cy="6413"/>
            </a:xfrm>
            <a:custGeom>
              <a:avLst/>
              <a:gdLst/>
              <a:ahLst/>
              <a:cxnLst/>
              <a:rect l="l" t="t" r="r" b="b"/>
              <a:pathLst>
                <a:path w="607" h="213" extrusionOk="0">
                  <a:moveTo>
                    <a:pt x="606" y="180"/>
                  </a:moveTo>
                  <a:lnTo>
                    <a:pt x="606" y="0"/>
                  </a:lnTo>
                  <a:lnTo>
                    <a:pt x="27" y="0"/>
                  </a:lnTo>
                  <a:cubicBezTo>
                    <a:pt x="1" y="163"/>
                    <a:pt x="217" y="213"/>
                    <a:pt x="606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5" name="Google Shape;36885;p16"/>
            <p:cNvSpPr/>
            <p:nvPr/>
          </p:nvSpPr>
          <p:spPr>
            <a:xfrm>
              <a:off x="4029859" y="408157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50" y="71"/>
                    <a:pt x="381" y="90"/>
                    <a:pt x="385" y="1"/>
                  </a:cubicBezTo>
                  <a:cubicBezTo>
                    <a:pt x="235" y="23"/>
                    <a:pt x="5" y="6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6" name="Google Shape;36886;p16"/>
            <p:cNvSpPr/>
            <p:nvPr/>
          </p:nvSpPr>
          <p:spPr>
            <a:xfrm>
              <a:off x="2271036" y="408088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2"/>
                    <a:pt x="294" y="24"/>
                  </a:cubicBezTo>
                  <a:cubicBezTo>
                    <a:pt x="239" y="0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7" name="Google Shape;36887;p16"/>
            <p:cNvSpPr/>
            <p:nvPr/>
          </p:nvSpPr>
          <p:spPr>
            <a:xfrm>
              <a:off x="8586458" y="4078923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6" y="20"/>
                    <a:pt x="4" y="2"/>
                    <a:pt x="1" y="92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8" name="Google Shape;36888;p16"/>
            <p:cNvSpPr/>
            <p:nvPr/>
          </p:nvSpPr>
          <p:spPr>
            <a:xfrm>
              <a:off x="5592234" y="407031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3"/>
                  </a:moveTo>
                  <a:cubicBezTo>
                    <a:pt x="196" y="54"/>
                    <a:pt x="40" y="0"/>
                    <a:pt x="3" y="103"/>
                  </a:cubicBezTo>
                  <a:cubicBezTo>
                    <a:pt x="1" y="156"/>
                    <a:pt x="160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9" name="Google Shape;36889;p16"/>
            <p:cNvSpPr/>
            <p:nvPr/>
          </p:nvSpPr>
          <p:spPr>
            <a:xfrm>
              <a:off x="2130089" y="4070703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0"/>
                  </a:moveTo>
                  <a:cubicBezTo>
                    <a:pt x="236" y="20"/>
                    <a:pt x="6" y="2"/>
                    <a:pt x="1" y="90"/>
                  </a:cubicBezTo>
                  <a:cubicBezTo>
                    <a:pt x="149" y="72"/>
                    <a:pt x="381" y="90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0" name="Google Shape;36890;p16"/>
            <p:cNvSpPr/>
            <p:nvPr/>
          </p:nvSpPr>
          <p:spPr>
            <a:xfrm>
              <a:off x="1551810" y="4067542"/>
              <a:ext cx="7067" cy="6293"/>
            </a:xfrm>
            <a:custGeom>
              <a:avLst/>
              <a:gdLst/>
              <a:ahLst/>
              <a:cxnLst/>
              <a:rect l="l" t="t" r="r" b="b"/>
              <a:pathLst>
                <a:path w="198" h="209" extrusionOk="0">
                  <a:moveTo>
                    <a:pt x="198" y="105"/>
                  </a:moveTo>
                  <a:cubicBezTo>
                    <a:pt x="198" y="54"/>
                    <a:pt x="40" y="1"/>
                    <a:pt x="5" y="105"/>
                  </a:cubicBezTo>
                  <a:cubicBezTo>
                    <a:pt x="1" y="154"/>
                    <a:pt x="159" y="209"/>
                    <a:pt x="198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1" name="Google Shape;36891;p16"/>
            <p:cNvSpPr/>
            <p:nvPr/>
          </p:nvSpPr>
          <p:spPr>
            <a:xfrm>
              <a:off x="4411726" y="406721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2" y="141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2" name="Google Shape;36892;p16"/>
            <p:cNvSpPr/>
            <p:nvPr/>
          </p:nvSpPr>
          <p:spPr>
            <a:xfrm>
              <a:off x="2543615" y="4058479"/>
              <a:ext cx="20166" cy="16229"/>
            </a:xfrm>
            <a:custGeom>
              <a:avLst/>
              <a:gdLst/>
              <a:ahLst/>
              <a:cxnLst/>
              <a:rect l="l" t="t" r="r" b="b"/>
              <a:pathLst>
                <a:path w="565" h="539" extrusionOk="0">
                  <a:moveTo>
                    <a:pt x="565" y="134"/>
                  </a:moveTo>
                  <a:cubicBezTo>
                    <a:pt x="1" y="0"/>
                    <a:pt x="1" y="538"/>
                    <a:pt x="565" y="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3" name="Google Shape;36893;p16"/>
            <p:cNvSpPr/>
            <p:nvPr/>
          </p:nvSpPr>
          <p:spPr>
            <a:xfrm>
              <a:off x="6655601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2" y="27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5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4" name="Google Shape;36894;p16"/>
            <p:cNvSpPr/>
            <p:nvPr/>
          </p:nvSpPr>
          <p:spPr>
            <a:xfrm>
              <a:off x="6304536" y="4064440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293" y="27"/>
                  </a:moveTo>
                  <a:cubicBezTo>
                    <a:pt x="241" y="1"/>
                    <a:pt x="1" y="70"/>
                    <a:pt x="103" y="117"/>
                  </a:cubicBezTo>
                  <a:cubicBezTo>
                    <a:pt x="155" y="143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5" name="Google Shape;36895;p16"/>
            <p:cNvSpPr/>
            <p:nvPr/>
          </p:nvSpPr>
          <p:spPr>
            <a:xfrm>
              <a:off x="2325966" y="4056973"/>
              <a:ext cx="25663" cy="8280"/>
            </a:xfrm>
            <a:custGeom>
              <a:avLst/>
              <a:gdLst/>
              <a:ahLst/>
              <a:cxnLst/>
              <a:rect l="l" t="t" r="r" b="b"/>
              <a:pathLst>
                <a:path w="719" h="275" extrusionOk="0">
                  <a:moveTo>
                    <a:pt x="105" y="275"/>
                  </a:moveTo>
                  <a:lnTo>
                    <a:pt x="682" y="275"/>
                  </a:lnTo>
                  <a:cubicBezTo>
                    <a:pt x="653" y="168"/>
                    <a:pt x="718" y="15"/>
                    <a:pt x="490" y="1"/>
                  </a:cubicBezTo>
                  <a:cubicBezTo>
                    <a:pt x="474" y="146"/>
                    <a:pt x="0" y="73"/>
                    <a:pt x="10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6" name="Google Shape;36896;p16"/>
            <p:cNvSpPr/>
            <p:nvPr/>
          </p:nvSpPr>
          <p:spPr>
            <a:xfrm>
              <a:off x="2725286" y="4059081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3" y="24"/>
                  </a:moveTo>
                  <a:cubicBezTo>
                    <a:pt x="242" y="0"/>
                    <a:pt x="0" y="68"/>
                    <a:pt x="103" y="115"/>
                  </a:cubicBezTo>
                  <a:cubicBezTo>
                    <a:pt x="156" y="140"/>
                    <a:pt x="396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7" name="Google Shape;36897;p16"/>
            <p:cNvSpPr/>
            <p:nvPr/>
          </p:nvSpPr>
          <p:spPr>
            <a:xfrm>
              <a:off x="4371822" y="4048272"/>
              <a:ext cx="29625" cy="12285"/>
            </a:xfrm>
            <a:custGeom>
              <a:avLst/>
              <a:gdLst/>
              <a:ahLst/>
              <a:cxnLst/>
              <a:rect l="l" t="t" r="r" b="b"/>
              <a:pathLst>
                <a:path w="830" h="408" extrusionOk="0">
                  <a:moveTo>
                    <a:pt x="829" y="383"/>
                  </a:moveTo>
                  <a:lnTo>
                    <a:pt x="829" y="21"/>
                  </a:lnTo>
                  <a:cubicBezTo>
                    <a:pt x="466" y="0"/>
                    <a:pt x="407" y="121"/>
                    <a:pt x="59" y="111"/>
                  </a:cubicBezTo>
                  <a:cubicBezTo>
                    <a:pt x="0" y="349"/>
                    <a:pt x="329" y="407"/>
                    <a:pt x="829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8" name="Google Shape;36898;p16"/>
            <p:cNvSpPr/>
            <p:nvPr/>
          </p:nvSpPr>
          <p:spPr>
            <a:xfrm>
              <a:off x="1469362" y="4050621"/>
              <a:ext cx="27519" cy="11141"/>
            </a:xfrm>
            <a:custGeom>
              <a:avLst/>
              <a:gdLst/>
              <a:ahLst/>
              <a:cxnLst/>
              <a:rect l="l" t="t" r="r" b="b"/>
              <a:pathLst>
                <a:path w="771" h="370" extrusionOk="0">
                  <a:moveTo>
                    <a:pt x="771" y="305"/>
                  </a:moveTo>
                  <a:lnTo>
                    <a:pt x="771" y="33"/>
                  </a:lnTo>
                  <a:cubicBezTo>
                    <a:pt x="481" y="49"/>
                    <a:pt x="56" y="0"/>
                    <a:pt x="0" y="124"/>
                  </a:cubicBezTo>
                  <a:cubicBezTo>
                    <a:pt x="382" y="124"/>
                    <a:pt x="244" y="370"/>
                    <a:pt x="771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9" name="Google Shape;36899;p16"/>
            <p:cNvSpPr/>
            <p:nvPr/>
          </p:nvSpPr>
          <p:spPr>
            <a:xfrm>
              <a:off x="1909763" y="4040083"/>
              <a:ext cx="41403" cy="16982"/>
            </a:xfrm>
            <a:custGeom>
              <a:avLst/>
              <a:gdLst/>
              <a:ahLst/>
              <a:cxnLst/>
              <a:rect l="l" t="t" r="r" b="b"/>
              <a:pathLst>
                <a:path w="1160" h="564" extrusionOk="0">
                  <a:moveTo>
                    <a:pt x="1" y="200"/>
                  </a:moveTo>
                  <a:cubicBezTo>
                    <a:pt x="212" y="404"/>
                    <a:pt x="525" y="561"/>
                    <a:pt x="1160" y="563"/>
                  </a:cubicBezTo>
                  <a:lnTo>
                    <a:pt x="1160" y="110"/>
                  </a:lnTo>
                  <a:cubicBezTo>
                    <a:pt x="820" y="162"/>
                    <a:pt x="26" y="1"/>
                    <a:pt x="1" y="2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0" name="Google Shape;36900;p16"/>
            <p:cNvSpPr/>
            <p:nvPr/>
          </p:nvSpPr>
          <p:spPr>
            <a:xfrm>
              <a:off x="911712" y="4040624"/>
              <a:ext cx="45901" cy="16741"/>
            </a:xfrm>
            <a:custGeom>
              <a:avLst/>
              <a:gdLst/>
              <a:ahLst/>
              <a:cxnLst/>
              <a:rect l="l" t="t" r="r" b="b"/>
              <a:pathLst>
                <a:path w="1286" h="556" extrusionOk="0">
                  <a:moveTo>
                    <a:pt x="965" y="1"/>
                  </a:moveTo>
                  <a:cubicBezTo>
                    <a:pt x="361" y="16"/>
                    <a:pt x="39" y="170"/>
                    <a:pt x="1" y="454"/>
                  </a:cubicBezTo>
                  <a:cubicBezTo>
                    <a:pt x="365" y="433"/>
                    <a:pt x="426" y="556"/>
                    <a:pt x="774" y="544"/>
                  </a:cubicBezTo>
                  <a:cubicBezTo>
                    <a:pt x="901" y="355"/>
                    <a:pt x="1285" y="140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1" name="Google Shape;36901;p16"/>
            <p:cNvSpPr/>
            <p:nvPr/>
          </p:nvSpPr>
          <p:spPr>
            <a:xfrm>
              <a:off x="5668043" y="4046104"/>
              <a:ext cx="14919" cy="9244"/>
            </a:xfrm>
            <a:custGeom>
              <a:avLst/>
              <a:gdLst/>
              <a:ahLst/>
              <a:cxnLst/>
              <a:rect l="l" t="t" r="r" b="b"/>
              <a:pathLst>
                <a:path w="418" h="307" extrusionOk="0">
                  <a:moveTo>
                    <a:pt x="383" y="272"/>
                  </a:moveTo>
                  <a:cubicBezTo>
                    <a:pt x="354" y="165"/>
                    <a:pt x="418" y="15"/>
                    <a:pt x="192" y="0"/>
                  </a:cubicBezTo>
                  <a:cubicBezTo>
                    <a:pt x="179" y="55"/>
                    <a:pt x="163" y="107"/>
                    <a:pt x="0" y="93"/>
                  </a:cubicBezTo>
                  <a:cubicBezTo>
                    <a:pt x="21" y="203"/>
                    <a:pt x="56" y="307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2" name="Google Shape;36902;p16"/>
            <p:cNvSpPr/>
            <p:nvPr/>
          </p:nvSpPr>
          <p:spPr>
            <a:xfrm>
              <a:off x="2532550" y="405080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5" y="24"/>
                  </a:moveTo>
                  <a:cubicBezTo>
                    <a:pt x="243" y="1"/>
                    <a:pt x="0" y="69"/>
                    <a:pt x="102" y="116"/>
                  </a:cubicBezTo>
                  <a:cubicBezTo>
                    <a:pt x="157" y="142"/>
                    <a:pt x="396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3" name="Google Shape;36903;p16"/>
            <p:cNvSpPr/>
            <p:nvPr/>
          </p:nvSpPr>
          <p:spPr>
            <a:xfrm>
              <a:off x="4174411" y="404571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5"/>
                  </a:moveTo>
                  <a:cubicBezTo>
                    <a:pt x="192" y="51"/>
                    <a:pt x="38" y="0"/>
                    <a:pt x="1" y="105"/>
                  </a:cubicBezTo>
                  <a:cubicBezTo>
                    <a:pt x="1" y="153"/>
                    <a:pt x="156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4" name="Google Shape;36904;p16"/>
            <p:cNvSpPr/>
            <p:nvPr/>
          </p:nvSpPr>
          <p:spPr>
            <a:xfrm>
              <a:off x="2319256" y="4045352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5"/>
                  </a:moveTo>
                  <a:cubicBezTo>
                    <a:pt x="241" y="0"/>
                    <a:pt x="0" y="68"/>
                    <a:pt x="102" y="118"/>
                  </a:cubicBezTo>
                  <a:cubicBezTo>
                    <a:pt x="152" y="143"/>
                    <a:pt x="393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5" name="Google Shape;36905;p16"/>
            <p:cNvSpPr/>
            <p:nvPr/>
          </p:nvSpPr>
          <p:spPr>
            <a:xfrm>
              <a:off x="3761349" y="404339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8" y="20"/>
                    <a:pt x="4" y="3"/>
                    <a:pt x="0" y="90"/>
                  </a:cubicBezTo>
                  <a:cubicBezTo>
                    <a:pt x="153" y="71"/>
                    <a:pt x="380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6" name="Google Shape;36906;p16"/>
            <p:cNvSpPr/>
            <p:nvPr/>
          </p:nvSpPr>
          <p:spPr>
            <a:xfrm>
              <a:off x="4556278" y="403984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4" y="143"/>
                    <a:pt x="392" y="75"/>
                    <a:pt x="292" y="27"/>
                  </a:cubicBezTo>
                  <a:cubicBezTo>
                    <a:pt x="239" y="1"/>
                    <a:pt x="0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7" name="Google Shape;36907;p16"/>
            <p:cNvSpPr/>
            <p:nvPr/>
          </p:nvSpPr>
          <p:spPr>
            <a:xfrm>
              <a:off x="3468747" y="403984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2" y="27"/>
                  </a:moveTo>
                  <a:cubicBezTo>
                    <a:pt x="238" y="1"/>
                    <a:pt x="1" y="71"/>
                    <a:pt x="100" y="118"/>
                  </a:cubicBezTo>
                  <a:cubicBezTo>
                    <a:pt x="154" y="143"/>
                    <a:pt x="392" y="74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8" name="Google Shape;36908;p16"/>
            <p:cNvSpPr/>
            <p:nvPr/>
          </p:nvSpPr>
          <p:spPr>
            <a:xfrm>
              <a:off x="7137476" y="4034392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89" y="25"/>
                  </a:moveTo>
                  <a:cubicBezTo>
                    <a:pt x="238" y="0"/>
                    <a:pt x="1" y="69"/>
                    <a:pt x="100" y="116"/>
                  </a:cubicBezTo>
                  <a:cubicBezTo>
                    <a:pt x="152" y="143"/>
                    <a:pt x="390" y="73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9" name="Google Shape;36909;p16"/>
            <p:cNvSpPr/>
            <p:nvPr/>
          </p:nvSpPr>
          <p:spPr>
            <a:xfrm>
              <a:off x="2511956" y="4034392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5"/>
                  </a:moveTo>
                  <a:cubicBezTo>
                    <a:pt x="239" y="0"/>
                    <a:pt x="0" y="69"/>
                    <a:pt x="101" y="116"/>
                  </a:cubicBezTo>
                  <a:cubicBezTo>
                    <a:pt x="153" y="143"/>
                    <a:pt x="394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0" name="Google Shape;36910;p16"/>
            <p:cNvSpPr/>
            <p:nvPr/>
          </p:nvSpPr>
          <p:spPr>
            <a:xfrm>
              <a:off x="5695419" y="4029665"/>
              <a:ext cx="13920" cy="5510"/>
            </a:xfrm>
            <a:custGeom>
              <a:avLst/>
              <a:gdLst/>
              <a:ahLst/>
              <a:cxnLst/>
              <a:rect l="l" t="t" r="r" b="b"/>
              <a:pathLst>
                <a:path w="390" h="183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1" name="Google Shape;36911;p16"/>
            <p:cNvSpPr/>
            <p:nvPr/>
          </p:nvSpPr>
          <p:spPr>
            <a:xfrm>
              <a:off x="4542037" y="4018796"/>
              <a:ext cx="26555" cy="12195"/>
            </a:xfrm>
            <a:custGeom>
              <a:avLst/>
              <a:gdLst/>
              <a:ahLst/>
              <a:cxnLst/>
              <a:rect l="l" t="t" r="r" b="b"/>
              <a:pathLst>
                <a:path w="744" h="405" extrusionOk="0">
                  <a:moveTo>
                    <a:pt x="306" y="0"/>
                  </a:moveTo>
                  <a:cubicBezTo>
                    <a:pt x="1" y="134"/>
                    <a:pt x="90" y="405"/>
                    <a:pt x="693" y="362"/>
                  </a:cubicBezTo>
                  <a:cubicBezTo>
                    <a:pt x="744" y="154"/>
                    <a:pt x="646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2" name="Google Shape;36912;p16"/>
            <p:cNvSpPr/>
            <p:nvPr/>
          </p:nvSpPr>
          <p:spPr>
            <a:xfrm>
              <a:off x="3406786" y="4026172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100" y="117"/>
                  </a:moveTo>
                  <a:cubicBezTo>
                    <a:pt x="151" y="143"/>
                    <a:pt x="392" y="72"/>
                    <a:pt x="292" y="25"/>
                  </a:cubicBezTo>
                  <a:cubicBezTo>
                    <a:pt x="242" y="0"/>
                    <a:pt x="1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3" name="Google Shape;36913;p16"/>
            <p:cNvSpPr/>
            <p:nvPr/>
          </p:nvSpPr>
          <p:spPr>
            <a:xfrm>
              <a:off x="7898854" y="4008408"/>
              <a:ext cx="35478" cy="19120"/>
            </a:xfrm>
            <a:custGeom>
              <a:avLst/>
              <a:gdLst/>
              <a:ahLst/>
              <a:cxnLst/>
              <a:rect l="l" t="t" r="r" b="b"/>
              <a:pathLst>
                <a:path w="994" h="635" extrusionOk="0">
                  <a:moveTo>
                    <a:pt x="557" y="617"/>
                  </a:moveTo>
                  <a:cubicBezTo>
                    <a:pt x="507" y="353"/>
                    <a:pt x="994" y="337"/>
                    <a:pt x="944" y="72"/>
                  </a:cubicBezTo>
                  <a:cubicBezTo>
                    <a:pt x="0" y="0"/>
                    <a:pt x="77" y="635"/>
                    <a:pt x="557" y="6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4" name="Google Shape;36914;p16"/>
            <p:cNvSpPr/>
            <p:nvPr/>
          </p:nvSpPr>
          <p:spPr>
            <a:xfrm>
              <a:off x="2732211" y="40234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6"/>
                  </a:moveTo>
                  <a:cubicBezTo>
                    <a:pt x="155" y="142"/>
                    <a:pt x="394" y="71"/>
                    <a:pt x="295" y="24"/>
                  </a:cubicBezTo>
                  <a:cubicBezTo>
                    <a:pt x="242" y="1"/>
                    <a:pt x="1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5" name="Google Shape;36915;p16"/>
            <p:cNvSpPr/>
            <p:nvPr/>
          </p:nvSpPr>
          <p:spPr>
            <a:xfrm>
              <a:off x="1926860" y="4023493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4"/>
                  </a:moveTo>
                  <a:cubicBezTo>
                    <a:pt x="242" y="1"/>
                    <a:pt x="1" y="69"/>
                    <a:pt x="103" y="116"/>
                  </a:cubicBezTo>
                  <a:cubicBezTo>
                    <a:pt x="157" y="140"/>
                    <a:pt x="395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6" name="Google Shape;36916;p16"/>
            <p:cNvSpPr/>
            <p:nvPr/>
          </p:nvSpPr>
          <p:spPr>
            <a:xfrm>
              <a:off x="4975336" y="4007806"/>
              <a:ext cx="34086" cy="17223"/>
            </a:xfrm>
            <a:custGeom>
              <a:avLst/>
              <a:gdLst/>
              <a:ahLst/>
              <a:cxnLst/>
              <a:rect l="l" t="t" r="r" b="b"/>
              <a:pathLst>
                <a:path w="955" h="572" extrusionOk="0">
                  <a:moveTo>
                    <a:pt x="700" y="545"/>
                  </a:moveTo>
                  <a:cubicBezTo>
                    <a:pt x="862" y="441"/>
                    <a:pt x="955" y="302"/>
                    <a:pt x="893" y="92"/>
                  </a:cubicBezTo>
                  <a:cubicBezTo>
                    <a:pt x="626" y="95"/>
                    <a:pt x="467" y="48"/>
                    <a:pt x="313" y="1"/>
                  </a:cubicBezTo>
                  <a:cubicBezTo>
                    <a:pt x="1" y="147"/>
                    <a:pt x="83" y="571"/>
                    <a:pt x="700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7" name="Google Shape;36917;p16"/>
            <p:cNvSpPr/>
            <p:nvPr/>
          </p:nvSpPr>
          <p:spPr>
            <a:xfrm>
              <a:off x="2770829" y="4012021"/>
              <a:ext cx="20095" cy="16259"/>
            </a:xfrm>
            <a:custGeom>
              <a:avLst/>
              <a:gdLst/>
              <a:ahLst/>
              <a:cxnLst/>
              <a:rect l="l" t="t" r="r" b="b"/>
              <a:pathLst>
                <a:path w="563" h="540" extrusionOk="0">
                  <a:moveTo>
                    <a:pt x="562" y="405"/>
                  </a:moveTo>
                  <a:lnTo>
                    <a:pt x="562" y="134"/>
                  </a:lnTo>
                  <a:cubicBezTo>
                    <a:pt x="1" y="1"/>
                    <a:pt x="1" y="540"/>
                    <a:pt x="562" y="4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8" name="Google Shape;36918;p16"/>
            <p:cNvSpPr/>
            <p:nvPr/>
          </p:nvSpPr>
          <p:spPr>
            <a:xfrm>
              <a:off x="6573045" y="4017983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2" y="27"/>
                  </a:moveTo>
                  <a:cubicBezTo>
                    <a:pt x="237" y="1"/>
                    <a:pt x="0" y="70"/>
                    <a:pt x="101" y="116"/>
                  </a:cubicBezTo>
                  <a:cubicBezTo>
                    <a:pt x="151" y="141"/>
                    <a:pt x="389" y="73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9" name="Google Shape;36919;p16"/>
            <p:cNvSpPr/>
            <p:nvPr/>
          </p:nvSpPr>
          <p:spPr>
            <a:xfrm>
              <a:off x="2686382" y="4013286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2"/>
                  </a:moveTo>
                  <a:lnTo>
                    <a:pt x="614" y="0"/>
                  </a:lnTo>
                  <a:lnTo>
                    <a:pt x="33" y="0"/>
                  </a:lnTo>
                  <a:cubicBezTo>
                    <a:pt x="0" y="199"/>
                    <a:pt x="191" y="290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0" name="Google Shape;36920;p16"/>
            <p:cNvSpPr/>
            <p:nvPr/>
          </p:nvSpPr>
          <p:spPr>
            <a:xfrm>
              <a:off x="1888277" y="4010486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1" y="276"/>
                  </a:moveTo>
                  <a:lnTo>
                    <a:pt x="411" y="93"/>
                  </a:lnTo>
                  <a:cubicBezTo>
                    <a:pt x="220" y="93"/>
                    <a:pt x="184" y="19"/>
                    <a:pt x="26" y="1"/>
                  </a:cubicBezTo>
                  <a:cubicBezTo>
                    <a:pt x="45" y="146"/>
                    <a:pt x="1" y="318"/>
                    <a:pt x="411" y="2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1" name="Google Shape;36921;p16"/>
            <p:cNvSpPr/>
            <p:nvPr/>
          </p:nvSpPr>
          <p:spPr>
            <a:xfrm>
              <a:off x="1655173" y="4016026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1" y="88"/>
                    <a:pt x="385" y="1"/>
                  </a:cubicBezTo>
                  <a:cubicBezTo>
                    <a:pt x="235" y="22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2" name="Google Shape;36922;p16"/>
            <p:cNvSpPr/>
            <p:nvPr/>
          </p:nvSpPr>
          <p:spPr>
            <a:xfrm>
              <a:off x="8435017" y="4010185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3"/>
                  </a:moveTo>
                  <a:cubicBezTo>
                    <a:pt x="193" y="52"/>
                    <a:pt x="37" y="0"/>
                    <a:pt x="0" y="103"/>
                  </a:cubicBezTo>
                  <a:cubicBezTo>
                    <a:pt x="0" y="153"/>
                    <a:pt x="158" y="205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3" name="Google Shape;36923;p16"/>
            <p:cNvSpPr/>
            <p:nvPr/>
          </p:nvSpPr>
          <p:spPr>
            <a:xfrm>
              <a:off x="7502282" y="40124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8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4" name="Google Shape;36924;p16"/>
            <p:cNvSpPr/>
            <p:nvPr/>
          </p:nvSpPr>
          <p:spPr>
            <a:xfrm>
              <a:off x="2343419" y="4010396"/>
              <a:ext cx="20737" cy="5871"/>
            </a:xfrm>
            <a:custGeom>
              <a:avLst/>
              <a:gdLst/>
              <a:ahLst/>
              <a:cxnLst/>
              <a:rect l="l" t="t" r="r" b="b"/>
              <a:pathLst>
                <a:path w="581" h="195" extrusionOk="0">
                  <a:moveTo>
                    <a:pt x="1" y="188"/>
                  </a:moveTo>
                  <a:cubicBezTo>
                    <a:pt x="334" y="194"/>
                    <a:pt x="497" y="118"/>
                    <a:pt x="580" y="6"/>
                  </a:cubicBezTo>
                  <a:cubicBezTo>
                    <a:pt x="250" y="1"/>
                    <a:pt x="87" y="77"/>
                    <a:pt x="1" y="1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5" name="Google Shape;36925;p16"/>
            <p:cNvSpPr/>
            <p:nvPr/>
          </p:nvSpPr>
          <p:spPr>
            <a:xfrm>
              <a:off x="2708261" y="4005066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92"/>
                  </a:moveTo>
                  <a:cubicBezTo>
                    <a:pt x="385" y="92"/>
                    <a:pt x="351" y="17"/>
                    <a:pt x="194" y="0"/>
                  </a:cubicBezTo>
                  <a:cubicBezTo>
                    <a:pt x="194" y="92"/>
                    <a:pt x="37" y="108"/>
                    <a:pt x="1" y="181"/>
                  </a:cubicBezTo>
                  <a:cubicBezTo>
                    <a:pt x="194" y="181"/>
                    <a:pt x="231" y="255"/>
                    <a:pt x="386" y="273"/>
                  </a:cubicBezTo>
                  <a:cubicBezTo>
                    <a:pt x="385" y="183"/>
                    <a:pt x="543" y="165"/>
                    <a:pt x="58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6" name="Google Shape;36926;p16"/>
            <p:cNvSpPr/>
            <p:nvPr/>
          </p:nvSpPr>
          <p:spPr>
            <a:xfrm>
              <a:off x="6184611" y="3997599"/>
              <a:ext cx="26555" cy="15326"/>
            </a:xfrm>
            <a:custGeom>
              <a:avLst/>
              <a:gdLst/>
              <a:ahLst/>
              <a:cxnLst/>
              <a:rect l="l" t="t" r="r" b="b"/>
              <a:pathLst>
                <a:path w="744" h="509" extrusionOk="0">
                  <a:moveTo>
                    <a:pt x="1" y="74"/>
                  </a:moveTo>
                  <a:lnTo>
                    <a:pt x="1" y="438"/>
                  </a:lnTo>
                  <a:cubicBezTo>
                    <a:pt x="744" y="508"/>
                    <a:pt x="744" y="0"/>
                    <a:pt x="1" y="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7" name="Google Shape;36927;p16"/>
            <p:cNvSpPr/>
            <p:nvPr/>
          </p:nvSpPr>
          <p:spPr>
            <a:xfrm>
              <a:off x="5555185" y="3994137"/>
              <a:ext cx="35228" cy="16470"/>
            </a:xfrm>
            <a:custGeom>
              <a:avLst/>
              <a:gdLst/>
              <a:ahLst/>
              <a:cxnLst/>
              <a:rect l="l" t="t" r="r" b="b"/>
              <a:pathLst>
                <a:path w="987" h="547" extrusionOk="0">
                  <a:moveTo>
                    <a:pt x="847" y="1"/>
                  </a:moveTo>
                  <a:lnTo>
                    <a:pt x="75" y="1"/>
                  </a:lnTo>
                  <a:cubicBezTo>
                    <a:pt x="1" y="307"/>
                    <a:pt x="409" y="390"/>
                    <a:pt x="653" y="546"/>
                  </a:cubicBezTo>
                  <a:cubicBezTo>
                    <a:pt x="651" y="332"/>
                    <a:pt x="986" y="279"/>
                    <a:pt x="8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8" name="Google Shape;36928;p16"/>
            <p:cNvSpPr/>
            <p:nvPr/>
          </p:nvSpPr>
          <p:spPr>
            <a:xfrm>
              <a:off x="2959425" y="4001604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5"/>
                  </a:moveTo>
                  <a:cubicBezTo>
                    <a:pt x="239" y="1"/>
                    <a:pt x="1" y="70"/>
                    <a:pt x="99" y="117"/>
                  </a:cubicBezTo>
                  <a:cubicBezTo>
                    <a:pt x="151" y="142"/>
                    <a:pt x="390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9" name="Google Shape;36929;p16"/>
            <p:cNvSpPr/>
            <p:nvPr/>
          </p:nvSpPr>
          <p:spPr>
            <a:xfrm>
              <a:off x="7643444" y="3994137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581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0" name="Google Shape;36930;p16"/>
            <p:cNvSpPr/>
            <p:nvPr/>
          </p:nvSpPr>
          <p:spPr>
            <a:xfrm>
              <a:off x="8324872" y="399383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6" y="52"/>
                    <a:pt x="38" y="0"/>
                    <a:pt x="0" y="102"/>
                  </a:cubicBezTo>
                  <a:cubicBezTo>
                    <a:pt x="0" y="152"/>
                    <a:pt x="156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1" name="Google Shape;36931;p16"/>
            <p:cNvSpPr/>
            <p:nvPr/>
          </p:nvSpPr>
          <p:spPr>
            <a:xfrm>
              <a:off x="5134343" y="399067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6"/>
                  </a:moveTo>
                  <a:cubicBezTo>
                    <a:pt x="155" y="142"/>
                    <a:pt x="394" y="74"/>
                    <a:pt x="296" y="27"/>
                  </a:cubicBezTo>
                  <a:cubicBezTo>
                    <a:pt x="243" y="1"/>
                    <a:pt x="1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2" name="Google Shape;36932;p16"/>
            <p:cNvSpPr/>
            <p:nvPr/>
          </p:nvSpPr>
          <p:spPr>
            <a:xfrm>
              <a:off x="1391232" y="3968153"/>
              <a:ext cx="52290" cy="28032"/>
            </a:xfrm>
            <a:custGeom>
              <a:avLst/>
              <a:gdLst/>
              <a:ahLst/>
              <a:cxnLst/>
              <a:rect l="l" t="t" r="r" b="b"/>
              <a:pathLst>
                <a:path w="1465" h="931" extrusionOk="0">
                  <a:moveTo>
                    <a:pt x="451" y="591"/>
                  </a:moveTo>
                  <a:cubicBezTo>
                    <a:pt x="588" y="702"/>
                    <a:pt x="338" y="930"/>
                    <a:pt x="838" y="864"/>
                  </a:cubicBezTo>
                  <a:cubicBezTo>
                    <a:pt x="1465" y="635"/>
                    <a:pt x="635" y="1"/>
                    <a:pt x="66" y="319"/>
                  </a:cubicBezTo>
                  <a:cubicBezTo>
                    <a:pt x="0" y="501"/>
                    <a:pt x="337" y="495"/>
                    <a:pt x="451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3" name="Google Shape;36933;p16"/>
            <p:cNvSpPr/>
            <p:nvPr/>
          </p:nvSpPr>
          <p:spPr>
            <a:xfrm>
              <a:off x="7058312" y="3985917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1" y="182"/>
                  </a:moveTo>
                  <a:lnTo>
                    <a:pt x="387" y="182"/>
                  </a:lnTo>
                  <a:lnTo>
                    <a:pt x="387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4" name="Google Shape;36934;p16"/>
            <p:cNvSpPr/>
            <p:nvPr/>
          </p:nvSpPr>
          <p:spPr>
            <a:xfrm>
              <a:off x="2972631" y="3983177"/>
              <a:ext cx="29482" cy="9936"/>
            </a:xfrm>
            <a:custGeom>
              <a:avLst/>
              <a:gdLst/>
              <a:ahLst/>
              <a:cxnLst/>
              <a:rect l="l" t="t" r="r" b="b"/>
              <a:pathLst>
                <a:path w="826" h="330" extrusionOk="0">
                  <a:moveTo>
                    <a:pt x="693" y="273"/>
                  </a:moveTo>
                  <a:cubicBezTo>
                    <a:pt x="825" y="29"/>
                    <a:pt x="295" y="97"/>
                    <a:pt x="114" y="0"/>
                  </a:cubicBezTo>
                  <a:cubicBezTo>
                    <a:pt x="0" y="238"/>
                    <a:pt x="191" y="329"/>
                    <a:pt x="693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5" name="Google Shape;36935;p16"/>
            <p:cNvSpPr/>
            <p:nvPr/>
          </p:nvSpPr>
          <p:spPr>
            <a:xfrm>
              <a:off x="1665346" y="398790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100" y="116"/>
                  </a:moveTo>
                  <a:cubicBezTo>
                    <a:pt x="151" y="141"/>
                    <a:pt x="391" y="72"/>
                    <a:pt x="293" y="25"/>
                  </a:cubicBezTo>
                  <a:cubicBezTo>
                    <a:pt x="240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6" name="Google Shape;36936;p16"/>
            <p:cNvSpPr/>
            <p:nvPr/>
          </p:nvSpPr>
          <p:spPr>
            <a:xfrm>
              <a:off x="2873479" y="3982846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2" y="103"/>
                  </a:moveTo>
                  <a:cubicBezTo>
                    <a:pt x="195" y="53"/>
                    <a:pt x="37" y="1"/>
                    <a:pt x="1" y="103"/>
                  </a:cubicBezTo>
                  <a:cubicBezTo>
                    <a:pt x="1" y="154"/>
                    <a:pt x="155" y="206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7" name="Google Shape;36937;p16"/>
            <p:cNvSpPr/>
            <p:nvPr/>
          </p:nvSpPr>
          <p:spPr>
            <a:xfrm>
              <a:off x="1059655" y="3985134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38" y="1"/>
                    <a:pt x="0" y="71"/>
                    <a:pt x="101" y="119"/>
                  </a:cubicBezTo>
                  <a:cubicBezTo>
                    <a:pt x="152" y="143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8" name="Google Shape;36938;p16"/>
            <p:cNvSpPr/>
            <p:nvPr/>
          </p:nvSpPr>
          <p:spPr>
            <a:xfrm>
              <a:off x="715550" y="398516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8" y="118"/>
                  </a:moveTo>
                  <a:cubicBezTo>
                    <a:pt x="151" y="142"/>
                    <a:pt x="392" y="74"/>
                    <a:pt x="291" y="26"/>
                  </a:cubicBezTo>
                  <a:cubicBezTo>
                    <a:pt x="239" y="1"/>
                    <a:pt x="0" y="70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9" name="Google Shape;36939;p16"/>
            <p:cNvSpPr/>
            <p:nvPr/>
          </p:nvSpPr>
          <p:spPr>
            <a:xfrm>
              <a:off x="546977" y="3977005"/>
              <a:ext cx="28411" cy="11743"/>
            </a:xfrm>
            <a:custGeom>
              <a:avLst/>
              <a:gdLst/>
              <a:ahLst/>
              <a:cxnLst/>
              <a:rect l="l" t="t" r="r" b="b"/>
              <a:pathLst>
                <a:path w="796" h="390" extrusionOk="0">
                  <a:moveTo>
                    <a:pt x="770" y="25"/>
                  </a:moveTo>
                  <a:cubicBezTo>
                    <a:pt x="333" y="0"/>
                    <a:pt x="47" y="46"/>
                    <a:pt x="0" y="208"/>
                  </a:cubicBezTo>
                  <a:cubicBezTo>
                    <a:pt x="277" y="229"/>
                    <a:pt x="325" y="357"/>
                    <a:pt x="580" y="389"/>
                  </a:cubicBezTo>
                  <a:cubicBezTo>
                    <a:pt x="536" y="217"/>
                    <a:pt x="795" y="188"/>
                    <a:pt x="77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0" name="Google Shape;36940;p16"/>
            <p:cNvSpPr/>
            <p:nvPr/>
          </p:nvSpPr>
          <p:spPr>
            <a:xfrm>
              <a:off x="2143902" y="3975680"/>
              <a:ext cx="38798" cy="12676"/>
            </a:xfrm>
            <a:custGeom>
              <a:avLst/>
              <a:gdLst/>
              <a:ahLst/>
              <a:cxnLst/>
              <a:rect l="l" t="t" r="r" b="b"/>
              <a:pathLst>
                <a:path w="1087" h="421" extrusionOk="0">
                  <a:moveTo>
                    <a:pt x="963" y="341"/>
                  </a:moveTo>
                  <a:cubicBezTo>
                    <a:pt x="1086" y="121"/>
                    <a:pt x="44" y="0"/>
                    <a:pt x="0" y="161"/>
                  </a:cubicBezTo>
                  <a:cubicBezTo>
                    <a:pt x="368" y="198"/>
                    <a:pt x="349" y="420"/>
                    <a:pt x="963" y="3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1" name="Google Shape;36941;p16"/>
            <p:cNvSpPr/>
            <p:nvPr/>
          </p:nvSpPr>
          <p:spPr>
            <a:xfrm>
              <a:off x="8717161" y="3980498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387" y="1"/>
                  </a:moveTo>
                  <a:cubicBezTo>
                    <a:pt x="237" y="22"/>
                    <a:pt x="7" y="3"/>
                    <a:pt x="0" y="92"/>
                  </a:cubicBezTo>
                  <a:cubicBezTo>
                    <a:pt x="152" y="71"/>
                    <a:pt x="382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2" name="Google Shape;36942;p16"/>
            <p:cNvSpPr/>
            <p:nvPr/>
          </p:nvSpPr>
          <p:spPr>
            <a:xfrm>
              <a:off x="270687" y="3977758"/>
              <a:ext cx="21665" cy="6383"/>
            </a:xfrm>
            <a:custGeom>
              <a:avLst/>
              <a:gdLst/>
              <a:ahLst/>
              <a:cxnLst/>
              <a:rect l="l" t="t" r="r" b="b"/>
              <a:pathLst>
                <a:path w="607" h="212" extrusionOk="0">
                  <a:moveTo>
                    <a:pt x="606" y="0"/>
                  </a:moveTo>
                  <a:lnTo>
                    <a:pt x="27" y="0"/>
                  </a:lnTo>
                  <a:cubicBezTo>
                    <a:pt x="1" y="163"/>
                    <a:pt x="217" y="212"/>
                    <a:pt x="606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3" name="Google Shape;36943;p16"/>
            <p:cNvSpPr/>
            <p:nvPr/>
          </p:nvSpPr>
          <p:spPr>
            <a:xfrm>
              <a:off x="5640453" y="397188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1" y="104"/>
                  </a:cubicBezTo>
                  <a:cubicBezTo>
                    <a:pt x="1" y="155"/>
                    <a:pt x="156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4" name="Google Shape;36944;p16"/>
            <p:cNvSpPr/>
            <p:nvPr/>
          </p:nvSpPr>
          <p:spPr>
            <a:xfrm>
              <a:off x="4766253" y="397227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5" name="Google Shape;36945;p16"/>
            <p:cNvSpPr/>
            <p:nvPr/>
          </p:nvSpPr>
          <p:spPr>
            <a:xfrm>
              <a:off x="2491184" y="3958759"/>
              <a:ext cx="40404" cy="18578"/>
            </a:xfrm>
            <a:custGeom>
              <a:avLst/>
              <a:gdLst/>
              <a:ahLst/>
              <a:cxnLst/>
              <a:rect l="l" t="t" r="r" b="b"/>
              <a:pathLst>
                <a:path w="1132" h="617" extrusionOk="0">
                  <a:moveTo>
                    <a:pt x="1069" y="450"/>
                  </a:moveTo>
                  <a:cubicBezTo>
                    <a:pt x="1132" y="1"/>
                    <a:pt x="0" y="212"/>
                    <a:pt x="103" y="540"/>
                  </a:cubicBezTo>
                  <a:cubicBezTo>
                    <a:pt x="647" y="617"/>
                    <a:pt x="602" y="412"/>
                    <a:pt x="1069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6" name="Google Shape;36946;p16"/>
            <p:cNvSpPr/>
            <p:nvPr/>
          </p:nvSpPr>
          <p:spPr>
            <a:xfrm>
              <a:off x="151012" y="3971495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4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6" y="143"/>
                    <a:pt x="396" y="73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7" name="Google Shape;36947;p16"/>
            <p:cNvSpPr/>
            <p:nvPr/>
          </p:nvSpPr>
          <p:spPr>
            <a:xfrm>
              <a:off x="7719075" y="3966798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8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8" name="Google Shape;36948;p16"/>
            <p:cNvSpPr/>
            <p:nvPr/>
          </p:nvSpPr>
          <p:spPr>
            <a:xfrm>
              <a:off x="5279002" y="396878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5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9" name="Google Shape;36949;p16"/>
            <p:cNvSpPr/>
            <p:nvPr/>
          </p:nvSpPr>
          <p:spPr>
            <a:xfrm>
              <a:off x="4700580" y="3958639"/>
              <a:ext cx="28161" cy="13670"/>
            </a:xfrm>
            <a:custGeom>
              <a:avLst/>
              <a:gdLst/>
              <a:ahLst/>
              <a:cxnLst/>
              <a:rect l="l" t="t" r="r" b="b"/>
              <a:pathLst>
                <a:path w="789" h="454" extrusionOk="0">
                  <a:moveTo>
                    <a:pt x="489" y="454"/>
                  </a:moveTo>
                  <a:cubicBezTo>
                    <a:pt x="754" y="338"/>
                    <a:pt x="788" y="9"/>
                    <a:pt x="297" y="1"/>
                  </a:cubicBezTo>
                  <a:cubicBezTo>
                    <a:pt x="35" y="114"/>
                    <a:pt x="1" y="445"/>
                    <a:pt x="489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0" name="Google Shape;36950;p16"/>
            <p:cNvSpPr/>
            <p:nvPr/>
          </p:nvSpPr>
          <p:spPr>
            <a:xfrm>
              <a:off x="7268215" y="3957796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98" y="118"/>
                  </a:moveTo>
                  <a:cubicBezTo>
                    <a:pt x="152" y="144"/>
                    <a:pt x="393" y="75"/>
                    <a:pt x="293" y="29"/>
                  </a:cubicBezTo>
                  <a:cubicBezTo>
                    <a:pt x="238" y="0"/>
                    <a:pt x="0" y="71"/>
                    <a:pt x="98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1" name="Google Shape;36951;p16"/>
            <p:cNvSpPr/>
            <p:nvPr/>
          </p:nvSpPr>
          <p:spPr>
            <a:xfrm>
              <a:off x="3417280" y="3953069"/>
              <a:ext cx="34408" cy="9063"/>
            </a:xfrm>
            <a:custGeom>
              <a:avLst/>
              <a:gdLst/>
              <a:ahLst/>
              <a:cxnLst/>
              <a:rect l="l" t="t" r="r" b="b"/>
              <a:pathLst>
                <a:path w="964" h="301" extrusionOk="0">
                  <a:moveTo>
                    <a:pt x="192" y="275"/>
                  </a:moveTo>
                  <a:cubicBezTo>
                    <a:pt x="631" y="301"/>
                    <a:pt x="918" y="254"/>
                    <a:pt x="964" y="94"/>
                  </a:cubicBezTo>
                  <a:cubicBezTo>
                    <a:pt x="621" y="113"/>
                    <a:pt x="0" y="1"/>
                    <a:pt x="192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2" name="Google Shape;36952;p16"/>
            <p:cNvSpPr/>
            <p:nvPr/>
          </p:nvSpPr>
          <p:spPr>
            <a:xfrm>
              <a:off x="2484473" y="395785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1" y="27"/>
                  </a:moveTo>
                  <a:cubicBezTo>
                    <a:pt x="238" y="1"/>
                    <a:pt x="0" y="69"/>
                    <a:pt x="98" y="116"/>
                  </a:cubicBezTo>
                  <a:cubicBezTo>
                    <a:pt x="153" y="142"/>
                    <a:pt x="392" y="73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3" name="Google Shape;36953;p16"/>
            <p:cNvSpPr/>
            <p:nvPr/>
          </p:nvSpPr>
          <p:spPr>
            <a:xfrm>
              <a:off x="1868539" y="3955478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3" y="106"/>
                  </a:moveTo>
                  <a:cubicBezTo>
                    <a:pt x="0" y="154"/>
                    <a:pt x="157" y="208"/>
                    <a:pt x="194" y="106"/>
                  </a:cubicBezTo>
                  <a:cubicBezTo>
                    <a:pt x="194" y="54"/>
                    <a:pt x="38" y="0"/>
                    <a:pt x="3" y="1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4" name="Google Shape;36954;p16"/>
            <p:cNvSpPr/>
            <p:nvPr/>
          </p:nvSpPr>
          <p:spPr>
            <a:xfrm>
              <a:off x="6504231" y="395511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6"/>
                  </a:moveTo>
                  <a:cubicBezTo>
                    <a:pt x="239" y="0"/>
                    <a:pt x="0" y="68"/>
                    <a:pt x="101" y="118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5" name="Google Shape;36955;p16"/>
            <p:cNvSpPr/>
            <p:nvPr/>
          </p:nvSpPr>
          <p:spPr>
            <a:xfrm>
              <a:off x="5921634" y="3948824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2" y="235"/>
                  </a:moveTo>
                  <a:cubicBezTo>
                    <a:pt x="251" y="139"/>
                    <a:pt x="72" y="1"/>
                    <a:pt x="29" y="144"/>
                  </a:cubicBezTo>
                  <a:cubicBezTo>
                    <a:pt x="0" y="238"/>
                    <a:pt x="180" y="379"/>
                    <a:pt x="222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6" name="Google Shape;36956;p16"/>
            <p:cNvSpPr/>
            <p:nvPr/>
          </p:nvSpPr>
          <p:spPr>
            <a:xfrm>
              <a:off x="54644" y="3952407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5"/>
                  </a:moveTo>
                  <a:cubicBezTo>
                    <a:pt x="242" y="0"/>
                    <a:pt x="1" y="68"/>
                    <a:pt x="103" y="116"/>
                  </a:cubicBezTo>
                  <a:cubicBezTo>
                    <a:pt x="157" y="140"/>
                    <a:pt x="395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7" name="Google Shape;36957;p16"/>
            <p:cNvSpPr/>
            <p:nvPr/>
          </p:nvSpPr>
          <p:spPr>
            <a:xfrm>
              <a:off x="4532257" y="3950389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7" y="20"/>
                    <a:pt x="7" y="3"/>
                    <a:pt x="1" y="92"/>
                  </a:cubicBezTo>
                  <a:cubicBezTo>
                    <a:pt x="150" y="70"/>
                    <a:pt x="383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8" name="Google Shape;36958;p16"/>
            <p:cNvSpPr/>
            <p:nvPr/>
          </p:nvSpPr>
          <p:spPr>
            <a:xfrm>
              <a:off x="6700358" y="3941838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5" y="103"/>
                  </a:moveTo>
                  <a:cubicBezTo>
                    <a:pt x="195" y="52"/>
                    <a:pt x="40" y="0"/>
                    <a:pt x="4" y="103"/>
                  </a:cubicBezTo>
                  <a:cubicBezTo>
                    <a:pt x="1" y="154"/>
                    <a:pt x="160" y="206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9" name="Google Shape;36959;p16"/>
            <p:cNvSpPr/>
            <p:nvPr/>
          </p:nvSpPr>
          <p:spPr>
            <a:xfrm>
              <a:off x="4645722" y="3944187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0" name="Google Shape;36960;p16"/>
            <p:cNvSpPr/>
            <p:nvPr/>
          </p:nvSpPr>
          <p:spPr>
            <a:xfrm>
              <a:off x="2680707" y="3939460"/>
              <a:ext cx="15027" cy="9244"/>
            </a:xfrm>
            <a:custGeom>
              <a:avLst/>
              <a:gdLst/>
              <a:ahLst/>
              <a:cxnLst/>
              <a:rect l="l" t="t" r="r" b="b"/>
              <a:pathLst>
                <a:path w="421" h="307" extrusionOk="0">
                  <a:moveTo>
                    <a:pt x="387" y="274"/>
                  </a:moveTo>
                  <a:cubicBezTo>
                    <a:pt x="355" y="165"/>
                    <a:pt x="420" y="15"/>
                    <a:pt x="192" y="1"/>
                  </a:cubicBezTo>
                  <a:cubicBezTo>
                    <a:pt x="183" y="56"/>
                    <a:pt x="165" y="107"/>
                    <a:pt x="0" y="92"/>
                  </a:cubicBezTo>
                  <a:cubicBezTo>
                    <a:pt x="24" y="202"/>
                    <a:pt x="59" y="306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1" name="Google Shape;36961;p16"/>
            <p:cNvSpPr/>
            <p:nvPr/>
          </p:nvSpPr>
          <p:spPr>
            <a:xfrm>
              <a:off x="2611822" y="394494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40" y="20"/>
                    <a:pt x="6" y="3"/>
                    <a:pt x="1" y="92"/>
                  </a:cubicBezTo>
                  <a:cubicBezTo>
                    <a:pt x="152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2" name="Google Shape;36962;p16"/>
            <p:cNvSpPr/>
            <p:nvPr/>
          </p:nvSpPr>
          <p:spPr>
            <a:xfrm>
              <a:off x="2570598" y="3933227"/>
              <a:ext cx="30517" cy="11743"/>
            </a:xfrm>
            <a:custGeom>
              <a:avLst/>
              <a:gdLst/>
              <a:ahLst/>
              <a:cxnLst/>
              <a:rect l="l" t="t" r="r" b="b"/>
              <a:pathLst>
                <a:path w="855" h="390" extrusionOk="0">
                  <a:moveTo>
                    <a:pt x="771" y="25"/>
                  </a:moveTo>
                  <a:cubicBezTo>
                    <a:pt x="333" y="0"/>
                    <a:pt x="48" y="46"/>
                    <a:pt x="1" y="208"/>
                  </a:cubicBezTo>
                  <a:cubicBezTo>
                    <a:pt x="275" y="229"/>
                    <a:pt x="326" y="358"/>
                    <a:pt x="579" y="389"/>
                  </a:cubicBezTo>
                  <a:cubicBezTo>
                    <a:pt x="639" y="267"/>
                    <a:pt x="854" y="216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3" name="Google Shape;36963;p16"/>
            <p:cNvSpPr/>
            <p:nvPr/>
          </p:nvSpPr>
          <p:spPr>
            <a:xfrm>
              <a:off x="4074474" y="3933227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98" y="116"/>
                  </a:moveTo>
                  <a:cubicBezTo>
                    <a:pt x="152" y="143"/>
                    <a:pt x="391" y="72"/>
                    <a:pt x="293" y="25"/>
                  </a:cubicBezTo>
                  <a:cubicBezTo>
                    <a:pt x="241" y="0"/>
                    <a:pt x="1" y="69"/>
                    <a:pt x="98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4" name="Google Shape;36964;p16"/>
            <p:cNvSpPr/>
            <p:nvPr/>
          </p:nvSpPr>
          <p:spPr>
            <a:xfrm>
              <a:off x="7264896" y="3927928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1"/>
                  </a:moveTo>
                  <a:cubicBezTo>
                    <a:pt x="344" y="0"/>
                    <a:pt x="172" y="56"/>
                    <a:pt x="1" y="111"/>
                  </a:cubicBezTo>
                  <a:cubicBezTo>
                    <a:pt x="2" y="202"/>
                    <a:pt x="340" y="226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5" name="Google Shape;36965;p16"/>
            <p:cNvSpPr/>
            <p:nvPr/>
          </p:nvSpPr>
          <p:spPr>
            <a:xfrm>
              <a:off x="5987913" y="3927808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3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3" y="140"/>
                    <a:pt x="394" y="71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6" name="Google Shape;36966;p16"/>
            <p:cNvSpPr/>
            <p:nvPr/>
          </p:nvSpPr>
          <p:spPr>
            <a:xfrm>
              <a:off x="2952037" y="3920341"/>
              <a:ext cx="26698" cy="12255"/>
            </a:xfrm>
            <a:custGeom>
              <a:avLst/>
              <a:gdLst/>
              <a:ahLst/>
              <a:cxnLst/>
              <a:rect l="l" t="t" r="r" b="b"/>
              <a:pathLst>
                <a:path w="748" h="407" extrusionOk="0">
                  <a:moveTo>
                    <a:pt x="691" y="363"/>
                  </a:moveTo>
                  <a:cubicBezTo>
                    <a:pt x="747" y="155"/>
                    <a:pt x="645" y="22"/>
                    <a:pt x="306" y="0"/>
                  </a:cubicBezTo>
                  <a:cubicBezTo>
                    <a:pt x="0" y="135"/>
                    <a:pt x="89" y="406"/>
                    <a:pt x="69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7" name="Google Shape;36967;p16"/>
            <p:cNvSpPr/>
            <p:nvPr/>
          </p:nvSpPr>
          <p:spPr>
            <a:xfrm>
              <a:off x="2170992" y="3914861"/>
              <a:ext cx="38584" cy="16440"/>
            </a:xfrm>
            <a:custGeom>
              <a:avLst/>
              <a:gdLst/>
              <a:ahLst/>
              <a:cxnLst/>
              <a:rect l="l" t="t" r="r" b="b"/>
              <a:pathLst>
                <a:path w="1081" h="546" extrusionOk="0">
                  <a:moveTo>
                    <a:pt x="589" y="545"/>
                  </a:moveTo>
                  <a:cubicBezTo>
                    <a:pt x="609" y="401"/>
                    <a:pt x="1080" y="473"/>
                    <a:pt x="973" y="271"/>
                  </a:cubicBezTo>
                  <a:cubicBezTo>
                    <a:pt x="625" y="195"/>
                    <a:pt x="445" y="39"/>
                    <a:pt x="11" y="1"/>
                  </a:cubicBezTo>
                  <a:cubicBezTo>
                    <a:pt x="1" y="277"/>
                    <a:pt x="186" y="463"/>
                    <a:pt x="589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8" name="Google Shape;36968;p16"/>
            <p:cNvSpPr/>
            <p:nvPr/>
          </p:nvSpPr>
          <p:spPr>
            <a:xfrm>
              <a:off x="6862042" y="3925098"/>
              <a:ext cx="14099" cy="4185"/>
            </a:xfrm>
            <a:custGeom>
              <a:avLst/>
              <a:gdLst/>
              <a:ahLst/>
              <a:cxnLst/>
              <a:rect l="l" t="t" r="r" b="b"/>
              <a:pathLst>
                <a:path w="395" h="139" extrusionOk="0">
                  <a:moveTo>
                    <a:pt x="293" y="25"/>
                  </a:moveTo>
                  <a:cubicBezTo>
                    <a:pt x="241" y="0"/>
                    <a:pt x="0" y="68"/>
                    <a:pt x="102" y="116"/>
                  </a:cubicBezTo>
                  <a:cubicBezTo>
                    <a:pt x="154" y="138"/>
                    <a:pt x="395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9" name="Google Shape;36969;p16"/>
            <p:cNvSpPr/>
            <p:nvPr/>
          </p:nvSpPr>
          <p:spPr>
            <a:xfrm>
              <a:off x="8424524" y="392232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7"/>
                  </a:moveTo>
                  <a:cubicBezTo>
                    <a:pt x="153" y="140"/>
                    <a:pt x="393" y="73"/>
                    <a:pt x="292" y="24"/>
                  </a:cubicBezTo>
                  <a:cubicBezTo>
                    <a:pt x="239" y="1"/>
                    <a:pt x="1" y="67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0" name="Google Shape;36970;p16"/>
            <p:cNvSpPr/>
            <p:nvPr/>
          </p:nvSpPr>
          <p:spPr>
            <a:xfrm>
              <a:off x="7395742" y="3911670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89" y="471"/>
                  </a:moveTo>
                  <a:lnTo>
                    <a:pt x="578" y="471"/>
                  </a:lnTo>
                  <a:cubicBezTo>
                    <a:pt x="474" y="338"/>
                    <a:pt x="803" y="1"/>
                    <a:pt x="384" y="17"/>
                  </a:cubicBezTo>
                  <a:cubicBezTo>
                    <a:pt x="525" y="265"/>
                    <a:pt x="3" y="199"/>
                    <a:pt x="0" y="380"/>
                  </a:cubicBezTo>
                  <a:cubicBezTo>
                    <a:pt x="116" y="383"/>
                    <a:pt x="227" y="393"/>
                    <a:pt x="189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1" name="Google Shape;36971;p16"/>
            <p:cNvSpPr/>
            <p:nvPr/>
          </p:nvSpPr>
          <p:spPr>
            <a:xfrm>
              <a:off x="5026803" y="3916005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24" y="233"/>
                  </a:moveTo>
                  <a:cubicBezTo>
                    <a:pt x="250" y="139"/>
                    <a:pt x="74" y="1"/>
                    <a:pt x="28" y="144"/>
                  </a:cubicBezTo>
                  <a:cubicBezTo>
                    <a:pt x="1" y="239"/>
                    <a:pt x="178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2" name="Google Shape;36972;p16"/>
            <p:cNvSpPr/>
            <p:nvPr/>
          </p:nvSpPr>
          <p:spPr>
            <a:xfrm>
              <a:off x="2388141" y="3916878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291" y="25"/>
                  </a:moveTo>
                  <a:cubicBezTo>
                    <a:pt x="237" y="0"/>
                    <a:pt x="1" y="69"/>
                    <a:pt x="100" y="116"/>
                  </a:cubicBezTo>
                  <a:cubicBezTo>
                    <a:pt x="151" y="140"/>
                    <a:pt x="389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3" name="Google Shape;36973;p16"/>
            <p:cNvSpPr/>
            <p:nvPr/>
          </p:nvSpPr>
          <p:spPr>
            <a:xfrm>
              <a:off x="2116312" y="3914861"/>
              <a:ext cx="13813" cy="5510"/>
            </a:xfrm>
            <a:custGeom>
              <a:avLst/>
              <a:gdLst/>
              <a:ahLst/>
              <a:cxnLst/>
              <a:rect l="l" t="t" r="r" b="b"/>
              <a:pathLst>
                <a:path w="387" h="183" extrusionOk="0">
                  <a:moveTo>
                    <a:pt x="387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4" name="Google Shape;36974;p16"/>
            <p:cNvSpPr/>
            <p:nvPr/>
          </p:nvSpPr>
          <p:spPr>
            <a:xfrm>
              <a:off x="6266809" y="3906310"/>
              <a:ext cx="6960" cy="6203"/>
            </a:xfrm>
            <a:custGeom>
              <a:avLst/>
              <a:gdLst/>
              <a:ahLst/>
              <a:cxnLst/>
              <a:rect l="l" t="t" r="r" b="b"/>
              <a:pathLst>
                <a:path w="195" h="206" extrusionOk="0">
                  <a:moveTo>
                    <a:pt x="194" y="103"/>
                  </a:moveTo>
                  <a:cubicBezTo>
                    <a:pt x="195" y="52"/>
                    <a:pt x="37" y="0"/>
                    <a:pt x="2" y="103"/>
                  </a:cubicBezTo>
                  <a:cubicBezTo>
                    <a:pt x="0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5" name="Google Shape;36975;p16"/>
            <p:cNvSpPr/>
            <p:nvPr/>
          </p:nvSpPr>
          <p:spPr>
            <a:xfrm>
              <a:off x="3268659" y="3894719"/>
              <a:ext cx="52254" cy="22733"/>
            </a:xfrm>
            <a:custGeom>
              <a:avLst/>
              <a:gdLst/>
              <a:ahLst/>
              <a:cxnLst/>
              <a:rect l="l" t="t" r="r" b="b"/>
              <a:pathLst>
                <a:path w="1464" h="755" extrusionOk="0">
                  <a:moveTo>
                    <a:pt x="1464" y="397"/>
                  </a:moveTo>
                  <a:cubicBezTo>
                    <a:pt x="1346" y="272"/>
                    <a:pt x="721" y="384"/>
                    <a:pt x="692" y="214"/>
                  </a:cubicBezTo>
                  <a:cubicBezTo>
                    <a:pt x="670" y="105"/>
                    <a:pt x="636" y="0"/>
                    <a:pt x="306" y="33"/>
                  </a:cubicBezTo>
                  <a:cubicBezTo>
                    <a:pt x="0" y="475"/>
                    <a:pt x="1244" y="755"/>
                    <a:pt x="1464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6" name="Google Shape;36976;p16"/>
            <p:cNvSpPr/>
            <p:nvPr/>
          </p:nvSpPr>
          <p:spPr>
            <a:xfrm>
              <a:off x="7825722" y="39031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0" y="1"/>
                    <a:pt x="0" y="70"/>
                    <a:pt x="99" y="116"/>
                  </a:cubicBezTo>
                  <a:cubicBezTo>
                    <a:pt x="154" y="142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7" name="Google Shape;36977;p16"/>
            <p:cNvSpPr/>
            <p:nvPr/>
          </p:nvSpPr>
          <p:spPr>
            <a:xfrm>
              <a:off x="3334617" y="3901162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8" name="Google Shape;36978;p16"/>
            <p:cNvSpPr/>
            <p:nvPr/>
          </p:nvSpPr>
          <p:spPr>
            <a:xfrm>
              <a:off x="1896129" y="3903902"/>
              <a:ext cx="13670" cy="2740"/>
            </a:xfrm>
            <a:custGeom>
              <a:avLst/>
              <a:gdLst/>
              <a:ahLst/>
              <a:cxnLst/>
              <a:rect l="l" t="t" r="r" b="b"/>
              <a:pathLst>
                <a:path w="383" h="91" extrusionOk="0">
                  <a:moveTo>
                    <a:pt x="383" y="1"/>
                  </a:moveTo>
                  <a:cubicBezTo>
                    <a:pt x="235" y="20"/>
                    <a:pt x="4" y="4"/>
                    <a:pt x="0" y="91"/>
                  </a:cubicBezTo>
                  <a:cubicBezTo>
                    <a:pt x="148" y="72"/>
                    <a:pt x="379" y="89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9" name="Google Shape;36979;p16"/>
            <p:cNvSpPr/>
            <p:nvPr/>
          </p:nvSpPr>
          <p:spPr>
            <a:xfrm>
              <a:off x="6467041" y="3890263"/>
              <a:ext cx="29018" cy="10930"/>
            </a:xfrm>
            <a:custGeom>
              <a:avLst/>
              <a:gdLst/>
              <a:ahLst/>
              <a:cxnLst/>
              <a:rect l="l" t="t" r="r" b="b"/>
              <a:pathLst>
                <a:path w="813" h="363" extrusionOk="0">
                  <a:moveTo>
                    <a:pt x="562" y="362"/>
                  </a:moveTo>
                  <a:cubicBezTo>
                    <a:pt x="813" y="243"/>
                    <a:pt x="681" y="88"/>
                    <a:pt x="370" y="1"/>
                  </a:cubicBezTo>
                  <a:cubicBezTo>
                    <a:pt x="344" y="226"/>
                    <a:pt x="1" y="284"/>
                    <a:pt x="562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0" name="Google Shape;36980;p16"/>
            <p:cNvSpPr/>
            <p:nvPr/>
          </p:nvSpPr>
          <p:spPr>
            <a:xfrm>
              <a:off x="130454" y="38977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1" y="1"/>
                    <a:pt x="1" y="68"/>
                    <a:pt x="99" y="114"/>
                  </a:cubicBezTo>
                  <a:cubicBezTo>
                    <a:pt x="152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1" name="Google Shape;36981;p16"/>
            <p:cNvSpPr/>
            <p:nvPr/>
          </p:nvSpPr>
          <p:spPr>
            <a:xfrm>
              <a:off x="8390081" y="3894990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38" y="0"/>
                    <a:pt x="1" y="68"/>
                    <a:pt x="101" y="115"/>
                  </a:cubicBezTo>
                  <a:cubicBezTo>
                    <a:pt x="154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2" name="Google Shape;36982;p16"/>
            <p:cNvSpPr/>
            <p:nvPr/>
          </p:nvSpPr>
          <p:spPr>
            <a:xfrm>
              <a:off x="4552923" y="3895682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7" y="5"/>
                    <a:pt x="0" y="92"/>
                  </a:cubicBezTo>
                  <a:cubicBezTo>
                    <a:pt x="151" y="73"/>
                    <a:pt x="383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3" name="Google Shape;36983;p16"/>
            <p:cNvSpPr/>
            <p:nvPr/>
          </p:nvSpPr>
          <p:spPr>
            <a:xfrm>
              <a:off x="8655200" y="3889570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5"/>
                  </a:moveTo>
                  <a:cubicBezTo>
                    <a:pt x="384" y="24"/>
                    <a:pt x="49" y="0"/>
                    <a:pt x="0" y="115"/>
                  </a:cubicBezTo>
                  <a:cubicBezTo>
                    <a:pt x="217" y="105"/>
                    <a:pt x="303" y="247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4" name="Google Shape;36984;p16"/>
            <p:cNvSpPr/>
            <p:nvPr/>
          </p:nvSpPr>
          <p:spPr>
            <a:xfrm>
              <a:off x="8928636" y="3882043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40" y="365"/>
                  </a:moveTo>
                  <a:cubicBezTo>
                    <a:pt x="500" y="241"/>
                    <a:pt x="716" y="191"/>
                    <a:pt x="635" y="1"/>
                  </a:cubicBezTo>
                  <a:lnTo>
                    <a:pt x="56" y="1"/>
                  </a:lnTo>
                  <a:cubicBezTo>
                    <a:pt x="0" y="208"/>
                    <a:pt x="102" y="341"/>
                    <a:pt x="44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5" name="Google Shape;36985;p16"/>
            <p:cNvSpPr/>
            <p:nvPr/>
          </p:nvSpPr>
          <p:spPr>
            <a:xfrm>
              <a:off x="6300966" y="3884030"/>
              <a:ext cx="20987" cy="9003"/>
            </a:xfrm>
            <a:custGeom>
              <a:avLst/>
              <a:gdLst/>
              <a:ahLst/>
              <a:cxnLst/>
              <a:rect l="l" t="t" r="r" b="b"/>
              <a:pathLst>
                <a:path w="588" h="299" extrusionOk="0">
                  <a:moveTo>
                    <a:pt x="393" y="299"/>
                  </a:moveTo>
                  <a:cubicBezTo>
                    <a:pt x="393" y="208"/>
                    <a:pt x="550" y="189"/>
                    <a:pt x="588" y="116"/>
                  </a:cubicBezTo>
                  <a:cubicBezTo>
                    <a:pt x="338" y="111"/>
                    <a:pt x="320" y="0"/>
                    <a:pt x="9" y="26"/>
                  </a:cubicBezTo>
                  <a:cubicBezTo>
                    <a:pt x="0" y="183"/>
                    <a:pt x="154" y="260"/>
                    <a:pt x="39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6" name="Google Shape;36986;p16"/>
            <p:cNvSpPr/>
            <p:nvPr/>
          </p:nvSpPr>
          <p:spPr>
            <a:xfrm>
              <a:off x="8624220" y="38867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98" y="117"/>
                  </a:moveTo>
                  <a:cubicBezTo>
                    <a:pt x="153" y="140"/>
                    <a:pt x="393" y="72"/>
                    <a:pt x="293" y="25"/>
                  </a:cubicBezTo>
                  <a:cubicBezTo>
                    <a:pt x="238" y="0"/>
                    <a:pt x="0" y="68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7" name="Google Shape;36987;p16"/>
            <p:cNvSpPr/>
            <p:nvPr/>
          </p:nvSpPr>
          <p:spPr>
            <a:xfrm>
              <a:off x="5011670" y="3878370"/>
              <a:ext cx="39797" cy="15778"/>
            </a:xfrm>
            <a:custGeom>
              <a:avLst/>
              <a:gdLst/>
              <a:ahLst/>
              <a:cxnLst/>
              <a:rect l="l" t="t" r="r" b="b"/>
              <a:pathLst>
                <a:path w="1115" h="524" extrusionOk="0">
                  <a:moveTo>
                    <a:pt x="648" y="304"/>
                  </a:moveTo>
                  <a:cubicBezTo>
                    <a:pt x="1114" y="0"/>
                    <a:pt x="1" y="523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8" name="Google Shape;36988;p16"/>
            <p:cNvSpPr/>
            <p:nvPr/>
          </p:nvSpPr>
          <p:spPr>
            <a:xfrm>
              <a:off x="2798205" y="3875600"/>
              <a:ext cx="36264" cy="19090"/>
            </a:xfrm>
            <a:custGeom>
              <a:avLst/>
              <a:gdLst/>
              <a:ahLst/>
              <a:cxnLst/>
              <a:rect l="l" t="t" r="r" b="b"/>
              <a:pathLst>
                <a:path w="1016" h="634" extrusionOk="0">
                  <a:moveTo>
                    <a:pt x="757" y="488"/>
                  </a:moveTo>
                  <a:cubicBezTo>
                    <a:pt x="920" y="383"/>
                    <a:pt x="1016" y="242"/>
                    <a:pt x="952" y="33"/>
                  </a:cubicBezTo>
                  <a:cubicBezTo>
                    <a:pt x="661" y="48"/>
                    <a:pt x="242" y="1"/>
                    <a:pt x="178" y="125"/>
                  </a:cubicBezTo>
                  <a:cubicBezTo>
                    <a:pt x="692" y="96"/>
                    <a:pt x="0" y="634"/>
                    <a:pt x="75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9" name="Google Shape;36989;p16"/>
            <p:cNvSpPr/>
            <p:nvPr/>
          </p:nvSpPr>
          <p:spPr>
            <a:xfrm>
              <a:off x="3948624" y="3871083"/>
              <a:ext cx="37870" cy="18819"/>
            </a:xfrm>
            <a:custGeom>
              <a:avLst/>
              <a:gdLst/>
              <a:ahLst/>
              <a:cxnLst/>
              <a:rect l="l" t="t" r="r" b="b"/>
              <a:pathLst>
                <a:path w="1061" h="625" extrusionOk="0">
                  <a:moveTo>
                    <a:pt x="732" y="546"/>
                  </a:moveTo>
                  <a:cubicBezTo>
                    <a:pt x="1061" y="392"/>
                    <a:pt x="618" y="138"/>
                    <a:pt x="345" y="1"/>
                  </a:cubicBezTo>
                  <a:cubicBezTo>
                    <a:pt x="49" y="139"/>
                    <a:pt x="1" y="625"/>
                    <a:pt x="732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0" name="Google Shape;36990;p16"/>
            <p:cNvSpPr/>
            <p:nvPr/>
          </p:nvSpPr>
          <p:spPr>
            <a:xfrm>
              <a:off x="2838965" y="3878942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2" y="104"/>
                  </a:moveTo>
                  <a:cubicBezTo>
                    <a:pt x="0" y="155"/>
                    <a:pt x="158" y="206"/>
                    <a:pt x="196" y="104"/>
                  </a:cubicBezTo>
                  <a:cubicBezTo>
                    <a:pt x="197" y="53"/>
                    <a:pt x="40" y="1"/>
                    <a:pt x="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1" name="Google Shape;36991;p16"/>
            <p:cNvSpPr/>
            <p:nvPr/>
          </p:nvSpPr>
          <p:spPr>
            <a:xfrm>
              <a:off x="387114" y="3868374"/>
              <a:ext cx="56680" cy="22552"/>
            </a:xfrm>
            <a:custGeom>
              <a:avLst/>
              <a:gdLst/>
              <a:ahLst/>
              <a:cxnLst/>
              <a:rect l="l" t="t" r="r" b="b"/>
              <a:pathLst>
                <a:path w="1588" h="749" extrusionOk="0">
                  <a:moveTo>
                    <a:pt x="1588" y="365"/>
                  </a:moveTo>
                  <a:cubicBezTo>
                    <a:pt x="1046" y="346"/>
                    <a:pt x="1059" y="67"/>
                    <a:pt x="622" y="1"/>
                  </a:cubicBezTo>
                  <a:cubicBezTo>
                    <a:pt x="861" y="294"/>
                    <a:pt x="1" y="70"/>
                    <a:pt x="237" y="365"/>
                  </a:cubicBezTo>
                  <a:cubicBezTo>
                    <a:pt x="960" y="279"/>
                    <a:pt x="1341" y="748"/>
                    <a:pt x="1588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2" name="Google Shape;36992;p16"/>
            <p:cNvSpPr/>
            <p:nvPr/>
          </p:nvSpPr>
          <p:spPr>
            <a:xfrm>
              <a:off x="3331084" y="387858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6" y="26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3" y="142"/>
                    <a:pt x="392" y="71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3" name="Google Shape;36993;p16"/>
            <p:cNvSpPr/>
            <p:nvPr/>
          </p:nvSpPr>
          <p:spPr>
            <a:xfrm>
              <a:off x="2150790" y="3875991"/>
              <a:ext cx="13706" cy="6745"/>
            </a:xfrm>
            <a:custGeom>
              <a:avLst/>
              <a:gdLst/>
              <a:ahLst/>
              <a:cxnLst/>
              <a:rect l="l" t="t" r="r" b="b"/>
              <a:pathLst>
                <a:path w="384" h="224" extrusionOk="0">
                  <a:moveTo>
                    <a:pt x="384" y="112"/>
                  </a:moveTo>
                  <a:cubicBezTo>
                    <a:pt x="345" y="1"/>
                    <a:pt x="171" y="57"/>
                    <a:pt x="0" y="112"/>
                  </a:cubicBezTo>
                  <a:cubicBezTo>
                    <a:pt x="2" y="202"/>
                    <a:pt x="338" y="224"/>
                    <a:pt x="384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4" name="Google Shape;36994;p16"/>
            <p:cNvSpPr/>
            <p:nvPr/>
          </p:nvSpPr>
          <p:spPr>
            <a:xfrm>
              <a:off x="3035091" y="387310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5" y="142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5" name="Google Shape;36995;p16"/>
            <p:cNvSpPr/>
            <p:nvPr/>
          </p:nvSpPr>
          <p:spPr>
            <a:xfrm>
              <a:off x="5681677" y="3870662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2" y="15"/>
                  </a:moveTo>
                  <a:cubicBezTo>
                    <a:pt x="356" y="28"/>
                    <a:pt x="36" y="0"/>
                    <a:pt x="1" y="106"/>
                  </a:cubicBezTo>
                  <a:cubicBezTo>
                    <a:pt x="228" y="92"/>
                    <a:pt x="552" y="120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6" name="Google Shape;36996;p16"/>
            <p:cNvSpPr/>
            <p:nvPr/>
          </p:nvSpPr>
          <p:spPr>
            <a:xfrm>
              <a:off x="2949146" y="38683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9" y="20"/>
                    <a:pt x="7" y="3"/>
                    <a:pt x="0" y="91"/>
                  </a:cubicBezTo>
                  <a:cubicBezTo>
                    <a:pt x="149" y="71"/>
                    <a:pt x="383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7" name="Google Shape;36997;p16"/>
            <p:cNvSpPr/>
            <p:nvPr/>
          </p:nvSpPr>
          <p:spPr>
            <a:xfrm>
              <a:off x="8936595" y="3857384"/>
              <a:ext cx="14670" cy="9575"/>
            </a:xfrm>
            <a:custGeom>
              <a:avLst/>
              <a:gdLst/>
              <a:ahLst/>
              <a:cxnLst/>
              <a:rect l="l" t="t" r="r" b="b"/>
              <a:pathLst>
                <a:path w="411" h="318" extrusionOk="0">
                  <a:moveTo>
                    <a:pt x="410" y="274"/>
                  </a:moveTo>
                  <a:lnTo>
                    <a:pt x="410" y="91"/>
                  </a:lnTo>
                  <a:cubicBezTo>
                    <a:pt x="216" y="91"/>
                    <a:pt x="179" y="18"/>
                    <a:pt x="23" y="0"/>
                  </a:cubicBezTo>
                  <a:cubicBezTo>
                    <a:pt x="42" y="146"/>
                    <a:pt x="1" y="317"/>
                    <a:pt x="410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8" name="Google Shape;36998;p16"/>
            <p:cNvSpPr/>
            <p:nvPr/>
          </p:nvSpPr>
          <p:spPr>
            <a:xfrm>
              <a:off x="5561146" y="38622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5"/>
                  </a:moveTo>
                  <a:cubicBezTo>
                    <a:pt x="241" y="1"/>
                    <a:pt x="1" y="68"/>
                    <a:pt x="101" y="117"/>
                  </a:cubicBezTo>
                  <a:cubicBezTo>
                    <a:pt x="156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9" name="Google Shape;36999;p16"/>
            <p:cNvSpPr/>
            <p:nvPr/>
          </p:nvSpPr>
          <p:spPr>
            <a:xfrm>
              <a:off x="2160392" y="3857384"/>
              <a:ext cx="29518" cy="9906"/>
            </a:xfrm>
            <a:custGeom>
              <a:avLst/>
              <a:gdLst/>
              <a:ahLst/>
              <a:cxnLst/>
              <a:rect l="l" t="t" r="r" b="b"/>
              <a:pathLst>
                <a:path w="827" h="329" extrusionOk="0">
                  <a:moveTo>
                    <a:pt x="693" y="274"/>
                  </a:moveTo>
                  <a:cubicBezTo>
                    <a:pt x="826" y="31"/>
                    <a:pt x="294" y="99"/>
                    <a:pt x="115" y="0"/>
                  </a:cubicBezTo>
                  <a:cubicBezTo>
                    <a:pt x="0" y="239"/>
                    <a:pt x="193" y="329"/>
                    <a:pt x="693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0" name="Google Shape;37000;p16"/>
            <p:cNvSpPr/>
            <p:nvPr/>
          </p:nvSpPr>
          <p:spPr>
            <a:xfrm>
              <a:off x="8620758" y="3854734"/>
              <a:ext cx="34515" cy="8943"/>
            </a:xfrm>
            <a:custGeom>
              <a:avLst/>
              <a:gdLst/>
              <a:ahLst/>
              <a:cxnLst/>
              <a:rect l="l" t="t" r="r" b="b"/>
              <a:pathLst>
                <a:path w="967" h="297" extrusionOk="0">
                  <a:moveTo>
                    <a:pt x="195" y="273"/>
                  </a:moveTo>
                  <a:cubicBezTo>
                    <a:pt x="635" y="297"/>
                    <a:pt x="921" y="250"/>
                    <a:pt x="967" y="89"/>
                  </a:cubicBezTo>
                  <a:cubicBezTo>
                    <a:pt x="627" y="110"/>
                    <a:pt x="1" y="1"/>
                    <a:pt x="19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1" name="Google Shape;37001;p16"/>
            <p:cNvSpPr/>
            <p:nvPr/>
          </p:nvSpPr>
          <p:spPr>
            <a:xfrm>
              <a:off x="2713151" y="3851995"/>
              <a:ext cx="17739" cy="10990"/>
            </a:xfrm>
            <a:custGeom>
              <a:avLst/>
              <a:gdLst/>
              <a:ahLst/>
              <a:cxnLst/>
              <a:rect l="l" t="t" r="r" b="b"/>
              <a:pathLst>
                <a:path w="497" h="365" extrusionOk="0">
                  <a:moveTo>
                    <a:pt x="443" y="364"/>
                  </a:moveTo>
                  <a:cubicBezTo>
                    <a:pt x="497" y="157"/>
                    <a:pt x="394" y="22"/>
                    <a:pt x="57" y="0"/>
                  </a:cubicBezTo>
                  <a:cubicBezTo>
                    <a:pt x="1" y="205"/>
                    <a:pt x="104" y="341"/>
                    <a:pt x="443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2" name="Google Shape;37002;p16"/>
            <p:cNvSpPr/>
            <p:nvPr/>
          </p:nvSpPr>
          <p:spPr>
            <a:xfrm>
              <a:off x="7054814" y="385669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99" y="114"/>
                  </a:moveTo>
                  <a:cubicBezTo>
                    <a:pt x="154" y="140"/>
                    <a:pt x="393" y="73"/>
                    <a:pt x="293" y="23"/>
                  </a:cubicBezTo>
                  <a:cubicBezTo>
                    <a:pt x="239" y="1"/>
                    <a:pt x="1" y="69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3" name="Google Shape;37003;p16"/>
            <p:cNvSpPr/>
            <p:nvPr/>
          </p:nvSpPr>
          <p:spPr>
            <a:xfrm>
              <a:off x="2339779" y="3856752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5" y="24"/>
                  </a:moveTo>
                  <a:cubicBezTo>
                    <a:pt x="242" y="0"/>
                    <a:pt x="1" y="69"/>
                    <a:pt x="103" y="115"/>
                  </a:cubicBezTo>
                  <a:cubicBezTo>
                    <a:pt x="158" y="141"/>
                    <a:pt x="396" y="71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4" name="Google Shape;37004;p16"/>
            <p:cNvSpPr/>
            <p:nvPr/>
          </p:nvSpPr>
          <p:spPr>
            <a:xfrm>
              <a:off x="7422297" y="3846515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1" y="274"/>
                  </a:moveTo>
                  <a:cubicBezTo>
                    <a:pt x="422" y="157"/>
                    <a:pt x="658" y="146"/>
                    <a:pt x="605" y="1"/>
                  </a:cubicBezTo>
                  <a:lnTo>
                    <a:pt x="217" y="1"/>
                  </a:lnTo>
                  <a:cubicBezTo>
                    <a:pt x="0" y="131"/>
                    <a:pt x="9" y="221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5" name="Google Shape;37005;p16"/>
            <p:cNvSpPr/>
            <p:nvPr/>
          </p:nvSpPr>
          <p:spPr>
            <a:xfrm>
              <a:off x="2008273" y="3837271"/>
              <a:ext cx="46436" cy="9274"/>
            </a:xfrm>
            <a:custGeom>
              <a:avLst/>
              <a:gdLst/>
              <a:ahLst/>
              <a:cxnLst/>
              <a:rect l="l" t="t" r="r" b="b"/>
              <a:pathLst>
                <a:path w="1301" h="308" extrusionOk="0">
                  <a:moveTo>
                    <a:pt x="713" y="308"/>
                  </a:moveTo>
                  <a:cubicBezTo>
                    <a:pt x="1300" y="1"/>
                    <a:pt x="0" y="32"/>
                    <a:pt x="713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6" name="Google Shape;37006;p16"/>
            <p:cNvSpPr/>
            <p:nvPr/>
          </p:nvSpPr>
          <p:spPr>
            <a:xfrm>
              <a:off x="8948801" y="382914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7" y="305"/>
                  </a:moveTo>
                  <a:cubicBezTo>
                    <a:pt x="1114" y="1"/>
                    <a:pt x="0" y="524"/>
                    <a:pt x="647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7" name="Google Shape;37007;p16"/>
            <p:cNvSpPr/>
            <p:nvPr/>
          </p:nvSpPr>
          <p:spPr>
            <a:xfrm>
              <a:off x="8073459" y="3837573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4" y="140"/>
                    <a:pt x="394" y="71"/>
                    <a:pt x="292" y="24"/>
                  </a:cubicBezTo>
                  <a:cubicBezTo>
                    <a:pt x="244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8" name="Google Shape;37008;p16"/>
            <p:cNvSpPr/>
            <p:nvPr/>
          </p:nvSpPr>
          <p:spPr>
            <a:xfrm>
              <a:off x="5069170" y="3835555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1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9" name="Google Shape;37009;p16"/>
            <p:cNvSpPr/>
            <p:nvPr/>
          </p:nvSpPr>
          <p:spPr>
            <a:xfrm>
              <a:off x="2928551" y="3834953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1" y="112"/>
                  </a:moveTo>
                  <a:cubicBezTo>
                    <a:pt x="2" y="203"/>
                    <a:pt x="337" y="224"/>
                    <a:pt x="387" y="112"/>
                  </a:cubicBezTo>
                  <a:cubicBezTo>
                    <a:pt x="344" y="1"/>
                    <a:pt x="172" y="57"/>
                    <a:pt x="1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0" name="Google Shape;37010;p16"/>
            <p:cNvSpPr/>
            <p:nvPr/>
          </p:nvSpPr>
          <p:spPr>
            <a:xfrm>
              <a:off x="6818570" y="3825228"/>
              <a:ext cx="26412" cy="15236"/>
            </a:xfrm>
            <a:custGeom>
              <a:avLst/>
              <a:gdLst/>
              <a:ahLst/>
              <a:cxnLst/>
              <a:rect l="l" t="t" r="r" b="b"/>
              <a:pathLst>
                <a:path w="740" h="506" extrusionOk="0">
                  <a:moveTo>
                    <a:pt x="739" y="435"/>
                  </a:moveTo>
                  <a:lnTo>
                    <a:pt x="739" y="73"/>
                  </a:lnTo>
                  <a:cubicBezTo>
                    <a:pt x="1" y="0"/>
                    <a:pt x="1" y="505"/>
                    <a:pt x="739" y="4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1" name="Google Shape;37011;p16"/>
            <p:cNvSpPr/>
            <p:nvPr/>
          </p:nvSpPr>
          <p:spPr>
            <a:xfrm>
              <a:off x="2783928" y="3832424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6" y="0"/>
                    <a:pt x="1" y="105"/>
                  </a:cubicBezTo>
                  <a:cubicBezTo>
                    <a:pt x="1" y="155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2" name="Google Shape;37012;p16"/>
            <p:cNvSpPr/>
            <p:nvPr/>
          </p:nvSpPr>
          <p:spPr>
            <a:xfrm>
              <a:off x="4181264" y="3829744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2" y="105"/>
                  </a:moveTo>
                  <a:cubicBezTo>
                    <a:pt x="194" y="54"/>
                    <a:pt x="37" y="0"/>
                    <a:pt x="0" y="105"/>
                  </a:cubicBezTo>
                  <a:cubicBezTo>
                    <a:pt x="0" y="153"/>
                    <a:pt x="156" y="207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3" name="Google Shape;37013;p16"/>
            <p:cNvSpPr/>
            <p:nvPr/>
          </p:nvSpPr>
          <p:spPr>
            <a:xfrm>
              <a:off x="2715114" y="3824626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4" y="125"/>
                    <a:pt x="104" y="199"/>
                    <a:pt x="1" y="272"/>
                  </a:cubicBezTo>
                  <a:cubicBezTo>
                    <a:pt x="246" y="276"/>
                    <a:pt x="267" y="388"/>
                    <a:pt x="578" y="362"/>
                  </a:cubicBezTo>
                  <a:cubicBezTo>
                    <a:pt x="634" y="157"/>
                    <a:pt x="533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4" name="Google Shape;37014;p16"/>
            <p:cNvSpPr/>
            <p:nvPr/>
          </p:nvSpPr>
          <p:spPr>
            <a:xfrm>
              <a:off x="2601507" y="382938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1" y="25"/>
                  </a:moveTo>
                  <a:cubicBezTo>
                    <a:pt x="239" y="1"/>
                    <a:pt x="0" y="68"/>
                    <a:pt x="99" y="117"/>
                  </a:cubicBezTo>
                  <a:cubicBezTo>
                    <a:pt x="153" y="140"/>
                    <a:pt x="390" y="72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5" name="Google Shape;37015;p16"/>
            <p:cNvSpPr/>
            <p:nvPr/>
          </p:nvSpPr>
          <p:spPr>
            <a:xfrm>
              <a:off x="1923648" y="3821826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1" y="185"/>
                  </a:moveTo>
                  <a:cubicBezTo>
                    <a:pt x="193" y="182"/>
                    <a:pt x="229" y="257"/>
                    <a:pt x="384" y="274"/>
                  </a:cubicBezTo>
                  <a:cubicBezTo>
                    <a:pt x="382" y="182"/>
                    <a:pt x="541" y="167"/>
                    <a:pt x="578" y="94"/>
                  </a:cubicBezTo>
                  <a:cubicBezTo>
                    <a:pt x="382" y="94"/>
                    <a:pt x="347" y="18"/>
                    <a:pt x="191" y="1"/>
                  </a:cubicBezTo>
                  <a:cubicBezTo>
                    <a:pt x="193" y="95"/>
                    <a:pt x="35" y="111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6" name="Google Shape;37016;p16"/>
            <p:cNvSpPr/>
            <p:nvPr/>
          </p:nvSpPr>
          <p:spPr>
            <a:xfrm>
              <a:off x="4503882" y="3819176"/>
              <a:ext cx="23521" cy="8250"/>
            </a:xfrm>
            <a:custGeom>
              <a:avLst/>
              <a:gdLst/>
              <a:ahLst/>
              <a:cxnLst/>
              <a:rect l="l" t="t" r="r" b="b"/>
              <a:pathLst>
                <a:path w="659" h="274" extrusionOk="0">
                  <a:moveTo>
                    <a:pt x="412" y="273"/>
                  </a:moveTo>
                  <a:cubicBezTo>
                    <a:pt x="422" y="157"/>
                    <a:pt x="659" y="146"/>
                    <a:pt x="607" y="0"/>
                  </a:cubicBezTo>
                  <a:lnTo>
                    <a:pt x="219" y="0"/>
                  </a:lnTo>
                  <a:cubicBezTo>
                    <a:pt x="1" y="132"/>
                    <a:pt x="10" y="222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7" name="Google Shape;37017;p16"/>
            <p:cNvSpPr/>
            <p:nvPr/>
          </p:nvSpPr>
          <p:spPr>
            <a:xfrm>
              <a:off x="2763298" y="382152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7" y="1"/>
                    <a:pt x="0" y="104"/>
                  </a:cubicBezTo>
                  <a:cubicBezTo>
                    <a:pt x="2" y="153"/>
                    <a:pt x="157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8" name="Google Shape;37018;p16"/>
            <p:cNvSpPr/>
            <p:nvPr/>
          </p:nvSpPr>
          <p:spPr>
            <a:xfrm>
              <a:off x="2605040" y="3821525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5" y="1"/>
                    <a:pt x="0" y="104"/>
                  </a:cubicBezTo>
                  <a:cubicBezTo>
                    <a:pt x="0" y="153"/>
                    <a:pt x="153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9" name="Google Shape;37019;p16"/>
            <p:cNvSpPr/>
            <p:nvPr/>
          </p:nvSpPr>
          <p:spPr>
            <a:xfrm>
              <a:off x="8717161" y="3819176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0" name="Google Shape;37020;p16"/>
            <p:cNvSpPr/>
            <p:nvPr/>
          </p:nvSpPr>
          <p:spPr>
            <a:xfrm>
              <a:off x="2887184" y="3803339"/>
              <a:ext cx="26627" cy="15266"/>
            </a:xfrm>
            <a:custGeom>
              <a:avLst/>
              <a:gdLst/>
              <a:ahLst/>
              <a:cxnLst/>
              <a:rect l="l" t="t" r="r" b="b"/>
              <a:pathLst>
                <a:path w="746" h="507" extrusionOk="0">
                  <a:moveTo>
                    <a:pt x="0" y="72"/>
                  </a:moveTo>
                  <a:lnTo>
                    <a:pt x="0" y="435"/>
                  </a:lnTo>
                  <a:cubicBezTo>
                    <a:pt x="746" y="507"/>
                    <a:pt x="746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1" name="Google Shape;37021;p16"/>
            <p:cNvSpPr/>
            <p:nvPr/>
          </p:nvSpPr>
          <p:spPr>
            <a:xfrm>
              <a:off x="2967491" y="3795150"/>
              <a:ext cx="37120" cy="15838"/>
            </a:xfrm>
            <a:custGeom>
              <a:avLst/>
              <a:gdLst/>
              <a:ahLst/>
              <a:cxnLst/>
              <a:rect l="l" t="t" r="r" b="b"/>
              <a:pathLst>
                <a:path w="1040" h="526" extrusionOk="0">
                  <a:moveTo>
                    <a:pt x="837" y="525"/>
                  </a:moveTo>
                  <a:cubicBezTo>
                    <a:pt x="1040" y="1"/>
                    <a:pt x="1" y="488"/>
                    <a:pt x="837" y="5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2" name="Google Shape;37022;p16"/>
            <p:cNvSpPr/>
            <p:nvPr/>
          </p:nvSpPr>
          <p:spPr>
            <a:xfrm>
              <a:off x="7925623" y="3792801"/>
              <a:ext cx="34443" cy="16229"/>
            </a:xfrm>
            <a:custGeom>
              <a:avLst/>
              <a:gdLst/>
              <a:ahLst/>
              <a:cxnLst/>
              <a:rect l="l" t="t" r="r" b="b"/>
              <a:pathLst>
                <a:path w="965" h="539" extrusionOk="0">
                  <a:moveTo>
                    <a:pt x="1" y="422"/>
                  </a:moveTo>
                  <a:cubicBezTo>
                    <a:pt x="253" y="538"/>
                    <a:pt x="711" y="538"/>
                    <a:pt x="964" y="422"/>
                  </a:cubicBezTo>
                  <a:cubicBezTo>
                    <a:pt x="962" y="0"/>
                    <a:pt x="5" y="0"/>
                    <a:pt x="1" y="4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3" name="Google Shape;37023;p16"/>
            <p:cNvSpPr/>
            <p:nvPr/>
          </p:nvSpPr>
          <p:spPr>
            <a:xfrm>
              <a:off x="7788031" y="3805477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1"/>
                  </a:moveTo>
                  <a:cubicBezTo>
                    <a:pt x="234" y="22"/>
                    <a:pt x="4" y="4"/>
                    <a:pt x="0" y="91"/>
                  </a:cubicBezTo>
                  <a:cubicBezTo>
                    <a:pt x="146" y="71"/>
                    <a:pt x="381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4" name="Google Shape;37024;p16"/>
            <p:cNvSpPr/>
            <p:nvPr/>
          </p:nvSpPr>
          <p:spPr>
            <a:xfrm>
              <a:off x="8509863" y="3800057"/>
              <a:ext cx="21523" cy="6413"/>
            </a:xfrm>
            <a:custGeom>
              <a:avLst/>
              <a:gdLst/>
              <a:ahLst/>
              <a:cxnLst/>
              <a:rect l="l" t="t" r="r" b="b"/>
              <a:pathLst>
                <a:path w="603" h="213" extrusionOk="0">
                  <a:moveTo>
                    <a:pt x="603" y="181"/>
                  </a:moveTo>
                  <a:lnTo>
                    <a:pt x="603" y="1"/>
                  </a:lnTo>
                  <a:lnTo>
                    <a:pt x="26" y="1"/>
                  </a:lnTo>
                  <a:cubicBezTo>
                    <a:pt x="1" y="164"/>
                    <a:pt x="215" y="212"/>
                    <a:pt x="603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5" name="Google Shape;37025;p16"/>
            <p:cNvSpPr/>
            <p:nvPr/>
          </p:nvSpPr>
          <p:spPr>
            <a:xfrm>
              <a:off x="8593311" y="3793313"/>
              <a:ext cx="13777" cy="7437"/>
            </a:xfrm>
            <a:custGeom>
              <a:avLst/>
              <a:gdLst/>
              <a:ahLst/>
              <a:cxnLst/>
              <a:rect l="l" t="t" r="r" b="b"/>
              <a:pathLst>
                <a:path w="386" h="247" extrusionOk="0">
                  <a:moveTo>
                    <a:pt x="386" y="132"/>
                  </a:moveTo>
                  <a:cubicBezTo>
                    <a:pt x="169" y="143"/>
                    <a:pt x="86" y="0"/>
                    <a:pt x="1" y="132"/>
                  </a:cubicBezTo>
                  <a:cubicBezTo>
                    <a:pt x="3" y="225"/>
                    <a:pt x="339" y="247"/>
                    <a:pt x="386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6" name="Google Shape;37026;p16"/>
            <p:cNvSpPr/>
            <p:nvPr/>
          </p:nvSpPr>
          <p:spPr>
            <a:xfrm>
              <a:off x="3778588" y="3793855"/>
              <a:ext cx="13884" cy="4276"/>
            </a:xfrm>
            <a:custGeom>
              <a:avLst/>
              <a:gdLst/>
              <a:ahLst/>
              <a:cxnLst/>
              <a:rect l="l" t="t" r="r" b="b"/>
              <a:pathLst>
                <a:path w="389" h="142" extrusionOk="0">
                  <a:moveTo>
                    <a:pt x="289" y="25"/>
                  </a:moveTo>
                  <a:cubicBezTo>
                    <a:pt x="238" y="1"/>
                    <a:pt x="0" y="70"/>
                    <a:pt x="98" y="114"/>
                  </a:cubicBezTo>
                  <a:cubicBezTo>
                    <a:pt x="150" y="142"/>
                    <a:pt x="388" y="71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7" name="Google Shape;37027;p16"/>
            <p:cNvSpPr/>
            <p:nvPr/>
          </p:nvSpPr>
          <p:spPr>
            <a:xfrm>
              <a:off x="7911846" y="378638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8" name="Google Shape;37028;p16"/>
            <p:cNvSpPr/>
            <p:nvPr/>
          </p:nvSpPr>
          <p:spPr>
            <a:xfrm>
              <a:off x="8062395" y="3783648"/>
              <a:ext cx="21594" cy="6413"/>
            </a:xfrm>
            <a:custGeom>
              <a:avLst/>
              <a:gdLst/>
              <a:ahLst/>
              <a:cxnLst/>
              <a:rect l="l" t="t" r="r" b="b"/>
              <a:pathLst>
                <a:path w="605" h="213" extrusionOk="0">
                  <a:moveTo>
                    <a:pt x="605" y="182"/>
                  </a:moveTo>
                  <a:lnTo>
                    <a:pt x="605" y="0"/>
                  </a:lnTo>
                  <a:lnTo>
                    <a:pt x="26" y="0"/>
                  </a:lnTo>
                  <a:cubicBezTo>
                    <a:pt x="0" y="162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9" name="Google Shape;37029;p16"/>
            <p:cNvSpPr/>
            <p:nvPr/>
          </p:nvSpPr>
          <p:spPr>
            <a:xfrm>
              <a:off x="7760477" y="3778168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1"/>
                  </a:moveTo>
                  <a:cubicBezTo>
                    <a:pt x="384" y="92"/>
                    <a:pt x="348" y="19"/>
                    <a:pt x="194" y="1"/>
                  </a:cubicBezTo>
                  <a:cubicBezTo>
                    <a:pt x="195" y="92"/>
                    <a:pt x="37" y="109"/>
                    <a:pt x="1" y="182"/>
                  </a:cubicBezTo>
                  <a:cubicBezTo>
                    <a:pt x="195" y="182"/>
                    <a:pt x="229" y="255"/>
                    <a:pt x="390" y="274"/>
                  </a:cubicBezTo>
                  <a:cubicBezTo>
                    <a:pt x="384" y="182"/>
                    <a:pt x="541" y="164"/>
                    <a:pt x="579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0" name="Google Shape;37030;p16"/>
            <p:cNvSpPr/>
            <p:nvPr/>
          </p:nvSpPr>
          <p:spPr>
            <a:xfrm>
              <a:off x="7626205" y="3782895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0" y="25"/>
                  </a:moveTo>
                  <a:cubicBezTo>
                    <a:pt x="238" y="0"/>
                    <a:pt x="1" y="70"/>
                    <a:pt x="98" y="117"/>
                  </a:cubicBezTo>
                  <a:cubicBezTo>
                    <a:pt x="151" y="140"/>
                    <a:pt x="390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1" name="Google Shape;37031;p16"/>
            <p:cNvSpPr/>
            <p:nvPr/>
          </p:nvSpPr>
          <p:spPr>
            <a:xfrm>
              <a:off x="6758536" y="3771484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88" y="404"/>
                  </a:moveTo>
                  <a:cubicBezTo>
                    <a:pt x="701" y="403"/>
                    <a:pt x="675" y="319"/>
                    <a:pt x="688" y="313"/>
                  </a:cubicBezTo>
                  <a:cubicBezTo>
                    <a:pt x="706" y="302"/>
                    <a:pt x="869" y="125"/>
                    <a:pt x="881" y="131"/>
                  </a:cubicBezTo>
                  <a:cubicBezTo>
                    <a:pt x="671" y="1"/>
                    <a:pt x="0" y="462"/>
                    <a:pt x="688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2" name="Google Shape;37032;p16"/>
            <p:cNvSpPr/>
            <p:nvPr/>
          </p:nvSpPr>
          <p:spPr>
            <a:xfrm>
              <a:off x="7571382" y="3769618"/>
              <a:ext cx="23914" cy="5841"/>
            </a:xfrm>
            <a:custGeom>
              <a:avLst/>
              <a:gdLst/>
              <a:ahLst/>
              <a:cxnLst/>
              <a:rect l="l" t="t" r="r" b="b"/>
              <a:pathLst>
                <a:path w="670" h="194" extrusionOk="0">
                  <a:moveTo>
                    <a:pt x="475" y="193"/>
                  </a:moveTo>
                  <a:cubicBezTo>
                    <a:pt x="475" y="102"/>
                    <a:pt x="633" y="86"/>
                    <a:pt x="670" y="12"/>
                  </a:cubicBezTo>
                  <a:cubicBezTo>
                    <a:pt x="366" y="21"/>
                    <a:pt x="0" y="0"/>
                    <a:pt x="90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3" name="Google Shape;37033;p16"/>
            <p:cNvSpPr/>
            <p:nvPr/>
          </p:nvSpPr>
          <p:spPr>
            <a:xfrm>
              <a:off x="2694484" y="3769618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2" y="102"/>
                  </a:moveTo>
                  <a:cubicBezTo>
                    <a:pt x="196" y="50"/>
                    <a:pt x="40" y="0"/>
                    <a:pt x="1" y="102"/>
                  </a:cubicBezTo>
                  <a:cubicBezTo>
                    <a:pt x="1" y="153"/>
                    <a:pt x="158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4" name="Google Shape;37034;p16"/>
            <p:cNvSpPr/>
            <p:nvPr/>
          </p:nvSpPr>
          <p:spPr>
            <a:xfrm>
              <a:off x="8779158" y="3747398"/>
              <a:ext cx="56216" cy="27942"/>
            </a:xfrm>
            <a:custGeom>
              <a:avLst/>
              <a:gdLst/>
              <a:ahLst/>
              <a:cxnLst/>
              <a:rect l="l" t="t" r="r" b="b"/>
              <a:pathLst>
                <a:path w="1575" h="928" extrusionOk="0">
                  <a:moveTo>
                    <a:pt x="1352" y="24"/>
                  </a:moveTo>
                  <a:cubicBezTo>
                    <a:pt x="338" y="1"/>
                    <a:pt x="143" y="362"/>
                    <a:pt x="1" y="751"/>
                  </a:cubicBezTo>
                  <a:cubicBezTo>
                    <a:pt x="818" y="927"/>
                    <a:pt x="1575" y="604"/>
                    <a:pt x="135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5" name="Google Shape;37035;p16"/>
            <p:cNvSpPr/>
            <p:nvPr/>
          </p:nvSpPr>
          <p:spPr>
            <a:xfrm>
              <a:off x="7918699" y="3770009"/>
              <a:ext cx="13884" cy="2770"/>
            </a:xfrm>
            <a:custGeom>
              <a:avLst/>
              <a:gdLst/>
              <a:ahLst/>
              <a:cxnLst/>
              <a:rect l="l" t="t" r="r" b="b"/>
              <a:pathLst>
                <a:path w="389" h="92" extrusionOk="0">
                  <a:moveTo>
                    <a:pt x="388" y="0"/>
                  </a:moveTo>
                  <a:cubicBezTo>
                    <a:pt x="238" y="21"/>
                    <a:pt x="7" y="3"/>
                    <a:pt x="1" y="92"/>
                  </a:cubicBezTo>
                  <a:cubicBezTo>
                    <a:pt x="153" y="69"/>
                    <a:pt x="383" y="86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6" name="Google Shape;37036;p16"/>
            <p:cNvSpPr/>
            <p:nvPr/>
          </p:nvSpPr>
          <p:spPr>
            <a:xfrm>
              <a:off x="2804629" y="3748120"/>
              <a:ext cx="51147" cy="19150"/>
            </a:xfrm>
            <a:custGeom>
              <a:avLst/>
              <a:gdLst/>
              <a:ahLst/>
              <a:cxnLst/>
              <a:rect l="l" t="t" r="r" b="b"/>
              <a:pathLst>
                <a:path w="1433" h="636" extrusionOk="0">
                  <a:moveTo>
                    <a:pt x="964" y="636"/>
                  </a:moveTo>
                  <a:cubicBezTo>
                    <a:pt x="1432" y="404"/>
                    <a:pt x="884" y="140"/>
                    <a:pt x="577" y="0"/>
                  </a:cubicBezTo>
                  <a:cubicBezTo>
                    <a:pt x="545" y="105"/>
                    <a:pt x="274" y="98"/>
                    <a:pt x="0" y="90"/>
                  </a:cubicBezTo>
                  <a:cubicBezTo>
                    <a:pt x="106" y="375"/>
                    <a:pt x="460" y="541"/>
                    <a:pt x="964" y="6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7" name="Google Shape;37037;p16"/>
            <p:cNvSpPr/>
            <p:nvPr/>
          </p:nvSpPr>
          <p:spPr>
            <a:xfrm>
              <a:off x="2053494" y="3759080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11" y="272"/>
                  </a:moveTo>
                  <a:cubicBezTo>
                    <a:pt x="421" y="156"/>
                    <a:pt x="657" y="145"/>
                    <a:pt x="604" y="0"/>
                  </a:cubicBezTo>
                  <a:lnTo>
                    <a:pt x="219" y="0"/>
                  </a:lnTo>
                  <a:cubicBezTo>
                    <a:pt x="1" y="130"/>
                    <a:pt x="10" y="221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8" name="Google Shape;37038;p16"/>
            <p:cNvSpPr/>
            <p:nvPr/>
          </p:nvSpPr>
          <p:spPr>
            <a:xfrm>
              <a:off x="5588700" y="375281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3" y="139"/>
                    <a:pt x="393" y="71"/>
                    <a:pt x="293" y="26"/>
                  </a:cubicBezTo>
                  <a:cubicBezTo>
                    <a:pt x="240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9" name="Google Shape;37039;p16"/>
            <p:cNvSpPr/>
            <p:nvPr/>
          </p:nvSpPr>
          <p:spPr>
            <a:xfrm>
              <a:off x="1658564" y="3752817"/>
              <a:ext cx="13884" cy="4215"/>
            </a:xfrm>
            <a:custGeom>
              <a:avLst/>
              <a:gdLst/>
              <a:ahLst/>
              <a:cxnLst/>
              <a:rect l="l" t="t" r="r" b="b"/>
              <a:pathLst>
                <a:path w="389" h="140" extrusionOk="0">
                  <a:moveTo>
                    <a:pt x="97" y="116"/>
                  </a:moveTo>
                  <a:cubicBezTo>
                    <a:pt x="152" y="139"/>
                    <a:pt x="388" y="71"/>
                    <a:pt x="290" y="26"/>
                  </a:cubicBezTo>
                  <a:cubicBezTo>
                    <a:pt x="238" y="1"/>
                    <a:pt x="0" y="69"/>
                    <a:pt x="97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0" name="Google Shape;37040;p16"/>
            <p:cNvSpPr/>
            <p:nvPr/>
          </p:nvSpPr>
          <p:spPr>
            <a:xfrm>
              <a:off x="7825722" y="37446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4"/>
                  </a:moveTo>
                  <a:cubicBezTo>
                    <a:pt x="240" y="0"/>
                    <a:pt x="0" y="68"/>
                    <a:pt x="99" y="115"/>
                  </a:cubicBezTo>
                  <a:cubicBezTo>
                    <a:pt x="154" y="140"/>
                    <a:pt x="392" y="69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1" name="Google Shape;37041;p16"/>
            <p:cNvSpPr/>
            <p:nvPr/>
          </p:nvSpPr>
          <p:spPr>
            <a:xfrm>
              <a:off x="4288982" y="3736197"/>
              <a:ext cx="39726" cy="15808"/>
            </a:xfrm>
            <a:custGeom>
              <a:avLst/>
              <a:gdLst/>
              <a:ahLst/>
              <a:cxnLst/>
              <a:rect l="l" t="t" r="r" b="b"/>
              <a:pathLst>
                <a:path w="1113" h="525" extrusionOk="0">
                  <a:moveTo>
                    <a:pt x="648" y="305"/>
                  </a:moveTo>
                  <a:cubicBezTo>
                    <a:pt x="1112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2" name="Google Shape;37042;p16"/>
            <p:cNvSpPr/>
            <p:nvPr/>
          </p:nvSpPr>
          <p:spPr>
            <a:xfrm>
              <a:off x="998337" y="3733186"/>
              <a:ext cx="31802" cy="16109"/>
            </a:xfrm>
            <a:custGeom>
              <a:avLst/>
              <a:gdLst/>
              <a:ahLst/>
              <a:cxnLst/>
              <a:rect l="l" t="t" r="r" b="b"/>
              <a:pathLst>
                <a:path w="891" h="535" extrusionOk="0">
                  <a:moveTo>
                    <a:pt x="853" y="496"/>
                  </a:moveTo>
                  <a:cubicBezTo>
                    <a:pt x="891" y="235"/>
                    <a:pt x="878" y="0"/>
                    <a:pt x="275" y="43"/>
                  </a:cubicBezTo>
                  <a:cubicBezTo>
                    <a:pt x="216" y="166"/>
                    <a:pt x="0" y="216"/>
                    <a:pt x="83" y="407"/>
                  </a:cubicBezTo>
                  <a:cubicBezTo>
                    <a:pt x="342" y="432"/>
                    <a:pt x="452" y="534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3" name="Google Shape;37043;p16"/>
            <p:cNvSpPr/>
            <p:nvPr/>
          </p:nvSpPr>
          <p:spPr>
            <a:xfrm>
              <a:off x="925561" y="3731711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0" y="182"/>
                  </a:moveTo>
                  <a:lnTo>
                    <a:pt x="386" y="182"/>
                  </a:lnTo>
                  <a:lnTo>
                    <a:pt x="386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4" name="Google Shape;37044;p16"/>
            <p:cNvSpPr/>
            <p:nvPr/>
          </p:nvSpPr>
          <p:spPr>
            <a:xfrm>
              <a:off x="8421205" y="3723461"/>
              <a:ext cx="22558" cy="11773"/>
            </a:xfrm>
            <a:custGeom>
              <a:avLst/>
              <a:gdLst/>
              <a:ahLst/>
              <a:cxnLst/>
              <a:rect l="l" t="t" r="r" b="b"/>
              <a:pathLst>
                <a:path w="632" h="391" extrusionOk="0">
                  <a:moveTo>
                    <a:pt x="193" y="1"/>
                  </a:moveTo>
                  <a:cubicBezTo>
                    <a:pt x="202" y="126"/>
                    <a:pt x="103" y="199"/>
                    <a:pt x="1" y="274"/>
                  </a:cubicBezTo>
                  <a:cubicBezTo>
                    <a:pt x="248" y="277"/>
                    <a:pt x="268" y="391"/>
                    <a:pt x="578" y="365"/>
                  </a:cubicBezTo>
                  <a:cubicBezTo>
                    <a:pt x="631" y="159"/>
                    <a:pt x="533" y="23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5" name="Google Shape;37045;p16"/>
            <p:cNvSpPr/>
            <p:nvPr/>
          </p:nvSpPr>
          <p:spPr>
            <a:xfrm>
              <a:off x="7240340" y="3723521"/>
              <a:ext cx="31409" cy="13429"/>
            </a:xfrm>
            <a:custGeom>
              <a:avLst/>
              <a:gdLst/>
              <a:ahLst/>
              <a:cxnLst/>
              <a:rect l="l" t="t" r="r" b="b"/>
              <a:pathLst>
                <a:path w="880" h="446" extrusionOk="0">
                  <a:moveTo>
                    <a:pt x="879" y="181"/>
                  </a:moveTo>
                  <a:cubicBezTo>
                    <a:pt x="625" y="181"/>
                    <a:pt x="704" y="24"/>
                    <a:pt x="494" y="0"/>
                  </a:cubicBezTo>
                  <a:cubicBezTo>
                    <a:pt x="477" y="144"/>
                    <a:pt x="1" y="72"/>
                    <a:pt x="108" y="273"/>
                  </a:cubicBezTo>
                  <a:cubicBezTo>
                    <a:pt x="593" y="282"/>
                    <a:pt x="712" y="445"/>
                    <a:pt x="879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6" name="Google Shape;37046;p16"/>
            <p:cNvSpPr/>
            <p:nvPr/>
          </p:nvSpPr>
          <p:spPr>
            <a:xfrm>
              <a:off x="3802680" y="3728580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3" y="104"/>
                  </a:moveTo>
                  <a:cubicBezTo>
                    <a:pt x="196" y="53"/>
                    <a:pt x="38" y="0"/>
                    <a:pt x="2" y="104"/>
                  </a:cubicBezTo>
                  <a:cubicBezTo>
                    <a:pt x="0" y="153"/>
                    <a:pt x="157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7" name="Google Shape;37047;p16"/>
            <p:cNvSpPr/>
            <p:nvPr/>
          </p:nvSpPr>
          <p:spPr>
            <a:xfrm>
              <a:off x="3385835" y="3716777"/>
              <a:ext cx="31374" cy="13911"/>
            </a:xfrm>
            <a:custGeom>
              <a:avLst/>
              <a:gdLst/>
              <a:ahLst/>
              <a:cxnLst/>
              <a:rect l="l" t="t" r="r" b="b"/>
              <a:pathLst>
                <a:path w="879" h="462" extrusionOk="0">
                  <a:moveTo>
                    <a:pt x="687" y="314"/>
                  </a:moveTo>
                  <a:cubicBezTo>
                    <a:pt x="705" y="302"/>
                    <a:pt x="871" y="126"/>
                    <a:pt x="879" y="131"/>
                  </a:cubicBezTo>
                  <a:cubicBezTo>
                    <a:pt x="670" y="1"/>
                    <a:pt x="0" y="462"/>
                    <a:pt x="687" y="404"/>
                  </a:cubicBezTo>
                  <a:cubicBezTo>
                    <a:pt x="699" y="404"/>
                    <a:pt x="677" y="321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8" name="Google Shape;37048;p16"/>
            <p:cNvSpPr/>
            <p:nvPr/>
          </p:nvSpPr>
          <p:spPr>
            <a:xfrm>
              <a:off x="4883286" y="3718012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9" name="Google Shape;37049;p16"/>
            <p:cNvSpPr/>
            <p:nvPr/>
          </p:nvSpPr>
          <p:spPr>
            <a:xfrm>
              <a:off x="3947161" y="3714910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5" y="103"/>
                  </a:moveTo>
                  <a:cubicBezTo>
                    <a:pt x="195" y="52"/>
                    <a:pt x="39" y="0"/>
                    <a:pt x="3" y="103"/>
                  </a:cubicBezTo>
                  <a:cubicBezTo>
                    <a:pt x="0" y="154"/>
                    <a:pt x="159" y="208"/>
                    <a:pt x="195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0" name="Google Shape;37050;p16"/>
            <p:cNvSpPr/>
            <p:nvPr/>
          </p:nvSpPr>
          <p:spPr>
            <a:xfrm>
              <a:off x="2439823" y="3718012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0"/>
                  </a:moveTo>
                  <a:cubicBezTo>
                    <a:pt x="237" y="21"/>
                    <a:pt x="4" y="2"/>
                    <a:pt x="1" y="90"/>
                  </a:cubicBezTo>
                  <a:cubicBezTo>
                    <a:pt x="151" y="71"/>
                    <a:pt x="380" y="88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1" name="Google Shape;37051;p16"/>
            <p:cNvSpPr/>
            <p:nvPr/>
          </p:nvSpPr>
          <p:spPr>
            <a:xfrm>
              <a:off x="5519886" y="371457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1" y="24"/>
                  </a:moveTo>
                  <a:cubicBezTo>
                    <a:pt x="238" y="1"/>
                    <a:pt x="0" y="69"/>
                    <a:pt x="100" y="116"/>
                  </a:cubicBezTo>
                  <a:cubicBezTo>
                    <a:pt x="154" y="139"/>
                    <a:pt x="393" y="70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2" name="Google Shape;37052;p16"/>
            <p:cNvSpPr/>
            <p:nvPr/>
          </p:nvSpPr>
          <p:spPr>
            <a:xfrm>
              <a:off x="6741796" y="3712532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5" y="22"/>
                    <a:pt x="6" y="5"/>
                    <a:pt x="0" y="92"/>
                  </a:cubicBezTo>
                  <a:cubicBezTo>
                    <a:pt x="149" y="71"/>
                    <a:pt x="378" y="90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3" name="Google Shape;37053;p16"/>
            <p:cNvSpPr/>
            <p:nvPr/>
          </p:nvSpPr>
          <p:spPr>
            <a:xfrm>
              <a:off x="2543115" y="3712110"/>
              <a:ext cx="20666" cy="3643"/>
            </a:xfrm>
            <a:custGeom>
              <a:avLst/>
              <a:gdLst/>
              <a:ahLst/>
              <a:cxnLst/>
              <a:rect l="l" t="t" r="r" b="b"/>
              <a:pathLst>
                <a:path w="579" h="121" extrusionOk="0">
                  <a:moveTo>
                    <a:pt x="579" y="15"/>
                  </a:moveTo>
                  <a:cubicBezTo>
                    <a:pt x="352" y="29"/>
                    <a:pt x="32" y="0"/>
                    <a:pt x="0" y="106"/>
                  </a:cubicBezTo>
                  <a:cubicBezTo>
                    <a:pt x="226" y="92"/>
                    <a:pt x="546" y="121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4" name="Google Shape;37054;p16"/>
            <p:cNvSpPr/>
            <p:nvPr/>
          </p:nvSpPr>
          <p:spPr>
            <a:xfrm>
              <a:off x="2456919" y="371180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5"/>
                  </a:moveTo>
                  <a:cubicBezTo>
                    <a:pt x="239" y="0"/>
                    <a:pt x="1" y="69"/>
                    <a:pt x="100" y="116"/>
                  </a:cubicBezTo>
                  <a:cubicBezTo>
                    <a:pt x="155" y="141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5" name="Google Shape;37055;p16"/>
            <p:cNvSpPr/>
            <p:nvPr/>
          </p:nvSpPr>
          <p:spPr>
            <a:xfrm>
              <a:off x="1455478" y="370949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6" y="51"/>
                    <a:pt x="40" y="0"/>
                    <a:pt x="2" y="102"/>
                  </a:cubicBezTo>
                  <a:cubicBezTo>
                    <a:pt x="0" y="153"/>
                    <a:pt x="158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6" name="Google Shape;37056;p16"/>
            <p:cNvSpPr/>
            <p:nvPr/>
          </p:nvSpPr>
          <p:spPr>
            <a:xfrm>
              <a:off x="5530380" y="3704403"/>
              <a:ext cx="14991" cy="9153"/>
            </a:xfrm>
            <a:custGeom>
              <a:avLst/>
              <a:gdLst/>
              <a:ahLst/>
              <a:cxnLst/>
              <a:rect l="l" t="t" r="r" b="b"/>
              <a:pathLst>
                <a:path w="420" h="304" extrusionOk="0">
                  <a:moveTo>
                    <a:pt x="385" y="271"/>
                  </a:moveTo>
                  <a:cubicBezTo>
                    <a:pt x="355" y="164"/>
                    <a:pt x="419" y="14"/>
                    <a:pt x="193" y="1"/>
                  </a:cubicBezTo>
                  <a:cubicBezTo>
                    <a:pt x="180" y="55"/>
                    <a:pt x="165" y="108"/>
                    <a:pt x="0" y="92"/>
                  </a:cubicBezTo>
                  <a:cubicBezTo>
                    <a:pt x="21" y="199"/>
                    <a:pt x="56" y="303"/>
                    <a:pt x="385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7" name="Google Shape;37057;p16"/>
            <p:cNvSpPr/>
            <p:nvPr/>
          </p:nvSpPr>
          <p:spPr>
            <a:xfrm>
              <a:off x="5328257" y="3700639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48" y="304"/>
                  </a:moveTo>
                  <a:cubicBezTo>
                    <a:pt x="1115" y="0"/>
                    <a:pt x="0" y="525"/>
                    <a:pt x="648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8" name="Google Shape;37058;p16"/>
            <p:cNvSpPr/>
            <p:nvPr/>
          </p:nvSpPr>
          <p:spPr>
            <a:xfrm>
              <a:off x="7797989" y="3696123"/>
              <a:ext cx="28161" cy="13700"/>
            </a:xfrm>
            <a:custGeom>
              <a:avLst/>
              <a:gdLst/>
              <a:ahLst/>
              <a:cxnLst/>
              <a:rect l="l" t="t" r="r" b="b"/>
              <a:pathLst>
                <a:path w="789" h="455" extrusionOk="0">
                  <a:moveTo>
                    <a:pt x="491" y="454"/>
                  </a:moveTo>
                  <a:cubicBezTo>
                    <a:pt x="752" y="340"/>
                    <a:pt x="789" y="9"/>
                    <a:pt x="299" y="0"/>
                  </a:cubicBezTo>
                  <a:cubicBezTo>
                    <a:pt x="38" y="118"/>
                    <a:pt x="0" y="447"/>
                    <a:pt x="49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9" name="Google Shape;37059;p16"/>
            <p:cNvSpPr/>
            <p:nvPr/>
          </p:nvSpPr>
          <p:spPr>
            <a:xfrm>
              <a:off x="6872464" y="37043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1" y="92"/>
                  </a:moveTo>
                  <a:cubicBezTo>
                    <a:pt x="151" y="72"/>
                    <a:pt x="383" y="88"/>
                    <a:pt x="386" y="0"/>
                  </a:cubicBezTo>
                  <a:cubicBezTo>
                    <a:pt x="240" y="19"/>
                    <a:pt x="7" y="2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0" name="Google Shape;37060;p16"/>
            <p:cNvSpPr/>
            <p:nvPr/>
          </p:nvSpPr>
          <p:spPr>
            <a:xfrm>
              <a:off x="5857567" y="3701271"/>
              <a:ext cx="23807" cy="5871"/>
            </a:xfrm>
            <a:custGeom>
              <a:avLst/>
              <a:gdLst/>
              <a:ahLst/>
              <a:cxnLst/>
              <a:rect l="l" t="t" r="r" b="b"/>
              <a:pathLst>
                <a:path w="667" h="195" extrusionOk="0">
                  <a:moveTo>
                    <a:pt x="87" y="195"/>
                  </a:moveTo>
                  <a:lnTo>
                    <a:pt x="473" y="195"/>
                  </a:lnTo>
                  <a:cubicBezTo>
                    <a:pt x="473" y="103"/>
                    <a:pt x="631" y="86"/>
                    <a:pt x="666" y="13"/>
                  </a:cubicBezTo>
                  <a:cubicBezTo>
                    <a:pt x="365" y="20"/>
                    <a:pt x="0" y="0"/>
                    <a:pt x="87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1" name="Google Shape;37061;p16"/>
            <p:cNvSpPr/>
            <p:nvPr/>
          </p:nvSpPr>
          <p:spPr>
            <a:xfrm>
              <a:off x="8259699" y="3698501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7" y="195"/>
                  </a:moveTo>
                  <a:cubicBezTo>
                    <a:pt x="475" y="104"/>
                    <a:pt x="633" y="87"/>
                    <a:pt x="671" y="13"/>
                  </a:cubicBezTo>
                  <a:cubicBezTo>
                    <a:pt x="366" y="22"/>
                    <a:pt x="0" y="1"/>
                    <a:pt x="90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2" name="Google Shape;37062;p16"/>
            <p:cNvSpPr/>
            <p:nvPr/>
          </p:nvSpPr>
          <p:spPr>
            <a:xfrm>
              <a:off x="8305777" y="3686247"/>
              <a:ext cx="21987" cy="16259"/>
            </a:xfrm>
            <a:custGeom>
              <a:avLst/>
              <a:gdLst/>
              <a:ahLst/>
              <a:cxnLst/>
              <a:rect l="l" t="t" r="r" b="b"/>
              <a:pathLst>
                <a:path w="616" h="540" extrusionOk="0">
                  <a:moveTo>
                    <a:pt x="342" y="511"/>
                  </a:moveTo>
                  <a:cubicBezTo>
                    <a:pt x="404" y="388"/>
                    <a:pt x="615" y="337"/>
                    <a:pt x="535" y="147"/>
                  </a:cubicBezTo>
                  <a:cubicBezTo>
                    <a:pt x="0" y="1"/>
                    <a:pt x="3" y="540"/>
                    <a:pt x="342" y="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3" name="Google Shape;37063;p16"/>
            <p:cNvSpPr/>
            <p:nvPr/>
          </p:nvSpPr>
          <p:spPr>
            <a:xfrm>
              <a:off x="8214727" y="3696153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4" name="Google Shape;37064;p16"/>
            <p:cNvSpPr/>
            <p:nvPr/>
          </p:nvSpPr>
          <p:spPr>
            <a:xfrm>
              <a:off x="8617260" y="36954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5" y="142"/>
                    <a:pt x="392" y="71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5" name="Google Shape;37065;p16"/>
            <p:cNvSpPr/>
            <p:nvPr/>
          </p:nvSpPr>
          <p:spPr>
            <a:xfrm>
              <a:off x="6383879" y="3690523"/>
              <a:ext cx="23843" cy="6022"/>
            </a:xfrm>
            <a:custGeom>
              <a:avLst/>
              <a:gdLst/>
              <a:ahLst/>
              <a:cxnLst/>
              <a:rect l="l" t="t" r="r" b="b"/>
              <a:pathLst>
                <a:path w="668" h="200" extrusionOk="0">
                  <a:moveTo>
                    <a:pt x="578" y="6"/>
                  </a:moveTo>
                  <a:cubicBezTo>
                    <a:pt x="246" y="1"/>
                    <a:pt x="83" y="77"/>
                    <a:pt x="1" y="188"/>
                  </a:cubicBezTo>
                  <a:cubicBezTo>
                    <a:pt x="304" y="180"/>
                    <a:pt x="668" y="199"/>
                    <a:pt x="578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6" name="Google Shape;37066;p16"/>
            <p:cNvSpPr/>
            <p:nvPr/>
          </p:nvSpPr>
          <p:spPr>
            <a:xfrm>
              <a:off x="5753846" y="3692660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1" y="0"/>
                    <a:pt x="1" y="70"/>
                    <a:pt x="100" y="117"/>
                  </a:cubicBezTo>
                  <a:cubicBezTo>
                    <a:pt x="156" y="143"/>
                    <a:pt x="396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7" name="Google Shape;37067;p16"/>
            <p:cNvSpPr/>
            <p:nvPr/>
          </p:nvSpPr>
          <p:spPr>
            <a:xfrm>
              <a:off x="3819705" y="3692660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7" y="25"/>
                  </a:moveTo>
                  <a:cubicBezTo>
                    <a:pt x="242" y="0"/>
                    <a:pt x="1" y="70"/>
                    <a:pt x="101" y="117"/>
                  </a:cubicBezTo>
                  <a:cubicBezTo>
                    <a:pt x="155" y="143"/>
                    <a:pt x="395" y="73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8" name="Google Shape;37068;p16"/>
            <p:cNvSpPr/>
            <p:nvPr/>
          </p:nvSpPr>
          <p:spPr>
            <a:xfrm>
              <a:off x="8097729" y="3687391"/>
              <a:ext cx="13777" cy="6715"/>
            </a:xfrm>
            <a:custGeom>
              <a:avLst/>
              <a:gdLst/>
              <a:ahLst/>
              <a:cxnLst/>
              <a:rect l="l" t="t" r="r" b="b"/>
              <a:pathLst>
                <a:path w="386" h="223" extrusionOk="0">
                  <a:moveTo>
                    <a:pt x="386" y="110"/>
                  </a:moveTo>
                  <a:cubicBezTo>
                    <a:pt x="346" y="0"/>
                    <a:pt x="172" y="55"/>
                    <a:pt x="1" y="110"/>
                  </a:cubicBezTo>
                  <a:cubicBezTo>
                    <a:pt x="2" y="201"/>
                    <a:pt x="339" y="222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9" name="Google Shape;37069;p16"/>
            <p:cNvSpPr/>
            <p:nvPr/>
          </p:nvSpPr>
          <p:spPr>
            <a:xfrm>
              <a:off x="6873606" y="3680496"/>
              <a:ext cx="65210" cy="12947"/>
            </a:xfrm>
            <a:custGeom>
              <a:avLst/>
              <a:gdLst/>
              <a:ahLst/>
              <a:cxnLst/>
              <a:rect l="l" t="t" r="r" b="b"/>
              <a:pathLst>
                <a:path w="1827" h="430" extrusionOk="0">
                  <a:moveTo>
                    <a:pt x="1128" y="429"/>
                  </a:moveTo>
                  <a:cubicBezTo>
                    <a:pt x="1826" y="1"/>
                    <a:pt x="0" y="308"/>
                    <a:pt x="1128" y="42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0" name="Google Shape;37070;p16"/>
            <p:cNvSpPr/>
            <p:nvPr/>
          </p:nvSpPr>
          <p:spPr>
            <a:xfrm>
              <a:off x="8156086" y="368444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9" y="1"/>
                    <a:pt x="0" y="70"/>
                    <a:pt x="101" y="117"/>
                  </a:cubicBezTo>
                  <a:cubicBezTo>
                    <a:pt x="154" y="141"/>
                    <a:pt x="396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1" name="Google Shape;37071;p16"/>
            <p:cNvSpPr/>
            <p:nvPr/>
          </p:nvSpPr>
          <p:spPr>
            <a:xfrm>
              <a:off x="5186167" y="367971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2" name="Google Shape;37072;p16"/>
            <p:cNvSpPr/>
            <p:nvPr/>
          </p:nvSpPr>
          <p:spPr>
            <a:xfrm>
              <a:off x="102935" y="3681701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6"/>
                  </a:moveTo>
                  <a:cubicBezTo>
                    <a:pt x="238" y="0"/>
                    <a:pt x="0" y="69"/>
                    <a:pt x="99" y="116"/>
                  </a:cubicBezTo>
                  <a:cubicBezTo>
                    <a:pt x="153" y="141"/>
                    <a:pt x="392" y="75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3" name="Google Shape;37073;p16"/>
            <p:cNvSpPr/>
            <p:nvPr/>
          </p:nvSpPr>
          <p:spPr>
            <a:xfrm>
              <a:off x="1198996" y="3668844"/>
              <a:ext cx="24414" cy="11291"/>
            </a:xfrm>
            <a:custGeom>
              <a:avLst/>
              <a:gdLst/>
              <a:ahLst/>
              <a:cxnLst/>
              <a:rect l="l" t="t" r="r" b="b"/>
              <a:pathLst>
                <a:path w="684" h="375" extrusionOk="0">
                  <a:moveTo>
                    <a:pt x="631" y="362"/>
                  </a:moveTo>
                  <a:cubicBezTo>
                    <a:pt x="683" y="154"/>
                    <a:pt x="585" y="21"/>
                    <a:pt x="246" y="0"/>
                  </a:cubicBezTo>
                  <a:cubicBezTo>
                    <a:pt x="1" y="106"/>
                    <a:pt x="92" y="375"/>
                    <a:pt x="631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4" name="Google Shape;37074;p16"/>
            <p:cNvSpPr/>
            <p:nvPr/>
          </p:nvSpPr>
          <p:spPr>
            <a:xfrm>
              <a:off x="5433976" y="3659691"/>
              <a:ext cx="27555" cy="17313"/>
            </a:xfrm>
            <a:custGeom>
              <a:avLst/>
              <a:gdLst/>
              <a:ahLst/>
              <a:cxnLst/>
              <a:rect l="l" t="t" r="r" b="b"/>
              <a:pathLst>
                <a:path w="772" h="575" extrusionOk="0">
                  <a:moveTo>
                    <a:pt x="772" y="575"/>
                  </a:moveTo>
                  <a:lnTo>
                    <a:pt x="772" y="30"/>
                  </a:lnTo>
                  <a:cubicBezTo>
                    <a:pt x="62" y="0"/>
                    <a:pt x="188" y="360"/>
                    <a:pt x="0" y="5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5" name="Google Shape;37075;p16"/>
            <p:cNvSpPr/>
            <p:nvPr/>
          </p:nvSpPr>
          <p:spPr>
            <a:xfrm>
              <a:off x="4054950" y="3665111"/>
              <a:ext cx="39690" cy="15778"/>
            </a:xfrm>
            <a:custGeom>
              <a:avLst/>
              <a:gdLst/>
              <a:ahLst/>
              <a:cxnLst/>
              <a:rect l="l" t="t" r="r" b="b"/>
              <a:pathLst>
                <a:path w="1112" h="524" extrusionOk="0">
                  <a:moveTo>
                    <a:pt x="645" y="306"/>
                  </a:moveTo>
                  <a:cubicBezTo>
                    <a:pt x="1111" y="0"/>
                    <a:pt x="1" y="524"/>
                    <a:pt x="645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6" name="Google Shape;37076;p16"/>
            <p:cNvSpPr/>
            <p:nvPr/>
          </p:nvSpPr>
          <p:spPr>
            <a:xfrm>
              <a:off x="907572" y="3660595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5"/>
                  </a:moveTo>
                  <a:cubicBezTo>
                    <a:pt x="567" y="206"/>
                    <a:pt x="1232" y="13"/>
                    <a:pt x="313" y="0"/>
                  </a:cubicBezTo>
                  <a:cubicBezTo>
                    <a:pt x="429" y="188"/>
                    <a:pt x="1" y="632"/>
                    <a:pt x="696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7" name="Google Shape;37077;p16"/>
            <p:cNvSpPr/>
            <p:nvPr/>
          </p:nvSpPr>
          <p:spPr>
            <a:xfrm>
              <a:off x="3158942" y="3670801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1" y="117"/>
                  </a:moveTo>
                  <a:cubicBezTo>
                    <a:pt x="154" y="140"/>
                    <a:pt x="393" y="72"/>
                    <a:pt x="294" y="24"/>
                  </a:cubicBezTo>
                  <a:cubicBezTo>
                    <a:pt x="243" y="1"/>
                    <a:pt x="0" y="67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8" name="Google Shape;37078;p16"/>
            <p:cNvSpPr/>
            <p:nvPr/>
          </p:nvSpPr>
          <p:spPr>
            <a:xfrm>
              <a:off x="763663" y="3670801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1" y="1"/>
                    <a:pt x="0" y="68"/>
                    <a:pt x="101" y="117"/>
                  </a:cubicBezTo>
                  <a:cubicBezTo>
                    <a:pt x="153" y="140"/>
                    <a:pt x="392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9" name="Google Shape;37079;p16"/>
            <p:cNvSpPr/>
            <p:nvPr/>
          </p:nvSpPr>
          <p:spPr>
            <a:xfrm>
              <a:off x="4026254" y="3665352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4" y="25"/>
                  </a:moveTo>
                  <a:cubicBezTo>
                    <a:pt x="241" y="0"/>
                    <a:pt x="1" y="69"/>
                    <a:pt x="101" y="116"/>
                  </a:cubicBezTo>
                  <a:cubicBezTo>
                    <a:pt x="153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0" name="Google Shape;37080;p16"/>
            <p:cNvSpPr/>
            <p:nvPr/>
          </p:nvSpPr>
          <p:spPr>
            <a:xfrm>
              <a:off x="364378" y="3665352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7" y="25"/>
                  </a:moveTo>
                  <a:cubicBezTo>
                    <a:pt x="242" y="0"/>
                    <a:pt x="1" y="69"/>
                    <a:pt x="104" y="116"/>
                  </a:cubicBezTo>
                  <a:cubicBezTo>
                    <a:pt x="156" y="140"/>
                    <a:pt x="396" y="72"/>
                    <a:pt x="297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1" name="Google Shape;37081;p16"/>
            <p:cNvSpPr/>
            <p:nvPr/>
          </p:nvSpPr>
          <p:spPr>
            <a:xfrm>
              <a:off x="6084317" y="366258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100" y="117"/>
                  </a:moveTo>
                  <a:cubicBezTo>
                    <a:pt x="155" y="143"/>
                    <a:pt x="393" y="73"/>
                    <a:pt x="294" y="27"/>
                  </a:cubicBezTo>
                  <a:cubicBezTo>
                    <a:pt x="239" y="1"/>
                    <a:pt x="0" y="69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2" name="Google Shape;37082;p16"/>
            <p:cNvSpPr/>
            <p:nvPr/>
          </p:nvSpPr>
          <p:spPr>
            <a:xfrm>
              <a:off x="3416031" y="3654332"/>
              <a:ext cx="35657" cy="11773"/>
            </a:xfrm>
            <a:custGeom>
              <a:avLst/>
              <a:gdLst/>
              <a:ahLst/>
              <a:cxnLst/>
              <a:rect l="l" t="t" r="r" b="b"/>
              <a:pathLst>
                <a:path w="999" h="391" extrusionOk="0">
                  <a:moveTo>
                    <a:pt x="35" y="118"/>
                  </a:moveTo>
                  <a:cubicBezTo>
                    <a:pt x="64" y="224"/>
                    <a:pt x="0" y="375"/>
                    <a:pt x="227" y="391"/>
                  </a:cubicBezTo>
                  <a:cubicBezTo>
                    <a:pt x="246" y="157"/>
                    <a:pt x="979" y="262"/>
                    <a:pt x="999" y="28"/>
                  </a:cubicBezTo>
                  <a:cubicBezTo>
                    <a:pt x="392" y="130"/>
                    <a:pt x="487" y="1"/>
                    <a:pt x="35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3" name="Google Shape;37083;p16"/>
            <p:cNvSpPr/>
            <p:nvPr/>
          </p:nvSpPr>
          <p:spPr>
            <a:xfrm>
              <a:off x="690387" y="3655175"/>
              <a:ext cx="31624" cy="10930"/>
            </a:xfrm>
            <a:custGeom>
              <a:avLst/>
              <a:gdLst/>
              <a:ahLst/>
              <a:cxnLst/>
              <a:rect l="l" t="t" r="r" b="b"/>
              <a:pathLst>
                <a:path w="886" h="363" extrusionOk="0">
                  <a:moveTo>
                    <a:pt x="611" y="363"/>
                  </a:moveTo>
                  <a:cubicBezTo>
                    <a:pt x="670" y="240"/>
                    <a:pt x="885" y="189"/>
                    <a:pt x="804" y="0"/>
                  </a:cubicBezTo>
                  <a:lnTo>
                    <a:pt x="34" y="0"/>
                  </a:lnTo>
                  <a:cubicBezTo>
                    <a:pt x="0" y="226"/>
                    <a:pt x="328" y="285"/>
                    <a:pt x="611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4" name="Google Shape;37084;p16"/>
            <p:cNvSpPr/>
            <p:nvPr/>
          </p:nvSpPr>
          <p:spPr>
            <a:xfrm>
              <a:off x="2253976" y="3654151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387" y="306"/>
                  </a:moveTo>
                  <a:cubicBezTo>
                    <a:pt x="914" y="158"/>
                    <a:pt x="104" y="0"/>
                    <a:pt x="1" y="214"/>
                  </a:cubicBezTo>
                  <a:cubicBezTo>
                    <a:pt x="192" y="214"/>
                    <a:pt x="229" y="287"/>
                    <a:pt x="387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5" name="Google Shape;37085;p16"/>
            <p:cNvSpPr/>
            <p:nvPr/>
          </p:nvSpPr>
          <p:spPr>
            <a:xfrm>
              <a:off x="1545064" y="3660595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1" y="92"/>
                  </a:moveTo>
                  <a:cubicBezTo>
                    <a:pt x="151" y="71"/>
                    <a:pt x="380" y="88"/>
                    <a:pt x="387" y="0"/>
                  </a:cubicBezTo>
                  <a:cubicBezTo>
                    <a:pt x="236" y="21"/>
                    <a:pt x="4" y="3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6" name="Google Shape;37086;p16"/>
            <p:cNvSpPr/>
            <p:nvPr/>
          </p:nvSpPr>
          <p:spPr>
            <a:xfrm>
              <a:off x="311911" y="3653549"/>
              <a:ext cx="8959" cy="11442"/>
            </a:xfrm>
            <a:custGeom>
              <a:avLst/>
              <a:gdLst/>
              <a:ahLst/>
              <a:cxnLst/>
              <a:rect l="l" t="t" r="r" b="b"/>
              <a:pathLst>
                <a:path w="251" h="380" extrusionOk="0">
                  <a:moveTo>
                    <a:pt x="28" y="144"/>
                  </a:moveTo>
                  <a:cubicBezTo>
                    <a:pt x="1" y="238"/>
                    <a:pt x="178" y="379"/>
                    <a:pt x="221" y="234"/>
                  </a:cubicBezTo>
                  <a:cubicBezTo>
                    <a:pt x="250" y="139"/>
                    <a:pt x="73" y="1"/>
                    <a:pt x="28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7" name="Google Shape;37087;p16"/>
            <p:cNvSpPr/>
            <p:nvPr/>
          </p:nvSpPr>
          <p:spPr>
            <a:xfrm>
              <a:off x="3303601" y="365707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89" y="27"/>
                  </a:moveTo>
                  <a:cubicBezTo>
                    <a:pt x="238" y="1"/>
                    <a:pt x="0" y="71"/>
                    <a:pt x="100" y="117"/>
                  </a:cubicBezTo>
                  <a:cubicBezTo>
                    <a:pt x="152" y="143"/>
                    <a:pt x="393" y="74"/>
                    <a:pt x="289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8" name="Google Shape;37088;p16"/>
            <p:cNvSpPr/>
            <p:nvPr/>
          </p:nvSpPr>
          <p:spPr>
            <a:xfrm>
              <a:off x="7591762" y="365433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99" y="118"/>
                  </a:moveTo>
                  <a:cubicBezTo>
                    <a:pt x="151" y="143"/>
                    <a:pt x="391" y="74"/>
                    <a:pt x="291" y="27"/>
                  </a:cubicBezTo>
                  <a:cubicBezTo>
                    <a:pt x="239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9" name="Google Shape;37089;p16"/>
            <p:cNvSpPr/>
            <p:nvPr/>
          </p:nvSpPr>
          <p:spPr>
            <a:xfrm>
              <a:off x="5413917" y="3648792"/>
              <a:ext cx="31552" cy="9665"/>
            </a:xfrm>
            <a:custGeom>
              <a:avLst/>
              <a:gdLst/>
              <a:ahLst/>
              <a:cxnLst/>
              <a:rect l="l" t="t" r="r" b="b"/>
              <a:pathLst>
                <a:path w="884" h="321" extrusionOk="0">
                  <a:moveTo>
                    <a:pt x="754" y="211"/>
                  </a:moveTo>
                  <a:cubicBezTo>
                    <a:pt x="883" y="1"/>
                    <a:pt x="1" y="15"/>
                    <a:pt x="176" y="211"/>
                  </a:cubicBezTo>
                  <a:cubicBezTo>
                    <a:pt x="242" y="284"/>
                    <a:pt x="688" y="320"/>
                    <a:pt x="754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0" name="Google Shape;37090;p16"/>
            <p:cNvSpPr/>
            <p:nvPr/>
          </p:nvSpPr>
          <p:spPr>
            <a:xfrm>
              <a:off x="5343212" y="3641355"/>
              <a:ext cx="24342" cy="16561"/>
            </a:xfrm>
            <a:custGeom>
              <a:avLst/>
              <a:gdLst/>
              <a:ahLst/>
              <a:cxnLst/>
              <a:rect l="l" t="t" r="r" b="b"/>
              <a:pathLst>
                <a:path w="682" h="550" extrusionOk="0">
                  <a:moveTo>
                    <a:pt x="422" y="549"/>
                  </a:moveTo>
                  <a:cubicBezTo>
                    <a:pt x="337" y="378"/>
                    <a:pt x="682" y="1"/>
                    <a:pt x="37" y="94"/>
                  </a:cubicBezTo>
                  <a:cubicBezTo>
                    <a:pt x="6" y="321"/>
                    <a:pt x="0" y="535"/>
                    <a:pt x="422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1" name="Google Shape;37091;p16"/>
            <p:cNvSpPr/>
            <p:nvPr/>
          </p:nvSpPr>
          <p:spPr>
            <a:xfrm>
              <a:off x="7729318" y="3648882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101" y="116"/>
                  </a:moveTo>
                  <a:cubicBezTo>
                    <a:pt x="154" y="142"/>
                    <a:pt x="392" y="72"/>
                    <a:pt x="294" y="25"/>
                  </a:cubicBezTo>
                  <a:cubicBezTo>
                    <a:pt x="240" y="0"/>
                    <a:pt x="0" y="71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2" name="Google Shape;37092;p16"/>
            <p:cNvSpPr/>
            <p:nvPr/>
          </p:nvSpPr>
          <p:spPr>
            <a:xfrm>
              <a:off x="8754888" y="364346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5"/>
                  </a:moveTo>
                  <a:cubicBezTo>
                    <a:pt x="153" y="141"/>
                    <a:pt x="395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3" name="Google Shape;37093;p16"/>
            <p:cNvSpPr/>
            <p:nvPr/>
          </p:nvSpPr>
          <p:spPr>
            <a:xfrm>
              <a:off x="7164959" y="364069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1" y="116"/>
                  </a:cubicBezTo>
                  <a:cubicBezTo>
                    <a:pt x="153" y="142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4" name="Google Shape;37094;p16"/>
            <p:cNvSpPr/>
            <p:nvPr/>
          </p:nvSpPr>
          <p:spPr>
            <a:xfrm>
              <a:off x="1603456" y="364069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0" y="27"/>
                  </a:moveTo>
                  <a:cubicBezTo>
                    <a:pt x="238" y="1"/>
                    <a:pt x="0" y="70"/>
                    <a:pt x="97" y="116"/>
                  </a:cubicBezTo>
                  <a:cubicBezTo>
                    <a:pt x="154" y="142"/>
                    <a:pt x="394" y="74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5" name="Google Shape;37095;p16"/>
            <p:cNvSpPr/>
            <p:nvPr/>
          </p:nvSpPr>
          <p:spPr>
            <a:xfrm>
              <a:off x="4484038" y="3632473"/>
              <a:ext cx="27590" cy="9364"/>
            </a:xfrm>
            <a:custGeom>
              <a:avLst/>
              <a:gdLst/>
              <a:ahLst/>
              <a:cxnLst/>
              <a:rect l="l" t="t" r="r" b="b"/>
              <a:pathLst>
                <a:path w="773" h="311" extrusionOk="0">
                  <a:moveTo>
                    <a:pt x="772" y="27"/>
                  </a:moveTo>
                  <a:cubicBezTo>
                    <a:pt x="334" y="1"/>
                    <a:pt x="50" y="48"/>
                    <a:pt x="1" y="208"/>
                  </a:cubicBezTo>
                  <a:cubicBezTo>
                    <a:pt x="368" y="186"/>
                    <a:pt x="426" y="310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6" name="Google Shape;37096;p16"/>
            <p:cNvSpPr/>
            <p:nvPr/>
          </p:nvSpPr>
          <p:spPr>
            <a:xfrm>
              <a:off x="4036747" y="363563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3"/>
                  </a:moveTo>
                  <a:cubicBezTo>
                    <a:pt x="192" y="52"/>
                    <a:pt x="38" y="0"/>
                    <a:pt x="2" y="103"/>
                  </a:cubicBezTo>
                  <a:cubicBezTo>
                    <a:pt x="0" y="153"/>
                    <a:pt x="153" y="208"/>
                    <a:pt x="19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7" name="Google Shape;37097;p16"/>
            <p:cNvSpPr/>
            <p:nvPr/>
          </p:nvSpPr>
          <p:spPr>
            <a:xfrm>
              <a:off x="1651569" y="363795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6" y="141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8" name="Google Shape;37098;p16"/>
            <p:cNvSpPr/>
            <p:nvPr/>
          </p:nvSpPr>
          <p:spPr>
            <a:xfrm>
              <a:off x="581384" y="3629733"/>
              <a:ext cx="29696" cy="11984"/>
            </a:xfrm>
            <a:custGeom>
              <a:avLst/>
              <a:gdLst/>
              <a:ahLst/>
              <a:cxnLst/>
              <a:rect l="l" t="t" r="r" b="b"/>
              <a:pathLst>
                <a:path w="832" h="398" extrusionOk="0">
                  <a:moveTo>
                    <a:pt x="1" y="391"/>
                  </a:moveTo>
                  <a:cubicBezTo>
                    <a:pt x="336" y="397"/>
                    <a:pt x="601" y="371"/>
                    <a:pt x="771" y="299"/>
                  </a:cubicBezTo>
                  <a:cubicBezTo>
                    <a:pt x="831" y="59"/>
                    <a:pt x="504" y="0"/>
                    <a:pt x="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9" name="Google Shape;37099;p16"/>
            <p:cNvSpPr/>
            <p:nvPr/>
          </p:nvSpPr>
          <p:spPr>
            <a:xfrm>
              <a:off x="8985707" y="3632865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2" y="104"/>
                  </a:moveTo>
                  <a:cubicBezTo>
                    <a:pt x="192" y="53"/>
                    <a:pt x="34" y="1"/>
                    <a:pt x="0" y="104"/>
                  </a:cubicBezTo>
                  <a:cubicBezTo>
                    <a:pt x="0" y="154"/>
                    <a:pt x="154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0" name="Google Shape;37100;p16"/>
            <p:cNvSpPr/>
            <p:nvPr/>
          </p:nvSpPr>
          <p:spPr>
            <a:xfrm>
              <a:off x="3396578" y="3627806"/>
              <a:ext cx="41332" cy="13760"/>
            </a:xfrm>
            <a:custGeom>
              <a:avLst/>
              <a:gdLst/>
              <a:ahLst/>
              <a:cxnLst/>
              <a:rect l="l" t="t" r="r" b="b"/>
              <a:pathLst>
                <a:path w="1158" h="457" extrusionOk="0">
                  <a:moveTo>
                    <a:pt x="1157" y="1"/>
                  </a:moveTo>
                  <a:lnTo>
                    <a:pt x="193" y="1"/>
                  </a:lnTo>
                  <a:cubicBezTo>
                    <a:pt x="210" y="157"/>
                    <a:pt x="151" y="282"/>
                    <a:pt x="1" y="365"/>
                  </a:cubicBezTo>
                  <a:cubicBezTo>
                    <a:pt x="839" y="456"/>
                    <a:pt x="861" y="162"/>
                    <a:pt x="11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1" name="Google Shape;37101;p16"/>
            <p:cNvSpPr/>
            <p:nvPr/>
          </p:nvSpPr>
          <p:spPr>
            <a:xfrm>
              <a:off x="2032865" y="3633256"/>
              <a:ext cx="21558" cy="6413"/>
            </a:xfrm>
            <a:custGeom>
              <a:avLst/>
              <a:gdLst/>
              <a:ahLst/>
              <a:cxnLst/>
              <a:rect l="l" t="t" r="r" b="b"/>
              <a:pathLst>
                <a:path w="604" h="213" extrusionOk="0">
                  <a:moveTo>
                    <a:pt x="603" y="182"/>
                  </a:moveTo>
                  <a:lnTo>
                    <a:pt x="603" y="1"/>
                  </a:lnTo>
                  <a:lnTo>
                    <a:pt x="24" y="1"/>
                  </a:lnTo>
                  <a:cubicBezTo>
                    <a:pt x="0" y="164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2" name="Google Shape;37102;p16"/>
            <p:cNvSpPr/>
            <p:nvPr/>
          </p:nvSpPr>
          <p:spPr>
            <a:xfrm>
              <a:off x="1958911" y="3622297"/>
              <a:ext cx="45258" cy="14573"/>
            </a:xfrm>
            <a:custGeom>
              <a:avLst/>
              <a:gdLst/>
              <a:ahLst/>
              <a:cxnLst/>
              <a:rect l="l" t="t" r="r" b="b"/>
              <a:pathLst>
                <a:path w="1268" h="484" extrusionOk="0">
                  <a:moveTo>
                    <a:pt x="362" y="455"/>
                  </a:moveTo>
                  <a:cubicBezTo>
                    <a:pt x="1267" y="484"/>
                    <a:pt x="878" y="35"/>
                    <a:pt x="362" y="1"/>
                  </a:cubicBezTo>
                  <a:cubicBezTo>
                    <a:pt x="1" y="174"/>
                    <a:pt x="476" y="167"/>
                    <a:pt x="362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3" name="Google Shape;37103;p16"/>
            <p:cNvSpPr/>
            <p:nvPr/>
          </p:nvSpPr>
          <p:spPr>
            <a:xfrm>
              <a:off x="4619774" y="3625067"/>
              <a:ext cx="22665" cy="8220"/>
            </a:xfrm>
            <a:custGeom>
              <a:avLst/>
              <a:gdLst/>
              <a:ahLst/>
              <a:cxnLst/>
              <a:rect l="l" t="t" r="r" b="b"/>
              <a:pathLst>
                <a:path w="635" h="273" extrusionOk="0">
                  <a:moveTo>
                    <a:pt x="635" y="0"/>
                  </a:moveTo>
                  <a:lnTo>
                    <a:pt x="248" y="0"/>
                  </a:lnTo>
                  <a:cubicBezTo>
                    <a:pt x="236" y="116"/>
                    <a:pt x="0" y="125"/>
                    <a:pt x="56" y="273"/>
                  </a:cubicBezTo>
                  <a:lnTo>
                    <a:pt x="635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4" name="Google Shape;37104;p16"/>
            <p:cNvSpPr/>
            <p:nvPr/>
          </p:nvSpPr>
          <p:spPr>
            <a:xfrm>
              <a:off x="1868646" y="3630516"/>
              <a:ext cx="13670" cy="2770"/>
            </a:xfrm>
            <a:custGeom>
              <a:avLst/>
              <a:gdLst/>
              <a:ahLst/>
              <a:cxnLst/>
              <a:rect l="l" t="t" r="r" b="b"/>
              <a:pathLst>
                <a:path w="383" h="92" extrusionOk="0">
                  <a:moveTo>
                    <a:pt x="383" y="1"/>
                  </a:moveTo>
                  <a:cubicBezTo>
                    <a:pt x="232" y="21"/>
                    <a:pt x="3" y="3"/>
                    <a:pt x="0" y="92"/>
                  </a:cubicBezTo>
                  <a:cubicBezTo>
                    <a:pt x="148" y="71"/>
                    <a:pt x="379" y="88"/>
                    <a:pt x="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5" name="Google Shape;37105;p16"/>
            <p:cNvSpPr/>
            <p:nvPr/>
          </p:nvSpPr>
          <p:spPr>
            <a:xfrm>
              <a:off x="1111765" y="3618112"/>
              <a:ext cx="20309" cy="13489"/>
            </a:xfrm>
            <a:custGeom>
              <a:avLst/>
              <a:gdLst/>
              <a:ahLst/>
              <a:cxnLst/>
              <a:rect l="l" t="t" r="r" b="b"/>
              <a:pathLst>
                <a:path w="569" h="448" extrusionOk="0">
                  <a:moveTo>
                    <a:pt x="374" y="413"/>
                  </a:moveTo>
                  <a:cubicBezTo>
                    <a:pt x="386" y="356"/>
                    <a:pt x="403" y="306"/>
                    <a:pt x="569" y="323"/>
                  </a:cubicBezTo>
                  <a:lnTo>
                    <a:pt x="569" y="140"/>
                  </a:lnTo>
                  <a:cubicBezTo>
                    <a:pt x="94" y="0"/>
                    <a:pt x="1" y="448"/>
                    <a:pt x="374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6" name="Google Shape;37106;p16"/>
            <p:cNvSpPr/>
            <p:nvPr/>
          </p:nvSpPr>
          <p:spPr>
            <a:xfrm>
              <a:off x="7047854" y="3624314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5"/>
                  </a:moveTo>
                  <a:cubicBezTo>
                    <a:pt x="242" y="0"/>
                    <a:pt x="0" y="70"/>
                    <a:pt x="102" y="117"/>
                  </a:cubicBezTo>
                  <a:cubicBezTo>
                    <a:pt x="157" y="141"/>
                    <a:pt x="394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7" name="Google Shape;37107;p16"/>
            <p:cNvSpPr/>
            <p:nvPr/>
          </p:nvSpPr>
          <p:spPr>
            <a:xfrm>
              <a:off x="6949309" y="3614890"/>
              <a:ext cx="65246" cy="12947"/>
            </a:xfrm>
            <a:custGeom>
              <a:avLst/>
              <a:gdLst/>
              <a:ahLst/>
              <a:cxnLst/>
              <a:rect l="l" t="t" r="r" b="b"/>
              <a:pathLst>
                <a:path w="1828" h="430" extrusionOk="0">
                  <a:moveTo>
                    <a:pt x="1128" y="430"/>
                  </a:moveTo>
                  <a:cubicBezTo>
                    <a:pt x="1828" y="0"/>
                    <a:pt x="0" y="307"/>
                    <a:pt x="1128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8" name="Google Shape;37108;p16"/>
            <p:cNvSpPr/>
            <p:nvPr/>
          </p:nvSpPr>
          <p:spPr>
            <a:xfrm>
              <a:off x="5853105" y="3619587"/>
              <a:ext cx="23307" cy="8250"/>
            </a:xfrm>
            <a:custGeom>
              <a:avLst/>
              <a:gdLst/>
              <a:ahLst/>
              <a:cxnLst/>
              <a:rect l="l" t="t" r="r" b="b"/>
              <a:pathLst>
                <a:path w="653" h="274" extrusionOk="0">
                  <a:moveTo>
                    <a:pt x="405" y="274"/>
                  </a:moveTo>
                  <a:cubicBezTo>
                    <a:pt x="417" y="156"/>
                    <a:pt x="653" y="148"/>
                    <a:pt x="598" y="1"/>
                  </a:cubicBezTo>
                  <a:lnTo>
                    <a:pt x="212" y="1"/>
                  </a:lnTo>
                  <a:cubicBezTo>
                    <a:pt x="0" y="130"/>
                    <a:pt x="8" y="221"/>
                    <a:pt x="405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9" name="Google Shape;37109;p16"/>
            <p:cNvSpPr/>
            <p:nvPr/>
          </p:nvSpPr>
          <p:spPr>
            <a:xfrm>
              <a:off x="175318" y="3618623"/>
              <a:ext cx="32659" cy="9214"/>
            </a:xfrm>
            <a:custGeom>
              <a:avLst/>
              <a:gdLst/>
              <a:ahLst/>
              <a:cxnLst/>
              <a:rect l="l" t="t" r="r" b="b"/>
              <a:pathLst>
                <a:path w="915" h="306" extrusionOk="0">
                  <a:moveTo>
                    <a:pt x="1" y="214"/>
                  </a:moveTo>
                  <a:cubicBezTo>
                    <a:pt x="193" y="214"/>
                    <a:pt x="230" y="287"/>
                    <a:pt x="387" y="306"/>
                  </a:cubicBezTo>
                  <a:cubicBezTo>
                    <a:pt x="914" y="158"/>
                    <a:pt x="102" y="0"/>
                    <a:pt x="1" y="2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0" name="Google Shape;37110;p16"/>
            <p:cNvSpPr/>
            <p:nvPr/>
          </p:nvSpPr>
          <p:spPr>
            <a:xfrm>
              <a:off x="7226920" y="362154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1" y="26"/>
                  </a:moveTo>
                  <a:cubicBezTo>
                    <a:pt x="237" y="1"/>
                    <a:pt x="1" y="70"/>
                    <a:pt x="100" y="117"/>
                  </a:cubicBezTo>
                  <a:cubicBezTo>
                    <a:pt x="152" y="142"/>
                    <a:pt x="392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1" name="Google Shape;37111;p16"/>
            <p:cNvSpPr/>
            <p:nvPr/>
          </p:nvSpPr>
          <p:spPr>
            <a:xfrm>
              <a:off x="5967248" y="362154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4" y="26"/>
                  </a:moveTo>
                  <a:cubicBezTo>
                    <a:pt x="240" y="1"/>
                    <a:pt x="0" y="70"/>
                    <a:pt x="102" y="117"/>
                  </a:cubicBezTo>
                  <a:cubicBezTo>
                    <a:pt x="154" y="142"/>
                    <a:pt x="396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2" name="Google Shape;37112;p16"/>
            <p:cNvSpPr/>
            <p:nvPr/>
          </p:nvSpPr>
          <p:spPr>
            <a:xfrm>
              <a:off x="2546363" y="36215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6"/>
                  </a:moveTo>
                  <a:cubicBezTo>
                    <a:pt x="240" y="1"/>
                    <a:pt x="1" y="70"/>
                    <a:pt x="103" y="117"/>
                  </a:cubicBezTo>
                  <a:cubicBezTo>
                    <a:pt x="155" y="142"/>
                    <a:pt x="394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3" name="Google Shape;37113;p16"/>
            <p:cNvSpPr/>
            <p:nvPr/>
          </p:nvSpPr>
          <p:spPr>
            <a:xfrm>
              <a:off x="7069697" y="3610434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6" y="305"/>
                  </a:moveTo>
                  <a:cubicBezTo>
                    <a:pt x="1114" y="1"/>
                    <a:pt x="0" y="524"/>
                    <a:pt x="646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4" name="Google Shape;37114;p16"/>
            <p:cNvSpPr/>
            <p:nvPr/>
          </p:nvSpPr>
          <p:spPr>
            <a:xfrm>
              <a:off x="4903952" y="3616185"/>
              <a:ext cx="13884" cy="7437"/>
            </a:xfrm>
            <a:custGeom>
              <a:avLst/>
              <a:gdLst/>
              <a:ahLst/>
              <a:cxnLst/>
              <a:rect l="l" t="t" r="r" b="b"/>
              <a:pathLst>
                <a:path w="389" h="247" extrusionOk="0">
                  <a:moveTo>
                    <a:pt x="388" y="114"/>
                  </a:moveTo>
                  <a:cubicBezTo>
                    <a:pt x="385" y="22"/>
                    <a:pt x="48" y="0"/>
                    <a:pt x="1" y="114"/>
                  </a:cubicBezTo>
                  <a:cubicBezTo>
                    <a:pt x="219" y="105"/>
                    <a:pt x="301" y="247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5" name="Google Shape;37115;p16"/>
            <p:cNvSpPr/>
            <p:nvPr/>
          </p:nvSpPr>
          <p:spPr>
            <a:xfrm>
              <a:off x="4645722" y="361880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0" y="117"/>
                  </a:moveTo>
                  <a:cubicBezTo>
                    <a:pt x="154" y="142"/>
                    <a:pt x="391" y="72"/>
                    <a:pt x="293" y="25"/>
                  </a:cubicBezTo>
                  <a:cubicBezTo>
                    <a:pt x="240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6" name="Google Shape;37116;p16"/>
            <p:cNvSpPr/>
            <p:nvPr/>
          </p:nvSpPr>
          <p:spPr>
            <a:xfrm>
              <a:off x="251021" y="3619587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3" y="3"/>
                    <a:pt x="1" y="92"/>
                  </a:cubicBezTo>
                  <a:cubicBezTo>
                    <a:pt x="151" y="71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7" name="Google Shape;37117;p16"/>
            <p:cNvSpPr/>
            <p:nvPr/>
          </p:nvSpPr>
          <p:spPr>
            <a:xfrm>
              <a:off x="7353555" y="3611427"/>
              <a:ext cx="23486" cy="8190"/>
            </a:xfrm>
            <a:custGeom>
              <a:avLst/>
              <a:gdLst/>
              <a:ahLst/>
              <a:cxnLst/>
              <a:rect l="l" t="t" r="r" b="b"/>
              <a:pathLst>
                <a:path w="658" h="272" extrusionOk="0">
                  <a:moveTo>
                    <a:pt x="409" y="272"/>
                  </a:moveTo>
                  <a:cubicBezTo>
                    <a:pt x="418" y="154"/>
                    <a:pt x="657" y="145"/>
                    <a:pt x="601" y="0"/>
                  </a:cubicBezTo>
                  <a:lnTo>
                    <a:pt x="214" y="0"/>
                  </a:lnTo>
                  <a:cubicBezTo>
                    <a:pt x="1" y="131"/>
                    <a:pt x="6" y="219"/>
                    <a:pt x="409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8" name="Google Shape;37118;p16"/>
            <p:cNvSpPr/>
            <p:nvPr/>
          </p:nvSpPr>
          <p:spPr>
            <a:xfrm>
              <a:off x="2202258" y="3616124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9"/>
                    <a:pt x="99" y="116"/>
                  </a:cubicBezTo>
                  <a:cubicBezTo>
                    <a:pt x="153" y="141"/>
                    <a:pt x="392" y="73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9" name="Google Shape;37119;p16"/>
            <p:cNvSpPr/>
            <p:nvPr/>
          </p:nvSpPr>
          <p:spPr>
            <a:xfrm>
              <a:off x="1865006" y="3613384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3" y="27"/>
                  </a:moveTo>
                  <a:cubicBezTo>
                    <a:pt x="238" y="0"/>
                    <a:pt x="0" y="70"/>
                    <a:pt x="102" y="115"/>
                  </a:cubicBezTo>
                  <a:cubicBezTo>
                    <a:pt x="152" y="141"/>
                    <a:pt x="391" y="71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0" name="Google Shape;37120;p16"/>
            <p:cNvSpPr/>
            <p:nvPr/>
          </p:nvSpPr>
          <p:spPr>
            <a:xfrm>
              <a:off x="1510586" y="3610163"/>
              <a:ext cx="13813" cy="7407"/>
            </a:xfrm>
            <a:custGeom>
              <a:avLst/>
              <a:gdLst/>
              <a:ahLst/>
              <a:cxnLst/>
              <a:rect l="l" t="t" r="r" b="b"/>
              <a:pathLst>
                <a:path w="387" h="246" extrusionOk="0">
                  <a:moveTo>
                    <a:pt x="387" y="134"/>
                  </a:moveTo>
                  <a:cubicBezTo>
                    <a:pt x="172" y="143"/>
                    <a:pt x="87" y="0"/>
                    <a:pt x="1" y="134"/>
                  </a:cubicBezTo>
                  <a:cubicBezTo>
                    <a:pt x="3" y="225"/>
                    <a:pt x="340" y="246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1" name="Google Shape;37121;p16"/>
            <p:cNvSpPr/>
            <p:nvPr/>
          </p:nvSpPr>
          <p:spPr>
            <a:xfrm>
              <a:off x="4339557" y="360862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2" name="Google Shape;37122;p16"/>
            <p:cNvSpPr/>
            <p:nvPr/>
          </p:nvSpPr>
          <p:spPr>
            <a:xfrm>
              <a:off x="1579435" y="3608627"/>
              <a:ext cx="13884" cy="5480"/>
            </a:xfrm>
            <a:custGeom>
              <a:avLst/>
              <a:gdLst/>
              <a:ahLst/>
              <a:cxnLst/>
              <a:rect l="l" t="t" r="r" b="b"/>
              <a:pathLst>
                <a:path w="389" h="182" extrusionOk="0">
                  <a:moveTo>
                    <a:pt x="389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9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3" name="Google Shape;37123;p16"/>
            <p:cNvSpPr/>
            <p:nvPr/>
          </p:nvSpPr>
          <p:spPr>
            <a:xfrm>
              <a:off x="7987549" y="3608206"/>
              <a:ext cx="20773" cy="3673"/>
            </a:xfrm>
            <a:custGeom>
              <a:avLst/>
              <a:gdLst/>
              <a:ahLst/>
              <a:cxnLst/>
              <a:rect l="l" t="t" r="r" b="b"/>
              <a:pathLst>
                <a:path w="582" h="122" extrusionOk="0">
                  <a:moveTo>
                    <a:pt x="582" y="15"/>
                  </a:moveTo>
                  <a:cubicBezTo>
                    <a:pt x="353" y="30"/>
                    <a:pt x="35" y="0"/>
                    <a:pt x="1" y="107"/>
                  </a:cubicBezTo>
                  <a:cubicBezTo>
                    <a:pt x="229" y="92"/>
                    <a:pt x="548" y="122"/>
                    <a:pt x="582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4" name="Google Shape;37124;p16"/>
            <p:cNvSpPr/>
            <p:nvPr/>
          </p:nvSpPr>
          <p:spPr>
            <a:xfrm>
              <a:off x="4525333" y="3605556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4" y="103"/>
                  </a:moveTo>
                  <a:cubicBezTo>
                    <a:pt x="0" y="153"/>
                    <a:pt x="157" y="206"/>
                    <a:pt x="194" y="103"/>
                  </a:cubicBezTo>
                  <a:cubicBezTo>
                    <a:pt x="196" y="54"/>
                    <a:pt x="39" y="1"/>
                    <a:pt x="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5" name="Google Shape;37125;p16"/>
            <p:cNvSpPr/>
            <p:nvPr/>
          </p:nvSpPr>
          <p:spPr>
            <a:xfrm>
              <a:off x="684641" y="3601913"/>
              <a:ext cx="13813" cy="7437"/>
            </a:xfrm>
            <a:custGeom>
              <a:avLst/>
              <a:gdLst/>
              <a:ahLst/>
              <a:cxnLst/>
              <a:rect l="l" t="t" r="r" b="b"/>
              <a:pathLst>
                <a:path w="387" h="247" extrusionOk="0">
                  <a:moveTo>
                    <a:pt x="387" y="133"/>
                  </a:moveTo>
                  <a:cubicBezTo>
                    <a:pt x="169" y="143"/>
                    <a:pt x="85" y="0"/>
                    <a:pt x="1" y="133"/>
                  </a:cubicBezTo>
                  <a:cubicBezTo>
                    <a:pt x="2" y="224"/>
                    <a:pt x="339" y="247"/>
                    <a:pt x="387" y="1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6" name="Google Shape;37126;p16"/>
            <p:cNvSpPr/>
            <p:nvPr/>
          </p:nvSpPr>
          <p:spPr>
            <a:xfrm>
              <a:off x="1235259" y="3600107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2"/>
                  </a:moveTo>
                  <a:cubicBezTo>
                    <a:pt x="196" y="52"/>
                    <a:pt x="35" y="0"/>
                    <a:pt x="0" y="102"/>
                  </a:cubicBezTo>
                  <a:cubicBezTo>
                    <a:pt x="1" y="153"/>
                    <a:pt x="157" y="207"/>
                    <a:pt x="196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7" name="Google Shape;37127;p16"/>
            <p:cNvSpPr/>
            <p:nvPr/>
          </p:nvSpPr>
          <p:spPr>
            <a:xfrm>
              <a:off x="3589243" y="3597337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6" y="104"/>
                  </a:moveTo>
                  <a:cubicBezTo>
                    <a:pt x="196" y="53"/>
                    <a:pt x="38" y="1"/>
                    <a:pt x="3" y="104"/>
                  </a:cubicBezTo>
                  <a:cubicBezTo>
                    <a:pt x="0" y="155"/>
                    <a:pt x="160" y="208"/>
                    <a:pt x="196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8" name="Google Shape;37128;p16"/>
            <p:cNvSpPr/>
            <p:nvPr/>
          </p:nvSpPr>
          <p:spPr>
            <a:xfrm>
              <a:off x="7588335" y="3594386"/>
              <a:ext cx="13813" cy="6835"/>
            </a:xfrm>
            <a:custGeom>
              <a:avLst/>
              <a:gdLst/>
              <a:ahLst/>
              <a:cxnLst/>
              <a:rect l="l" t="t" r="r" b="b"/>
              <a:pathLst>
                <a:path w="387" h="227" extrusionOk="0">
                  <a:moveTo>
                    <a:pt x="387" y="112"/>
                  </a:moveTo>
                  <a:cubicBezTo>
                    <a:pt x="345" y="1"/>
                    <a:pt x="170" y="57"/>
                    <a:pt x="0" y="112"/>
                  </a:cubicBezTo>
                  <a:cubicBezTo>
                    <a:pt x="0" y="203"/>
                    <a:pt x="340" y="227"/>
                    <a:pt x="387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9" name="Google Shape;37129;p16"/>
            <p:cNvSpPr/>
            <p:nvPr/>
          </p:nvSpPr>
          <p:spPr>
            <a:xfrm>
              <a:off x="4277596" y="3594988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0" name="Google Shape;37130;p16"/>
            <p:cNvSpPr/>
            <p:nvPr/>
          </p:nvSpPr>
          <p:spPr>
            <a:xfrm>
              <a:off x="2835503" y="359694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3" y="142"/>
                    <a:pt x="391" y="73"/>
                    <a:pt x="293" y="27"/>
                  </a:cubicBezTo>
                  <a:cubicBezTo>
                    <a:pt x="240" y="1"/>
                    <a:pt x="1" y="71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1" name="Google Shape;37131;p16"/>
            <p:cNvSpPr/>
            <p:nvPr/>
          </p:nvSpPr>
          <p:spPr>
            <a:xfrm>
              <a:off x="2556856" y="3594597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" y="105"/>
                  </a:moveTo>
                  <a:cubicBezTo>
                    <a:pt x="1" y="156"/>
                    <a:pt x="155" y="208"/>
                    <a:pt x="191" y="105"/>
                  </a:cubicBezTo>
                  <a:cubicBezTo>
                    <a:pt x="194" y="54"/>
                    <a:pt x="34" y="1"/>
                    <a:pt x="1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2" name="Google Shape;37132;p16"/>
            <p:cNvSpPr/>
            <p:nvPr/>
          </p:nvSpPr>
          <p:spPr>
            <a:xfrm>
              <a:off x="1923505" y="3594627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7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4"/>
                    <a:pt x="160" y="207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3" name="Google Shape;37133;p16"/>
            <p:cNvSpPr/>
            <p:nvPr/>
          </p:nvSpPr>
          <p:spPr>
            <a:xfrm>
              <a:off x="567643" y="3597728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1"/>
                  </a:moveTo>
                  <a:cubicBezTo>
                    <a:pt x="236" y="22"/>
                    <a:pt x="3" y="2"/>
                    <a:pt x="1" y="91"/>
                  </a:cubicBezTo>
                  <a:cubicBezTo>
                    <a:pt x="150" y="71"/>
                    <a:pt x="381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4" name="Google Shape;37134;p16"/>
            <p:cNvSpPr/>
            <p:nvPr/>
          </p:nvSpPr>
          <p:spPr>
            <a:xfrm>
              <a:off x="6721095" y="3588936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6" y="110"/>
                  </a:moveTo>
                  <a:cubicBezTo>
                    <a:pt x="345" y="1"/>
                    <a:pt x="173" y="53"/>
                    <a:pt x="1" y="110"/>
                  </a:cubicBezTo>
                  <a:cubicBezTo>
                    <a:pt x="3" y="202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5" name="Google Shape;37135;p16"/>
            <p:cNvSpPr/>
            <p:nvPr/>
          </p:nvSpPr>
          <p:spPr>
            <a:xfrm>
              <a:off x="6166908" y="359149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5"/>
                  </a:moveTo>
                  <a:cubicBezTo>
                    <a:pt x="238" y="0"/>
                    <a:pt x="1" y="70"/>
                    <a:pt x="99" y="117"/>
                  </a:cubicBezTo>
                  <a:cubicBezTo>
                    <a:pt x="154" y="141"/>
                    <a:pt x="392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6" name="Google Shape;37136;p16"/>
            <p:cNvSpPr/>
            <p:nvPr/>
          </p:nvSpPr>
          <p:spPr>
            <a:xfrm>
              <a:off x="5048540" y="3586769"/>
              <a:ext cx="20666" cy="9003"/>
            </a:xfrm>
            <a:custGeom>
              <a:avLst/>
              <a:gdLst/>
              <a:ahLst/>
              <a:cxnLst/>
              <a:rect l="l" t="t" r="r" b="b"/>
              <a:pathLst>
                <a:path w="579" h="299" extrusionOk="0">
                  <a:moveTo>
                    <a:pt x="579" y="1"/>
                  </a:moveTo>
                  <a:lnTo>
                    <a:pt x="193" y="1"/>
                  </a:lnTo>
                  <a:cubicBezTo>
                    <a:pt x="193" y="91"/>
                    <a:pt x="38" y="109"/>
                    <a:pt x="0" y="182"/>
                  </a:cubicBezTo>
                  <a:cubicBezTo>
                    <a:pt x="246" y="189"/>
                    <a:pt x="267" y="298"/>
                    <a:pt x="57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7" name="Google Shape;37137;p16"/>
            <p:cNvSpPr/>
            <p:nvPr/>
          </p:nvSpPr>
          <p:spPr>
            <a:xfrm>
              <a:off x="2822083" y="3586377"/>
              <a:ext cx="23914" cy="5902"/>
            </a:xfrm>
            <a:custGeom>
              <a:avLst/>
              <a:gdLst/>
              <a:ahLst/>
              <a:cxnLst/>
              <a:rect l="l" t="t" r="r" b="b"/>
              <a:pathLst>
                <a:path w="670" h="196" extrusionOk="0">
                  <a:moveTo>
                    <a:pt x="475" y="195"/>
                  </a:moveTo>
                  <a:cubicBezTo>
                    <a:pt x="473" y="104"/>
                    <a:pt x="631" y="87"/>
                    <a:pt x="669" y="14"/>
                  </a:cubicBezTo>
                  <a:cubicBezTo>
                    <a:pt x="364" y="22"/>
                    <a:pt x="1" y="1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8" name="Google Shape;37138;p16"/>
            <p:cNvSpPr/>
            <p:nvPr/>
          </p:nvSpPr>
          <p:spPr>
            <a:xfrm>
              <a:off x="6937852" y="358601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6"/>
                  </a:moveTo>
                  <a:cubicBezTo>
                    <a:pt x="238" y="1"/>
                    <a:pt x="0" y="70"/>
                    <a:pt x="99" y="116"/>
                  </a:cubicBezTo>
                  <a:cubicBezTo>
                    <a:pt x="152" y="142"/>
                    <a:pt x="389" y="74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9" name="Google Shape;37139;p16"/>
            <p:cNvSpPr/>
            <p:nvPr/>
          </p:nvSpPr>
          <p:spPr>
            <a:xfrm>
              <a:off x="4515304" y="3575839"/>
              <a:ext cx="40440" cy="13670"/>
            </a:xfrm>
            <a:custGeom>
              <a:avLst/>
              <a:gdLst/>
              <a:ahLst/>
              <a:cxnLst/>
              <a:rect l="l" t="t" r="r" b="b"/>
              <a:pathLst>
                <a:path w="1133" h="454" extrusionOk="0">
                  <a:moveTo>
                    <a:pt x="285" y="454"/>
                  </a:moveTo>
                  <a:lnTo>
                    <a:pt x="1054" y="454"/>
                  </a:lnTo>
                  <a:cubicBezTo>
                    <a:pt x="1132" y="237"/>
                    <a:pt x="699" y="258"/>
                    <a:pt x="860" y="1"/>
                  </a:cubicBezTo>
                  <a:cubicBezTo>
                    <a:pt x="1" y="41"/>
                    <a:pt x="575" y="193"/>
                    <a:pt x="285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0" name="Google Shape;37140;p16"/>
            <p:cNvSpPr/>
            <p:nvPr/>
          </p:nvSpPr>
          <p:spPr>
            <a:xfrm>
              <a:off x="2553287" y="3586016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4" y="142"/>
                    <a:pt x="392" y="74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1" name="Google Shape;37141;p16"/>
            <p:cNvSpPr/>
            <p:nvPr/>
          </p:nvSpPr>
          <p:spPr>
            <a:xfrm>
              <a:off x="1920007" y="3586016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103" y="116"/>
                  </a:moveTo>
                  <a:cubicBezTo>
                    <a:pt x="154" y="142"/>
                    <a:pt x="395" y="71"/>
                    <a:pt x="295" y="26"/>
                  </a:cubicBezTo>
                  <a:cubicBezTo>
                    <a:pt x="238" y="1"/>
                    <a:pt x="1" y="70"/>
                    <a:pt x="103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2" name="Google Shape;37142;p16"/>
            <p:cNvSpPr/>
            <p:nvPr/>
          </p:nvSpPr>
          <p:spPr>
            <a:xfrm>
              <a:off x="225465" y="3573400"/>
              <a:ext cx="46257" cy="18789"/>
            </a:xfrm>
            <a:custGeom>
              <a:avLst/>
              <a:gdLst/>
              <a:ahLst/>
              <a:cxnLst/>
              <a:rect l="l" t="t" r="r" b="b"/>
              <a:pathLst>
                <a:path w="1296" h="624" extrusionOk="0">
                  <a:moveTo>
                    <a:pt x="1295" y="355"/>
                  </a:moveTo>
                  <a:cubicBezTo>
                    <a:pt x="924" y="318"/>
                    <a:pt x="1144" y="1"/>
                    <a:pt x="524" y="83"/>
                  </a:cubicBezTo>
                  <a:cubicBezTo>
                    <a:pt x="0" y="224"/>
                    <a:pt x="999" y="624"/>
                    <a:pt x="1295" y="3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3" name="Google Shape;37143;p16"/>
            <p:cNvSpPr/>
            <p:nvPr/>
          </p:nvSpPr>
          <p:spPr>
            <a:xfrm>
              <a:off x="8631001" y="3580566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0" y="1"/>
                    <a:pt x="1" y="68"/>
                    <a:pt x="100" y="115"/>
                  </a:cubicBezTo>
                  <a:cubicBezTo>
                    <a:pt x="155" y="140"/>
                    <a:pt x="394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4" name="Google Shape;37144;p16"/>
            <p:cNvSpPr/>
            <p:nvPr/>
          </p:nvSpPr>
          <p:spPr>
            <a:xfrm>
              <a:off x="7141010" y="358125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5" y="1"/>
                  </a:moveTo>
                  <a:cubicBezTo>
                    <a:pt x="233" y="23"/>
                    <a:pt x="3" y="4"/>
                    <a:pt x="1" y="92"/>
                  </a:cubicBezTo>
                  <a:cubicBezTo>
                    <a:pt x="150" y="71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5" name="Google Shape;37145;p16"/>
            <p:cNvSpPr/>
            <p:nvPr/>
          </p:nvSpPr>
          <p:spPr>
            <a:xfrm>
              <a:off x="4269886" y="3573129"/>
              <a:ext cx="21487" cy="6413"/>
            </a:xfrm>
            <a:custGeom>
              <a:avLst/>
              <a:gdLst/>
              <a:ahLst/>
              <a:cxnLst/>
              <a:rect l="l" t="t" r="r" b="b"/>
              <a:pathLst>
                <a:path w="602" h="213" extrusionOk="0">
                  <a:moveTo>
                    <a:pt x="602" y="182"/>
                  </a:moveTo>
                  <a:lnTo>
                    <a:pt x="602" y="1"/>
                  </a:lnTo>
                  <a:lnTo>
                    <a:pt x="22" y="1"/>
                  </a:lnTo>
                  <a:cubicBezTo>
                    <a:pt x="0" y="164"/>
                    <a:pt x="217" y="212"/>
                    <a:pt x="602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6" name="Google Shape;37146;p16"/>
            <p:cNvSpPr/>
            <p:nvPr/>
          </p:nvSpPr>
          <p:spPr>
            <a:xfrm>
              <a:off x="3103977" y="357505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1" y="27"/>
                  </a:moveTo>
                  <a:cubicBezTo>
                    <a:pt x="238" y="1"/>
                    <a:pt x="0" y="69"/>
                    <a:pt x="99" y="118"/>
                  </a:cubicBezTo>
                  <a:cubicBezTo>
                    <a:pt x="152" y="142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7" name="Google Shape;37147;p16"/>
            <p:cNvSpPr/>
            <p:nvPr/>
          </p:nvSpPr>
          <p:spPr>
            <a:xfrm>
              <a:off x="1438203" y="357505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7"/>
                  </a:moveTo>
                  <a:cubicBezTo>
                    <a:pt x="242" y="1"/>
                    <a:pt x="0" y="69"/>
                    <a:pt x="101" y="118"/>
                  </a:cubicBezTo>
                  <a:cubicBezTo>
                    <a:pt x="157" y="142"/>
                    <a:pt x="393" y="75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8" name="Google Shape;37148;p16"/>
            <p:cNvSpPr/>
            <p:nvPr/>
          </p:nvSpPr>
          <p:spPr>
            <a:xfrm>
              <a:off x="309377" y="357505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7"/>
                  </a:moveTo>
                  <a:cubicBezTo>
                    <a:pt x="240" y="1"/>
                    <a:pt x="0" y="69"/>
                    <a:pt x="99" y="118"/>
                  </a:cubicBezTo>
                  <a:cubicBezTo>
                    <a:pt x="154" y="142"/>
                    <a:pt x="394" y="75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9" name="Google Shape;37149;p16"/>
            <p:cNvSpPr/>
            <p:nvPr/>
          </p:nvSpPr>
          <p:spPr>
            <a:xfrm>
              <a:off x="4583796" y="35723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6"/>
                  </a:moveTo>
                  <a:cubicBezTo>
                    <a:pt x="238" y="1"/>
                    <a:pt x="1" y="70"/>
                    <a:pt x="98" y="116"/>
                  </a:cubicBezTo>
                  <a:cubicBezTo>
                    <a:pt x="153" y="142"/>
                    <a:pt x="392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0" name="Google Shape;37150;p16"/>
            <p:cNvSpPr/>
            <p:nvPr/>
          </p:nvSpPr>
          <p:spPr>
            <a:xfrm>
              <a:off x="2198939" y="3566746"/>
              <a:ext cx="27626" cy="9997"/>
            </a:xfrm>
            <a:custGeom>
              <a:avLst/>
              <a:gdLst/>
              <a:ahLst/>
              <a:cxnLst/>
              <a:rect l="l" t="t" r="r" b="b"/>
              <a:pathLst>
                <a:path w="774" h="332" extrusionOk="0">
                  <a:moveTo>
                    <a:pt x="1" y="213"/>
                  </a:moveTo>
                  <a:cubicBezTo>
                    <a:pt x="258" y="330"/>
                    <a:pt x="716" y="332"/>
                    <a:pt x="774" y="121"/>
                  </a:cubicBezTo>
                  <a:cubicBezTo>
                    <a:pt x="517" y="4"/>
                    <a:pt x="54" y="0"/>
                    <a:pt x="1" y="2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1" name="Google Shape;37151;p16"/>
            <p:cNvSpPr/>
            <p:nvPr/>
          </p:nvSpPr>
          <p:spPr>
            <a:xfrm>
              <a:off x="8497014" y="3567078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6" y="110"/>
                  </a:moveTo>
                  <a:cubicBezTo>
                    <a:pt x="345" y="1"/>
                    <a:pt x="170" y="54"/>
                    <a:pt x="1" y="110"/>
                  </a:cubicBezTo>
                  <a:cubicBezTo>
                    <a:pt x="1" y="202"/>
                    <a:pt x="335" y="224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2" name="Google Shape;37152;p16"/>
            <p:cNvSpPr/>
            <p:nvPr/>
          </p:nvSpPr>
          <p:spPr>
            <a:xfrm>
              <a:off x="7801701" y="3567228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5" y="105"/>
                  </a:moveTo>
                  <a:cubicBezTo>
                    <a:pt x="195" y="55"/>
                    <a:pt x="37" y="1"/>
                    <a:pt x="1" y="105"/>
                  </a:cubicBezTo>
                  <a:cubicBezTo>
                    <a:pt x="1" y="156"/>
                    <a:pt x="157" y="209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3" name="Google Shape;37153;p16"/>
            <p:cNvSpPr/>
            <p:nvPr/>
          </p:nvSpPr>
          <p:spPr>
            <a:xfrm>
              <a:off x="4642438" y="35676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4" name="Google Shape;37154;p16"/>
            <p:cNvSpPr/>
            <p:nvPr/>
          </p:nvSpPr>
          <p:spPr>
            <a:xfrm>
              <a:off x="1438203" y="356960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6"/>
                  </a:moveTo>
                  <a:cubicBezTo>
                    <a:pt x="242" y="0"/>
                    <a:pt x="0" y="71"/>
                    <a:pt x="101" y="118"/>
                  </a:cubicBezTo>
                  <a:cubicBezTo>
                    <a:pt x="157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5" name="Google Shape;37155;p16"/>
            <p:cNvSpPr/>
            <p:nvPr/>
          </p:nvSpPr>
          <p:spPr>
            <a:xfrm>
              <a:off x="1407258" y="3567469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0" y="6"/>
                  </a:moveTo>
                  <a:cubicBezTo>
                    <a:pt x="248" y="1"/>
                    <a:pt x="87" y="75"/>
                    <a:pt x="0" y="189"/>
                  </a:cubicBezTo>
                  <a:cubicBezTo>
                    <a:pt x="307" y="178"/>
                    <a:pt x="671" y="201"/>
                    <a:pt x="580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6" name="Google Shape;37156;p16"/>
            <p:cNvSpPr/>
            <p:nvPr/>
          </p:nvSpPr>
          <p:spPr>
            <a:xfrm>
              <a:off x="226857" y="356960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8"/>
                  </a:cubicBezTo>
                  <a:cubicBezTo>
                    <a:pt x="150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7" name="Google Shape;37157;p16"/>
            <p:cNvSpPr/>
            <p:nvPr/>
          </p:nvSpPr>
          <p:spPr>
            <a:xfrm>
              <a:off x="8648419" y="3561387"/>
              <a:ext cx="27555" cy="10207"/>
            </a:xfrm>
            <a:custGeom>
              <a:avLst/>
              <a:gdLst/>
              <a:ahLst/>
              <a:cxnLst/>
              <a:rect l="l" t="t" r="r" b="b"/>
              <a:pathLst>
                <a:path w="772" h="339" extrusionOk="0">
                  <a:moveTo>
                    <a:pt x="771" y="299"/>
                  </a:moveTo>
                  <a:lnTo>
                    <a:pt x="771" y="27"/>
                  </a:lnTo>
                  <a:cubicBezTo>
                    <a:pt x="330" y="0"/>
                    <a:pt x="47" y="47"/>
                    <a:pt x="1" y="208"/>
                  </a:cubicBezTo>
                  <a:cubicBezTo>
                    <a:pt x="258" y="237"/>
                    <a:pt x="366" y="339"/>
                    <a:pt x="771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8" name="Google Shape;37158;p16"/>
            <p:cNvSpPr/>
            <p:nvPr/>
          </p:nvSpPr>
          <p:spPr>
            <a:xfrm>
              <a:off x="8022027" y="3564518"/>
              <a:ext cx="6889" cy="6293"/>
            </a:xfrm>
            <a:custGeom>
              <a:avLst/>
              <a:gdLst/>
              <a:ahLst/>
              <a:cxnLst/>
              <a:rect l="l" t="t" r="r" b="b"/>
              <a:pathLst>
                <a:path w="193" h="209" extrusionOk="0">
                  <a:moveTo>
                    <a:pt x="193" y="104"/>
                  </a:moveTo>
                  <a:cubicBezTo>
                    <a:pt x="193" y="53"/>
                    <a:pt x="39" y="1"/>
                    <a:pt x="1" y="104"/>
                  </a:cubicBezTo>
                  <a:cubicBezTo>
                    <a:pt x="1" y="155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9" name="Google Shape;37159;p16"/>
            <p:cNvSpPr/>
            <p:nvPr/>
          </p:nvSpPr>
          <p:spPr>
            <a:xfrm>
              <a:off x="7719075" y="3556660"/>
              <a:ext cx="29946" cy="13760"/>
            </a:xfrm>
            <a:custGeom>
              <a:avLst/>
              <a:gdLst/>
              <a:ahLst/>
              <a:cxnLst/>
              <a:rect l="l" t="t" r="r" b="b"/>
              <a:pathLst>
                <a:path w="839" h="457" extrusionOk="0">
                  <a:moveTo>
                    <a:pt x="196" y="456"/>
                  </a:moveTo>
                  <a:lnTo>
                    <a:pt x="581" y="456"/>
                  </a:lnTo>
                  <a:cubicBezTo>
                    <a:pt x="683" y="223"/>
                    <a:pt x="838" y="138"/>
                    <a:pt x="388" y="1"/>
                  </a:cubicBezTo>
                  <a:cubicBezTo>
                    <a:pt x="529" y="249"/>
                    <a:pt x="5" y="184"/>
                    <a:pt x="0" y="365"/>
                  </a:cubicBezTo>
                  <a:cubicBezTo>
                    <a:pt x="120" y="370"/>
                    <a:pt x="231" y="379"/>
                    <a:pt x="196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0" name="Google Shape;37160;p16"/>
            <p:cNvSpPr/>
            <p:nvPr/>
          </p:nvSpPr>
          <p:spPr>
            <a:xfrm>
              <a:off x="7650297" y="3561809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6" y="53"/>
                    <a:pt x="40" y="1"/>
                    <a:pt x="0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1" name="Google Shape;37161;p16"/>
            <p:cNvSpPr/>
            <p:nvPr/>
          </p:nvSpPr>
          <p:spPr>
            <a:xfrm>
              <a:off x="4329313" y="3554854"/>
              <a:ext cx="58857" cy="12827"/>
            </a:xfrm>
            <a:custGeom>
              <a:avLst/>
              <a:gdLst/>
              <a:ahLst/>
              <a:cxnLst/>
              <a:rect l="l" t="t" r="r" b="b"/>
              <a:pathLst>
                <a:path w="1649" h="426" extrusionOk="0">
                  <a:moveTo>
                    <a:pt x="674" y="425"/>
                  </a:moveTo>
                  <a:cubicBezTo>
                    <a:pt x="1648" y="60"/>
                    <a:pt x="1" y="1"/>
                    <a:pt x="674" y="4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2" name="Google Shape;37162;p16"/>
            <p:cNvSpPr/>
            <p:nvPr/>
          </p:nvSpPr>
          <p:spPr>
            <a:xfrm>
              <a:off x="4669956" y="3562170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79" y="89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3" name="Google Shape;37163;p16"/>
            <p:cNvSpPr/>
            <p:nvPr/>
          </p:nvSpPr>
          <p:spPr>
            <a:xfrm>
              <a:off x="4133115" y="3559430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4" name="Google Shape;37164;p16"/>
            <p:cNvSpPr/>
            <p:nvPr/>
          </p:nvSpPr>
          <p:spPr>
            <a:xfrm>
              <a:off x="3114292" y="3559069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7" y="104"/>
                  </a:moveTo>
                  <a:cubicBezTo>
                    <a:pt x="197" y="53"/>
                    <a:pt x="40" y="0"/>
                    <a:pt x="2" y="104"/>
                  </a:cubicBezTo>
                  <a:cubicBezTo>
                    <a:pt x="1" y="155"/>
                    <a:pt x="159" y="205"/>
                    <a:pt x="197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5" name="Google Shape;37165;p16"/>
            <p:cNvSpPr/>
            <p:nvPr/>
          </p:nvSpPr>
          <p:spPr>
            <a:xfrm>
              <a:off x="1407294" y="3556329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4" y="103"/>
                  </a:moveTo>
                  <a:cubicBezTo>
                    <a:pt x="195" y="52"/>
                    <a:pt x="39" y="0"/>
                    <a:pt x="1" y="103"/>
                  </a:cubicBezTo>
                  <a:cubicBezTo>
                    <a:pt x="1" y="154"/>
                    <a:pt x="157" y="208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6" name="Google Shape;37166;p16"/>
            <p:cNvSpPr/>
            <p:nvPr/>
          </p:nvSpPr>
          <p:spPr>
            <a:xfrm>
              <a:off x="8841083" y="3547959"/>
              <a:ext cx="27804" cy="18367"/>
            </a:xfrm>
            <a:custGeom>
              <a:avLst/>
              <a:gdLst/>
              <a:ahLst/>
              <a:cxnLst/>
              <a:rect l="l" t="t" r="r" b="b"/>
              <a:pathLst>
                <a:path w="779" h="610" extrusionOk="0">
                  <a:moveTo>
                    <a:pt x="1" y="291"/>
                  </a:moveTo>
                  <a:cubicBezTo>
                    <a:pt x="779" y="610"/>
                    <a:pt x="456" y="0"/>
                    <a:pt x="1" y="2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7" name="Google Shape;37167;p16"/>
            <p:cNvSpPr/>
            <p:nvPr/>
          </p:nvSpPr>
          <p:spPr>
            <a:xfrm>
              <a:off x="6562802" y="3553649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3" y="54"/>
                    <a:pt x="39" y="0"/>
                    <a:pt x="2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8" name="Google Shape;37168;p16"/>
            <p:cNvSpPr/>
            <p:nvPr/>
          </p:nvSpPr>
          <p:spPr>
            <a:xfrm>
              <a:off x="8810067" y="3553258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8" y="0"/>
                    <a:pt x="0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9" name="Google Shape;37169;p16"/>
            <p:cNvSpPr/>
            <p:nvPr/>
          </p:nvSpPr>
          <p:spPr>
            <a:xfrm>
              <a:off x="2243482" y="3553258"/>
              <a:ext cx="14134" cy="4215"/>
            </a:xfrm>
            <a:custGeom>
              <a:avLst/>
              <a:gdLst/>
              <a:ahLst/>
              <a:cxnLst/>
              <a:rect l="l" t="t" r="r" b="b"/>
              <a:pathLst>
                <a:path w="396" h="140" extrusionOk="0">
                  <a:moveTo>
                    <a:pt x="295" y="24"/>
                  </a:moveTo>
                  <a:cubicBezTo>
                    <a:pt x="240" y="0"/>
                    <a:pt x="1" y="68"/>
                    <a:pt x="104" y="115"/>
                  </a:cubicBezTo>
                  <a:cubicBezTo>
                    <a:pt x="156" y="140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0" name="Google Shape;37170;p16"/>
            <p:cNvSpPr/>
            <p:nvPr/>
          </p:nvSpPr>
          <p:spPr>
            <a:xfrm>
              <a:off x="1166516" y="355395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2"/>
                    <a:pt x="5" y="5"/>
                    <a:pt x="1" y="92"/>
                  </a:cubicBezTo>
                  <a:cubicBezTo>
                    <a:pt x="151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1" name="Google Shape;37171;p16"/>
            <p:cNvSpPr/>
            <p:nvPr/>
          </p:nvSpPr>
          <p:spPr>
            <a:xfrm>
              <a:off x="853106" y="3553258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102" y="115"/>
                  </a:moveTo>
                  <a:cubicBezTo>
                    <a:pt x="155" y="140"/>
                    <a:pt x="392" y="72"/>
                    <a:pt x="292" y="24"/>
                  </a:cubicBezTo>
                  <a:cubicBezTo>
                    <a:pt x="242" y="0"/>
                    <a:pt x="1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2" name="Google Shape;37172;p16"/>
            <p:cNvSpPr/>
            <p:nvPr/>
          </p:nvSpPr>
          <p:spPr>
            <a:xfrm>
              <a:off x="8944269" y="3545640"/>
              <a:ext cx="23914" cy="5992"/>
            </a:xfrm>
            <a:custGeom>
              <a:avLst/>
              <a:gdLst/>
              <a:ahLst/>
              <a:cxnLst/>
              <a:rect l="l" t="t" r="r" b="b"/>
              <a:pathLst>
                <a:path w="670" h="199" extrusionOk="0">
                  <a:moveTo>
                    <a:pt x="582" y="4"/>
                  </a:moveTo>
                  <a:cubicBezTo>
                    <a:pt x="249" y="0"/>
                    <a:pt x="87" y="74"/>
                    <a:pt x="1" y="185"/>
                  </a:cubicBezTo>
                  <a:cubicBezTo>
                    <a:pt x="304" y="178"/>
                    <a:pt x="669" y="198"/>
                    <a:pt x="582" y="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3" name="Google Shape;37173;p16"/>
            <p:cNvSpPr/>
            <p:nvPr/>
          </p:nvSpPr>
          <p:spPr>
            <a:xfrm>
              <a:off x="8824166" y="3545430"/>
              <a:ext cx="23914" cy="5811"/>
            </a:xfrm>
            <a:custGeom>
              <a:avLst/>
              <a:gdLst/>
              <a:ahLst/>
              <a:cxnLst/>
              <a:rect l="l" t="t" r="r" b="b"/>
              <a:pathLst>
                <a:path w="670" h="193" extrusionOk="0">
                  <a:moveTo>
                    <a:pt x="475" y="192"/>
                  </a:moveTo>
                  <a:cubicBezTo>
                    <a:pt x="475" y="104"/>
                    <a:pt x="633" y="85"/>
                    <a:pt x="669" y="11"/>
                  </a:cubicBezTo>
                  <a:cubicBezTo>
                    <a:pt x="365" y="21"/>
                    <a:pt x="1" y="1"/>
                    <a:pt x="91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4" name="Google Shape;37174;p16"/>
            <p:cNvSpPr/>
            <p:nvPr/>
          </p:nvSpPr>
          <p:spPr>
            <a:xfrm>
              <a:off x="2949146" y="3540311"/>
              <a:ext cx="13813" cy="10930"/>
            </a:xfrm>
            <a:custGeom>
              <a:avLst/>
              <a:gdLst/>
              <a:ahLst/>
              <a:cxnLst/>
              <a:rect l="l" t="t" r="r" b="b"/>
              <a:pathLst>
                <a:path w="387" h="363" extrusionOk="0">
                  <a:moveTo>
                    <a:pt x="387" y="1"/>
                  </a:moveTo>
                  <a:lnTo>
                    <a:pt x="0" y="1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5" name="Google Shape;37175;p16"/>
            <p:cNvSpPr/>
            <p:nvPr/>
          </p:nvSpPr>
          <p:spPr>
            <a:xfrm>
              <a:off x="6793264" y="35450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40" y="0"/>
                    <a:pt x="1" y="68"/>
                    <a:pt x="97" y="117"/>
                  </a:cubicBezTo>
                  <a:cubicBezTo>
                    <a:pt x="155" y="140"/>
                    <a:pt x="392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6" name="Google Shape;37176;p16"/>
            <p:cNvSpPr/>
            <p:nvPr/>
          </p:nvSpPr>
          <p:spPr>
            <a:xfrm>
              <a:off x="8276688" y="3543081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7" y="21"/>
                    <a:pt x="7" y="2"/>
                    <a:pt x="1" y="89"/>
                  </a:cubicBezTo>
                  <a:cubicBezTo>
                    <a:pt x="150" y="68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7" name="Google Shape;37177;p16"/>
            <p:cNvSpPr/>
            <p:nvPr/>
          </p:nvSpPr>
          <p:spPr>
            <a:xfrm>
              <a:off x="6576615" y="3542569"/>
              <a:ext cx="20595" cy="3704"/>
            </a:xfrm>
            <a:custGeom>
              <a:avLst/>
              <a:gdLst/>
              <a:ahLst/>
              <a:cxnLst/>
              <a:rect l="l" t="t" r="r" b="b"/>
              <a:pathLst>
                <a:path w="577" h="123" extrusionOk="0">
                  <a:moveTo>
                    <a:pt x="577" y="17"/>
                  </a:moveTo>
                  <a:cubicBezTo>
                    <a:pt x="351" y="30"/>
                    <a:pt x="28" y="0"/>
                    <a:pt x="1" y="106"/>
                  </a:cubicBezTo>
                  <a:cubicBezTo>
                    <a:pt x="227" y="92"/>
                    <a:pt x="547" y="123"/>
                    <a:pt x="577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8" name="Google Shape;37178;p16"/>
            <p:cNvSpPr/>
            <p:nvPr/>
          </p:nvSpPr>
          <p:spPr>
            <a:xfrm>
              <a:off x="8896156" y="3537210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4" y="104"/>
                  </a:moveTo>
                  <a:cubicBezTo>
                    <a:pt x="194" y="53"/>
                    <a:pt x="38" y="1"/>
                    <a:pt x="0" y="104"/>
                  </a:cubicBezTo>
                  <a:cubicBezTo>
                    <a:pt x="0" y="153"/>
                    <a:pt x="156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9" name="Google Shape;37179;p16"/>
            <p:cNvSpPr/>
            <p:nvPr/>
          </p:nvSpPr>
          <p:spPr>
            <a:xfrm>
              <a:off x="8743823" y="3537571"/>
              <a:ext cx="21558" cy="6474"/>
            </a:xfrm>
            <a:custGeom>
              <a:avLst/>
              <a:gdLst/>
              <a:ahLst/>
              <a:cxnLst/>
              <a:rect l="l" t="t" r="r" b="b"/>
              <a:pathLst>
                <a:path w="604" h="215" extrusionOk="0">
                  <a:moveTo>
                    <a:pt x="603" y="183"/>
                  </a:moveTo>
                  <a:lnTo>
                    <a:pt x="603" y="0"/>
                  </a:lnTo>
                  <a:lnTo>
                    <a:pt x="26" y="0"/>
                  </a:lnTo>
                  <a:cubicBezTo>
                    <a:pt x="0" y="164"/>
                    <a:pt x="219" y="215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0" name="Google Shape;37180;p16"/>
            <p:cNvSpPr/>
            <p:nvPr/>
          </p:nvSpPr>
          <p:spPr>
            <a:xfrm>
              <a:off x="1453300" y="3524444"/>
              <a:ext cx="37049" cy="15898"/>
            </a:xfrm>
            <a:custGeom>
              <a:avLst/>
              <a:gdLst/>
              <a:ahLst/>
              <a:cxnLst/>
              <a:rect l="l" t="t" r="r" b="b"/>
              <a:pathLst>
                <a:path w="1038" h="528" extrusionOk="0">
                  <a:moveTo>
                    <a:pt x="835" y="528"/>
                  </a:moveTo>
                  <a:cubicBezTo>
                    <a:pt x="1038" y="0"/>
                    <a:pt x="0" y="490"/>
                    <a:pt x="835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1" name="Google Shape;37181;p16"/>
            <p:cNvSpPr/>
            <p:nvPr/>
          </p:nvSpPr>
          <p:spPr>
            <a:xfrm>
              <a:off x="8214763" y="3526612"/>
              <a:ext cx="30017" cy="10990"/>
            </a:xfrm>
            <a:custGeom>
              <a:avLst/>
              <a:gdLst/>
              <a:ahLst/>
              <a:cxnLst/>
              <a:rect l="l" t="t" r="r" b="b"/>
              <a:pathLst>
                <a:path w="841" h="365" extrusionOk="0">
                  <a:moveTo>
                    <a:pt x="578" y="0"/>
                  </a:moveTo>
                  <a:cubicBezTo>
                    <a:pt x="748" y="293"/>
                    <a:pt x="79" y="188"/>
                    <a:pt x="1" y="364"/>
                  </a:cubicBezTo>
                  <a:lnTo>
                    <a:pt x="771" y="364"/>
                  </a:lnTo>
                  <a:cubicBezTo>
                    <a:pt x="738" y="229"/>
                    <a:pt x="840" y="30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2" name="Google Shape;37182;p16"/>
            <p:cNvSpPr/>
            <p:nvPr/>
          </p:nvSpPr>
          <p:spPr>
            <a:xfrm>
              <a:off x="6590249" y="3534831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0"/>
                  </a:moveTo>
                  <a:cubicBezTo>
                    <a:pt x="239" y="20"/>
                    <a:pt x="8" y="3"/>
                    <a:pt x="0" y="90"/>
                  </a:cubicBezTo>
                  <a:cubicBezTo>
                    <a:pt x="153" y="72"/>
                    <a:pt x="384" y="90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3" name="Google Shape;37183;p16"/>
            <p:cNvSpPr/>
            <p:nvPr/>
          </p:nvSpPr>
          <p:spPr>
            <a:xfrm>
              <a:off x="5127490" y="3534079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9"/>
                    <a:pt x="103" y="115"/>
                  </a:cubicBezTo>
                  <a:cubicBezTo>
                    <a:pt x="156" y="143"/>
                    <a:pt x="395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4" name="Google Shape;37184;p16"/>
            <p:cNvSpPr/>
            <p:nvPr/>
          </p:nvSpPr>
          <p:spPr>
            <a:xfrm>
              <a:off x="2191979" y="3529352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1" y="273"/>
                  </a:moveTo>
                  <a:lnTo>
                    <a:pt x="385" y="273"/>
                  </a:lnTo>
                  <a:cubicBezTo>
                    <a:pt x="400" y="157"/>
                    <a:pt x="635" y="148"/>
                    <a:pt x="578" y="1"/>
                  </a:cubicBezTo>
                  <a:lnTo>
                    <a:pt x="0" y="1"/>
                  </a:lnTo>
                  <a:cubicBezTo>
                    <a:pt x="1" y="92"/>
                    <a:pt x="1" y="182"/>
                    <a:pt x="1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5" name="Google Shape;37185;p16"/>
            <p:cNvSpPr/>
            <p:nvPr/>
          </p:nvSpPr>
          <p:spPr>
            <a:xfrm>
              <a:off x="8803072" y="353130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2" y="117"/>
                  </a:moveTo>
                  <a:cubicBezTo>
                    <a:pt x="157" y="142"/>
                    <a:pt x="395" y="73"/>
                    <a:pt x="295" y="26"/>
                  </a:cubicBezTo>
                  <a:cubicBezTo>
                    <a:pt x="242" y="1"/>
                    <a:pt x="0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6" name="Google Shape;37186;p16"/>
            <p:cNvSpPr/>
            <p:nvPr/>
          </p:nvSpPr>
          <p:spPr>
            <a:xfrm>
              <a:off x="6934854" y="3522397"/>
              <a:ext cx="20309" cy="13519"/>
            </a:xfrm>
            <a:custGeom>
              <a:avLst/>
              <a:gdLst/>
              <a:ahLst/>
              <a:cxnLst/>
              <a:rect l="l" t="t" r="r" b="b"/>
              <a:pathLst>
                <a:path w="569" h="449" extrusionOk="0">
                  <a:moveTo>
                    <a:pt x="375" y="413"/>
                  </a:moveTo>
                  <a:cubicBezTo>
                    <a:pt x="387" y="357"/>
                    <a:pt x="405" y="305"/>
                    <a:pt x="569" y="322"/>
                  </a:cubicBezTo>
                  <a:lnTo>
                    <a:pt x="569" y="139"/>
                  </a:lnTo>
                  <a:cubicBezTo>
                    <a:pt x="95" y="1"/>
                    <a:pt x="1" y="448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7" name="Google Shape;37187;p16"/>
            <p:cNvSpPr/>
            <p:nvPr/>
          </p:nvSpPr>
          <p:spPr>
            <a:xfrm>
              <a:off x="6136034" y="3529201"/>
              <a:ext cx="23950" cy="6052"/>
            </a:xfrm>
            <a:custGeom>
              <a:avLst/>
              <a:gdLst/>
              <a:ahLst/>
              <a:cxnLst/>
              <a:rect l="l" t="t" r="r" b="b"/>
              <a:pathLst>
                <a:path w="671" h="201" extrusionOk="0">
                  <a:moveTo>
                    <a:pt x="579" y="6"/>
                  </a:moveTo>
                  <a:cubicBezTo>
                    <a:pt x="248" y="0"/>
                    <a:pt x="83" y="76"/>
                    <a:pt x="0" y="187"/>
                  </a:cubicBezTo>
                  <a:cubicBezTo>
                    <a:pt x="303" y="179"/>
                    <a:pt x="670" y="200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8" name="Google Shape;37188;p16"/>
            <p:cNvSpPr/>
            <p:nvPr/>
          </p:nvSpPr>
          <p:spPr>
            <a:xfrm>
              <a:off x="7863662" y="3521132"/>
              <a:ext cx="33587" cy="17343"/>
            </a:xfrm>
            <a:custGeom>
              <a:avLst/>
              <a:gdLst/>
              <a:ahLst/>
              <a:cxnLst/>
              <a:rect l="l" t="t" r="r" b="b"/>
              <a:pathLst>
                <a:path w="941" h="576" extrusionOk="0">
                  <a:moveTo>
                    <a:pt x="1" y="92"/>
                  </a:moveTo>
                  <a:lnTo>
                    <a:pt x="1" y="274"/>
                  </a:lnTo>
                  <a:cubicBezTo>
                    <a:pt x="357" y="575"/>
                    <a:pt x="941" y="1"/>
                    <a:pt x="1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9" name="Google Shape;37189;p16"/>
            <p:cNvSpPr/>
            <p:nvPr/>
          </p:nvSpPr>
          <p:spPr>
            <a:xfrm>
              <a:off x="6552344" y="352859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4" y="142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0" name="Google Shape;37190;p16"/>
            <p:cNvSpPr/>
            <p:nvPr/>
          </p:nvSpPr>
          <p:spPr>
            <a:xfrm>
              <a:off x="4370609" y="3510142"/>
              <a:ext cx="37763" cy="26858"/>
            </a:xfrm>
            <a:custGeom>
              <a:avLst/>
              <a:gdLst/>
              <a:ahLst/>
              <a:cxnLst/>
              <a:rect l="l" t="t" r="r" b="b"/>
              <a:pathLst>
                <a:path w="1058" h="892" extrusionOk="0">
                  <a:moveTo>
                    <a:pt x="1058" y="547"/>
                  </a:moveTo>
                  <a:lnTo>
                    <a:pt x="1058" y="366"/>
                  </a:lnTo>
                  <a:cubicBezTo>
                    <a:pt x="280" y="0"/>
                    <a:pt x="0" y="892"/>
                    <a:pt x="1058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1" name="Google Shape;37191;p16"/>
            <p:cNvSpPr/>
            <p:nvPr/>
          </p:nvSpPr>
          <p:spPr>
            <a:xfrm>
              <a:off x="9080076" y="3518482"/>
              <a:ext cx="22700" cy="8190"/>
            </a:xfrm>
            <a:custGeom>
              <a:avLst/>
              <a:gdLst/>
              <a:ahLst/>
              <a:cxnLst/>
              <a:rect l="l" t="t" r="r" b="b"/>
              <a:pathLst>
                <a:path w="636" h="272" extrusionOk="0">
                  <a:moveTo>
                    <a:pt x="634" y="0"/>
                  </a:moveTo>
                  <a:lnTo>
                    <a:pt x="249" y="0"/>
                  </a:lnTo>
                  <a:cubicBezTo>
                    <a:pt x="236" y="115"/>
                    <a:pt x="1" y="125"/>
                    <a:pt x="54" y="272"/>
                  </a:cubicBezTo>
                  <a:lnTo>
                    <a:pt x="635" y="272"/>
                  </a:lnTo>
                  <a:cubicBezTo>
                    <a:pt x="634" y="180"/>
                    <a:pt x="634" y="89"/>
                    <a:pt x="6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2" name="Google Shape;37192;p16"/>
            <p:cNvSpPr/>
            <p:nvPr/>
          </p:nvSpPr>
          <p:spPr>
            <a:xfrm>
              <a:off x="72026" y="35208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1"/>
                    <a:pt x="39" y="0"/>
                    <a:pt x="1" y="102"/>
                  </a:cubicBezTo>
                  <a:cubicBezTo>
                    <a:pt x="1" y="153"/>
                    <a:pt x="157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3" name="Google Shape;37193;p16"/>
            <p:cNvSpPr/>
            <p:nvPr/>
          </p:nvSpPr>
          <p:spPr>
            <a:xfrm>
              <a:off x="8724086" y="351809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3" y="102"/>
                  </a:moveTo>
                  <a:cubicBezTo>
                    <a:pt x="194" y="52"/>
                    <a:pt x="37" y="0"/>
                    <a:pt x="1" y="102"/>
                  </a:cubicBezTo>
                  <a:cubicBezTo>
                    <a:pt x="1" y="153"/>
                    <a:pt x="159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4" name="Google Shape;37194;p16"/>
            <p:cNvSpPr/>
            <p:nvPr/>
          </p:nvSpPr>
          <p:spPr>
            <a:xfrm>
              <a:off x="8373378" y="3510263"/>
              <a:ext cx="39583" cy="16771"/>
            </a:xfrm>
            <a:custGeom>
              <a:avLst/>
              <a:gdLst/>
              <a:ahLst/>
              <a:cxnLst/>
              <a:rect l="l" t="t" r="r" b="b"/>
              <a:pathLst>
                <a:path w="1109" h="557" extrusionOk="0">
                  <a:moveTo>
                    <a:pt x="954" y="453"/>
                  </a:moveTo>
                  <a:cubicBezTo>
                    <a:pt x="1109" y="140"/>
                    <a:pt x="776" y="55"/>
                    <a:pt x="378" y="0"/>
                  </a:cubicBezTo>
                  <a:cubicBezTo>
                    <a:pt x="0" y="173"/>
                    <a:pt x="175" y="556"/>
                    <a:pt x="95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5" name="Google Shape;37195;p16"/>
            <p:cNvSpPr/>
            <p:nvPr/>
          </p:nvSpPr>
          <p:spPr>
            <a:xfrm>
              <a:off x="5719368" y="3520439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6" name="Google Shape;37196;p16"/>
            <p:cNvSpPr/>
            <p:nvPr/>
          </p:nvSpPr>
          <p:spPr>
            <a:xfrm>
              <a:off x="749886" y="3520439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4"/>
                  </a:moveTo>
                  <a:cubicBezTo>
                    <a:pt x="240" y="0"/>
                    <a:pt x="0" y="68"/>
                    <a:pt x="98" y="115"/>
                  </a:cubicBezTo>
                  <a:cubicBezTo>
                    <a:pt x="155" y="140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7" name="Google Shape;37197;p16"/>
            <p:cNvSpPr/>
            <p:nvPr/>
          </p:nvSpPr>
          <p:spPr>
            <a:xfrm>
              <a:off x="8799859" y="3518482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5" y="21"/>
                    <a:pt x="3" y="1"/>
                    <a:pt x="0" y="89"/>
                  </a:cubicBezTo>
                  <a:cubicBezTo>
                    <a:pt x="149" y="69"/>
                    <a:pt x="379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8" name="Google Shape;37198;p16"/>
            <p:cNvSpPr/>
            <p:nvPr/>
          </p:nvSpPr>
          <p:spPr>
            <a:xfrm>
              <a:off x="6459581" y="3496684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1" y="813"/>
                  </a:moveTo>
                  <a:cubicBezTo>
                    <a:pt x="1477" y="681"/>
                    <a:pt x="31" y="1"/>
                    <a:pt x="1" y="8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9" name="Google Shape;37199;p16"/>
            <p:cNvSpPr/>
            <p:nvPr/>
          </p:nvSpPr>
          <p:spPr>
            <a:xfrm>
              <a:off x="729291" y="35177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1" y="25"/>
                  </a:moveTo>
                  <a:cubicBezTo>
                    <a:pt x="242" y="0"/>
                    <a:pt x="0" y="68"/>
                    <a:pt x="99" y="114"/>
                  </a:cubicBezTo>
                  <a:cubicBezTo>
                    <a:pt x="153" y="140"/>
                    <a:pt x="392" y="71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0" name="Google Shape;37200;p16"/>
            <p:cNvSpPr/>
            <p:nvPr/>
          </p:nvSpPr>
          <p:spPr>
            <a:xfrm>
              <a:off x="3272656" y="3509901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5" y="102"/>
                  </a:moveTo>
                  <a:cubicBezTo>
                    <a:pt x="197" y="53"/>
                    <a:pt x="40" y="1"/>
                    <a:pt x="2" y="102"/>
                  </a:cubicBezTo>
                  <a:cubicBezTo>
                    <a:pt x="1" y="155"/>
                    <a:pt x="159" y="204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1" name="Google Shape;37201;p16"/>
            <p:cNvSpPr/>
            <p:nvPr/>
          </p:nvSpPr>
          <p:spPr>
            <a:xfrm>
              <a:off x="7017123" y="3504753"/>
              <a:ext cx="22558" cy="8250"/>
            </a:xfrm>
            <a:custGeom>
              <a:avLst/>
              <a:gdLst/>
              <a:ahLst/>
              <a:cxnLst/>
              <a:rect l="l" t="t" r="r" b="b"/>
              <a:pathLst>
                <a:path w="632" h="274" extrusionOk="0">
                  <a:moveTo>
                    <a:pt x="577" y="1"/>
                  </a:moveTo>
                  <a:lnTo>
                    <a:pt x="1" y="1"/>
                  </a:lnTo>
                  <a:lnTo>
                    <a:pt x="1" y="273"/>
                  </a:lnTo>
                  <a:lnTo>
                    <a:pt x="386" y="273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2" name="Google Shape;37202;p16"/>
            <p:cNvSpPr/>
            <p:nvPr/>
          </p:nvSpPr>
          <p:spPr>
            <a:xfrm>
              <a:off x="6700465" y="3504753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9" y="92"/>
                  </a:moveTo>
                  <a:cubicBezTo>
                    <a:pt x="386" y="93"/>
                    <a:pt x="349" y="19"/>
                    <a:pt x="192" y="1"/>
                  </a:cubicBezTo>
                  <a:cubicBezTo>
                    <a:pt x="192" y="92"/>
                    <a:pt x="37" y="108"/>
                    <a:pt x="1" y="183"/>
                  </a:cubicBezTo>
                  <a:cubicBezTo>
                    <a:pt x="192" y="183"/>
                    <a:pt x="230" y="256"/>
                    <a:pt x="386" y="273"/>
                  </a:cubicBezTo>
                  <a:cubicBezTo>
                    <a:pt x="386" y="183"/>
                    <a:pt x="542" y="165"/>
                    <a:pt x="579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3" name="Google Shape;37203;p16"/>
            <p:cNvSpPr/>
            <p:nvPr/>
          </p:nvSpPr>
          <p:spPr>
            <a:xfrm>
              <a:off x="3668300" y="3509480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3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3" y="140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4" name="Google Shape;37204;p16"/>
            <p:cNvSpPr/>
            <p:nvPr/>
          </p:nvSpPr>
          <p:spPr>
            <a:xfrm>
              <a:off x="2267753" y="3507162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4" y="103"/>
                  </a:moveTo>
                  <a:cubicBezTo>
                    <a:pt x="195" y="52"/>
                    <a:pt x="39" y="0"/>
                    <a:pt x="2" y="103"/>
                  </a:cubicBezTo>
                  <a:cubicBezTo>
                    <a:pt x="1" y="154"/>
                    <a:pt x="156" y="205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5" name="Google Shape;37205;p16"/>
            <p:cNvSpPr/>
            <p:nvPr/>
          </p:nvSpPr>
          <p:spPr>
            <a:xfrm>
              <a:off x="8169898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5" y="25"/>
                  </a:moveTo>
                  <a:cubicBezTo>
                    <a:pt x="240" y="0"/>
                    <a:pt x="1" y="69"/>
                    <a:pt x="101" y="116"/>
                  </a:cubicBezTo>
                  <a:cubicBezTo>
                    <a:pt x="154" y="141"/>
                    <a:pt x="392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6" name="Google Shape;37206;p16"/>
            <p:cNvSpPr/>
            <p:nvPr/>
          </p:nvSpPr>
          <p:spPr>
            <a:xfrm>
              <a:off x="330042" y="350677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100" y="116"/>
                  </a:cubicBezTo>
                  <a:cubicBezTo>
                    <a:pt x="153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7" name="Google Shape;37207;p16"/>
            <p:cNvSpPr/>
            <p:nvPr/>
          </p:nvSpPr>
          <p:spPr>
            <a:xfrm>
              <a:off x="6855189" y="3504000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6"/>
                  </a:moveTo>
                  <a:cubicBezTo>
                    <a:pt x="241" y="1"/>
                    <a:pt x="1" y="70"/>
                    <a:pt x="101" y="117"/>
                  </a:cubicBezTo>
                  <a:cubicBezTo>
                    <a:pt x="153" y="142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8" name="Google Shape;37208;p16"/>
            <p:cNvSpPr/>
            <p:nvPr/>
          </p:nvSpPr>
          <p:spPr>
            <a:xfrm>
              <a:off x="6593925" y="3498912"/>
              <a:ext cx="23914" cy="5871"/>
            </a:xfrm>
            <a:custGeom>
              <a:avLst/>
              <a:gdLst/>
              <a:ahLst/>
              <a:cxnLst/>
              <a:rect l="l" t="t" r="r" b="b"/>
              <a:pathLst>
                <a:path w="670" h="195" extrusionOk="0">
                  <a:moveTo>
                    <a:pt x="477" y="195"/>
                  </a:moveTo>
                  <a:cubicBezTo>
                    <a:pt x="477" y="103"/>
                    <a:pt x="633" y="86"/>
                    <a:pt x="670" y="13"/>
                  </a:cubicBezTo>
                  <a:cubicBezTo>
                    <a:pt x="370" y="21"/>
                    <a:pt x="0" y="0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9" name="Google Shape;37209;p16"/>
            <p:cNvSpPr/>
            <p:nvPr/>
          </p:nvSpPr>
          <p:spPr>
            <a:xfrm>
              <a:off x="6080926" y="3496172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4"/>
                  </a:moveTo>
                  <a:cubicBezTo>
                    <a:pt x="196" y="53"/>
                    <a:pt x="39" y="1"/>
                    <a:pt x="4" y="104"/>
                  </a:cubicBezTo>
                  <a:cubicBezTo>
                    <a:pt x="0" y="155"/>
                    <a:pt x="157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0" name="Google Shape;37210;p16"/>
            <p:cNvSpPr/>
            <p:nvPr/>
          </p:nvSpPr>
          <p:spPr>
            <a:xfrm>
              <a:off x="5578492" y="349382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1" name="Google Shape;37211;p16"/>
            <p:cNvSpPr/>
            <p:nvPr/>
          </p:nvSpPr>
          <p:spPr>
            <a:xfrm>
              <a:off x="2188517" y="3495781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98" y="117"/>
                  </a:moveTo>
                  <a:cubicBezTo>
                    <a:pt x="152" y="142"/>
                    <a:pt x="391" y="73"/>
                    <a:pt x="290" y="26"/>
                  </a:cubicBezTo>
                  <a:cubicBezTo>
                    <a:pt x="238" y="1"/>
                    <a:pt x="1" y="70"/>
                    <a:pt x="98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2" name="Google Shape;37212;p16"/>
            <p:cNvSpPr/>
            <p:nvPr/>
          </p:nvSpPr>
          <p:spPr>
            <a:xfrm>
              <a:off x="614899" y="3491084"/>
              <a:ext cx="21594" cy="6474"/>
            </a:xfrm>
            <a:custGeom>
              <a:avLst/>
              <a:gdLst/>
              <a:ahLst/>
              <a:cxnLst/>
              <a:rect l="l" t="t" r="r" b="b"/>
              <a:pathLst>
                <a:path w="605" h="215" extrusionOk="0">
                  <a:moveTo>
                    <a:pt x="605" y="182"/>
                  </a:moveTo>
                  <a:lnTo>
                    <a:pt x="605" y="0"/>
                  </a:lnTo>
                  <a:lnTo>
                    <a:pt x="27" y="0"/>
                  </a:lnTo>
                  <a:cubicBezTo>
                    <a:pt x="0" y="163"/>
                    <a:pt x="217" y="214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3" name="Google Shape;37213;p16"/>
            <p:cNvSpPr/>
            <p:nvPr/>
          </p:nvSpPr>
          <p:spPr>
            <a:xfrm>
              <a:off x="5279002" y="3487651"/>
              <a:ext cx="13920" cy="4246"/>
            </a:xfrm>
            <a:custGeom>
              <a:avLst/>
              <a:gdLst/>
              <a:ahLst/>
              <a:cxnLst/>
              <a:rect l="l" t="t" r="r" b="b"/>
              <a:pathLst>
                <a:path w="390" h="141" extrusionOk="0">
                  <a:moveTo>
                    <a:pt x="291" y="25"/>
                  </a:moveTo>
                  <a:cubicBezTo>
                    <a:pt x="238" y="1"/>
                    <a:pt x="1" y="69"/>
                    <a:pt x="100" y="117"/>
                  </a:cubicBezTo>
                  <a:cubicBezTo>
                    <a:pt x="152" y="140"/>
                    <a:pt x="390" y="70"/>
                    <a:pt x="29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4" name="Google Shape;37214;p16"/>
            <p:cNvSpPr/>
            <p:nvPr/>
          </p:nvSpPr>
          <p:spPr>
            <a:xfrm>
              <a:off x="2031009" y="3483105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6" y="176"/>
                  </a:moveTo>
                  <a:cubicBezTo>
                    <a:pt x="323" y="180"/>
                    <a:pt x="346" y="291"/>
                    <a:pt x="655" y="268"/>
                  </a:cubicBezTo>
                  <a:cubicBezTo>
                    <a:pt x="954" y="43"/>
                    <a:pt x="0" y="0"/>
                    <a:pt x="76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5" name="Google Shape;37215;p16"/>
            <p:cNvSpPr/>
            <p:nvPr/>
          </p:nvSpPr>
          <p:spPr>
            <a:xfrm>
              <a:off x="4728348" y="348482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9"/>
                  </a:moveTo>
                  <a:cubicBezTo>
                    <a:pt x="154" y="143"/>
                    <a:pt x="394" y="75"/>
                    <a:pt x="293" y="28"/>
                  </a:cubicBezTo>
                  <a:cubicBezTo>
                    <a:pt x="241" y="1"/>
                    <a:pt x="1" y="71"/>
                    <a:pt x="101" y="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6" name="Google Shape;37216;p16"/>
            <p:cNvSpPr/>
            <p:nvPr/>
          </p:nvSpPr>
          <p:spPr>
            <a:xfrm>
              <a:off x="4105561" y="3482352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3" y="201"/>
                    <a:pt x="338" y="224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7" name="Google Shape;37217;p16"/>
            <p:cNvSpPr/>
            <p:nvPr/>
          </p:nvSpPr>
          <p:spPr>
            <a:xfrm>
              <a:off x="1283479" y="3482864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1"/>
                    <a:pt x="4" y="3"/>
                    <a:pt x="0" y="90"/>
                  </a:cubicBezTo>
                  <a:cubicBezTo>
                    <a:pt x="151" y="74"/>
                    <a:pt x="380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8" name="Google Shape;37218;p16"/>
            <p:cNvSpPr/>
            <p:nvPr/>
          </p:nvSpPr>
          <p:spPr>
            <a:xfrm>
              <a:off x="762021" y="3474735"/>
              <a:ext cx="27198" cy="10960"/>
            </a:xfrm>
            <a:custGeom>
              <a:avLst/>
              <a:gdLst/>
              <a:ahLst/>
              <a:cxnLst/>
              <a:rect l="l" t="t" r="r" b="b"/>
              <a:pathLst>
                <a:path w="762" h="364" extrusionOk="0">
                  <a:moveTo>
                    <a:pt x="533" y="363"/>
                  </a:moveTo>
                  <a:cubicBezTo>
                    <a:pt x="650" y="358"/>
                    <a:pt x="762" y="350"/>
                    <a:pt x="724" y="273"/>
                  </a:cubicBezTo>
                  <a:cubicBezTo>
                    <a:pt x="408" y="269"/>
                    <a:pt x="618" y="20"/>
                    <a:pt x="339" y="0"/>
                  </a:cubicBezTo>
                  <a:cubicBezTo>
                    <a:pt x="1" y="186"/>
                    <a:pt x="480" y="178"/>
                    <a:pt x="144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9" name="Google Shape;37219;p16"/>
            <p:cNvSpPr/>
            <p:nvPr/>
          </p:nvSpPr>
          <p:spPr>
            <a:xfrm>
              <a:off x="4511592" y="3476722"/>
              <a:ext cx="13920" cy="7437"/>
            </a:xfrm>
            <a:custGeom>
              <a:avLst/>
              <a:gdLst/>
              <a:ahLst/>
              <a:cxnLst/>
              <a:rect l="l" t="t" r="r" b="b"/>
              <a:pathLst>
                <a:path w="390" h="247" extrusionOk="0">
                  <a:moveTo>
                    <a:pt x="389" y="116"/>
                  </a:moveTo>
                  <a:cubicBezTo>
                    <a:pt x="384" y="22"/>
                    <a:pt x="50" y="1"/>
                    <a:pt x="0" y="116"/>
                  </a:cubicBezTo>
                  <a:cubicBezTo>
                    <a:pt x="220" y="105"/>
                    <a:pt x="303" y="246"/>
                    <a:pt x="38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0" name="Google Shape;37220;p16"/>
            <p:cNvSpPr/>
            <p:nvPr/>
          </p:nvSpPr>
          <p:spPr>
            <a:xfrm>
              <a:off x="874486" y="3471935"/>
              <a:ext cx="25592" cy="10960"/>
            </a:xfrm>
            <a:custGeom>
              <a:avLst/>
              <a:gdLst/>
              <a:ahLst/>
              <a:cxnLst/>
              <a:rect l="l" t="t" r="r" b="b"/>
              <a:pathLst>
                <a:path w="717" h="364" extrusionOk="0">
                  <a:moveTo>
                    <a:pt x="83" y="363"/>
                  </a:moveTo>
                  <a:lnTo>
                    <a:pt x="660" y="363"/>
                  </a:lnTo>
                  <a:cubicBezTo>
                    <a:pt x="716" y="157"/>
                    <a:pt x="614" y="21"/>
                    <a:pt x="275" y="1"/>
                  </a:cubicBezTo>
                  <a:cubicBezTo>
                    <a:pt x="215" y="125"/>
                    <a:pt x="1" y="173"/>
                    <a:pt x="8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1" name="Google Shape;37221;p16"/>
            <p:cNvSpPr/>
            <p:nvPr/>
          </p:nvSpPr>
          <p:spPr>
            <a:xfrm>
              <a:off x="4619595" y="3466816"/>
              <a:ext cx="36621" cy="18006"/>
            </a:xfrm>
            <a:custGeom>
              <a:avLst/>
              <a:gdLst/>
              <a:ahLst/>
              <a:cxnLst/>
              <a:rect l="l" t="t" r="r" b="b"/>
              <a:pathLst>
                <a:path w="1026" h="598" extrusionOk="0">
                  <a:moveTo>
                    <a:pt x="1026" y="171"/>
                  </a:moveTo>
                  <a:cubicBezTo>
                    <a:pt x="411" y="224"/>
                    <a:pt x="429" y="1"/>
                    <a:pt x="61" y="171"/>
                  </a:cubicBezTo>
                  <a:cubicBezTo>
                    <a:pt x="0" y="597"/>
                    <a:pt x="953" y="413"/>
                    <a:pt x="1026" y="1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2" name="Google Shape;37222;p16"/>
            <p:cNvSpPr/>
            <p:nvPr/>
          </p:nvSpPr>
          <p:spPr>
            <a:xfrm>
              <a:off x="1214593" y="3474343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3"/>
                  </a:moveTo>
                  <a:cubicBezTo>
                    <a:pt x="197" y="54"/>
                    <a:pt x="39" y="0"/>
                    <a:pt x="1" y="103"/>
                  </a:cubicBezTo>
                  <a:cubicBezTo>
                    <a:pt x="1" y="152"/>
                    <a:pt x="159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3" name="Google Shape;37223;p16"/>
            <p:cNvSpPr/>
            <p:nvPr/>
          </p:nvSpPr>
          <p:spPr>
            <a:xfrm>
              <a:off x="5826301" y="3469225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0"/>
                  </a:moveTo>
                  <a:lnTo>
                    <a:pt x="1" y="0"/>
                  </a:lnTo>
                  <a:lnTo>
                    <a:pt x="1" y="273"/>
                  </a:lnTo>
                  <a:lnTo>
                    <a:pt x="580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4" name="Google Shape;37224;p16"/>
            <p:cNvSpPr/>
            <p:nvPr/>
          </p:nvSpPr>
          <p:spPr>
            <a:xfrm>
              <a:off x="4717177" y="3469255"/>
              <a:ext cx="14812" cy="9485"/>
            </a:xfrm>
            <a:custGeom>
              <a:avLst/>
              <a:gdLst/>
              <a:ahLst/>
              <a:cxnLst/>
              <a:rect l="l" t="t" r="r" b="b"/>
              <a:pathLst>
                <a:path w="415" h="315" extrusionOk="0">
                  <a:moveTo>
                    <a:pt x="414" y="272"/>
                  </a:moveTo>
                  <a:lnTo>
                    <a:pt x="414" y="91"/>
                  </a:lnTo>
                  <a:cubicBezTo>
                    <a:pt x="219" y="91"/>
                    <a:pt x="185" y="18"/>
                    <a:pt x="27" y="1"/>
                  </a:cubicBezTo>
                  <a:cubicBezTo>
                    <a:pt x="46" y="143"/>
                    <a:pt x="1" y="314"/>
                    <a:pt x="4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5" name="Google Shape;37225;p16"/>
            <p:cNvSpPr/>
            <p:nvPr/>
          </p:nvSpPr>
          <p:spPr>
            <a:xfrm>
              <a:off x="860066" y="3471182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4" y="26"/>
                  </a:moveTo>
                  <a:cubicBezTo>
                    <a:pt x="240" y="1"/>
                    <a:pt x="0" y="70"/>
                    <a:pt x="98" y="117"/>
                  </a:cubicBezTo>
                  <a:cubicBezTo>
                    <a:pt x="154" y="143"/>
                    <a:pt x="392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6" name="Google Shape;37226;p16"/>
            <p:cNvSpPr/>
            <p:nvPr/>
          </p:nvSpPr>
          <p:spPr>
            <a:xfrm>
              <a:off x="8834195" y="3465883"/>
              <a:ext cx="13884" cy="6835"/>
            </a:xfrm>
            <a:custGeom>
              <a:avLst/>
              <a:gdLst/>
              <a:ahLst/>
              <a:cxnLst/>
              <a:rect l="l" t="t" r="r" b="b"/>
              <a:pathLst>
                <a:path w="389" h="227" extrusionOk="0">
                  <a:moveTo>
                    <a:pt x="388" y="111"/>
                  </a:moveTo>
                  <a:cubicBezTo>
                    <a:pt x="346" y="1"/>
                    <a:pt x="173" y="57"/>
                    <a:pt x="0" y="111"/>
                  </a:cubicBezTo>
                  <a:cubicBezTo>
                    <a:pt x="6" y="203"/>
                    <a:pt x="337" y="226"/>
                    <a:pt x="388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7" name="Google Shape;37227;p16"/>
            <p:cNvSpPr/>
            <p:nvPr/>
          </p:nvSpPr>
          <p:spPr>
            <a:xfrm>
              <a:off x="9050916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2" y="26"/>
                  </a:moveTo>
                  <a:cubicBezTo>
                    <a:pt x="240" y="1"/>
                    <a:pt x="1" y="70"/>
                    <a:pt x="100" y="117"/>
                  </a:cubicBezTo>
                  <a:cubicBezTo>
                    <a:pt x="152" y="143"/>
                    <a:pt x="394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8" name="Google Shape;37228;p16"/>
            <p:cNvSpPr/>
            <p:nvPr/>
          </p:nvSpPr>
          <p:spPr>
            <a:xfrm>
              <a:off x="8968289" y="3462962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2" y="1"/>
                    <a:pt x="0" y="70"/>
                    <a:pt x="103" y="117"/>
                  </a:cubicBezTo>
                  <a:cubicBezTo>
                    <a:pt x="155" y="143"/>
                    <a:pt x="393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9" name="Google Shape;37229;p16"/>
            <p:cNvSpPr/>
            <p:nvPr/>
          </p:nvSpPr>
          <p:spPr>
            <a:xfrm>
              <a:off x="8625790" y="3451973"/>
              <a:ext cx="22665" cy="11773"/>
            </a:xfrm>
            <a:custGeom>
              <a:avLst/>
              <a:gdLst/>
              <a:ahLst/>
              <a:cxnLst/>
              <a:rect l="l" t="t" r="r" b="b"/>
              <a:pathLst>
                <a:path w="635" h="391" extrusionOk="0">
                  <a:moveTo>
                    <a:pt x="635" y="391"/>
                  </a:moveTo>
                  <a:lnTo>
                    <a:pt x="635" y="28"/>
                  </a:lnTo>
                  <a:cubicBezTo>
                    <a:pt x="125" y="0"/>
                    <a:pt x="1" y="154"/>
                    <a:pt x="54" y="3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0" name="Google Shape;37230;p16"/>
            <p:cNvSpPr/>
            <p:nvPr/>
          </p:nvSpPr>
          <p:spPr>
            <a:xfrm>
              <a:off x="1768602" y="34602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6"/>
                  </a:moveTo>
                  <a:cubicBezTo>
                    <a:pt x="239" y="1"/>
                    <a:pt x="1" y="70"/>
                    <a:pt x="100" y="117"/>
                  </a:cubicBezTo>
                  <a:cubicBezTo>
                    <a:pt x="153" y="142"/>
                    <a:pt x="395" y="74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1" name="Google Shape;37231;p16"/>
            <p:cNvSpPr/>
            <p:nvPr/>
          </p:nvSpPr>
          <p:spPr>
            <a:xfrm>
              <a:off x="1744689" y="3447366"/>
              <a:ext cx="22986" cy="13670"/>
            </a:xfrm>
            <a:custGeom>
              <a:avLst/>
              <a:gdLst/>
              <a:ahLst/>
              <a:cxnLst/>
              <a:rect l="l" t="t" r="r" b="b"/>
              <a:pathLst>
                <a:path w="644" h="454" extrusionOk="0">
                  <a:moveTo>
                    <a:pt x="1" y="91"/>
                  </a:moveTo>
                  <a:lnTo>
                    <a:pt x="1" y="454"/>
                  </a:lnTo>
                  <a:lnTo>
                    <a:pt x="578" y="454"/>
                  </a:lnTo>
                  <a:cubicBezTo>
                    <a:pt x="629" y="217"/>
                    <a:pt x="643" y="1"/>
                    <a:pt x="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2" name="Google Shape;37232;p16"/>
            <p:cNvSpPr/>
            <p:nvPr/>
          </p:nvSpPr>
          <p:spPr>
            <a:xfrm>
              <a:off x="8118324" y="3447366"/>
              <a:ext cx="26948" cy="13038"/>
            </a:xfrm>
            <a:custGeom>
              <a:avLst/>
              <a:gdLst/>
              <a:ahLst/>
              <a:cxnLst/>
              <a:rect l="l" t="t" r="r" b="b"/>
              <a:pathLst>
                <a:path w="755" h="433" extrusionOk="0">
                  <a:moveTo>
                    <a:pt x="194" y="1"/>
                  </a:moveTo>
                  <a:cubicBezTo>
                    <a:pt x="212" y="159"/>
                    <a:pt x="154" y="283"/>
                    <a:pt x="1" y="362"/>
                  </a:cubicBezTo>
                  <a:cubicBezTo>
                    <a:pt x="660" y="433"/>
                    <a:pt x="754" y="16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3" name="Google Shape;37233;p16"/>
            <p:cNvSpPr/>
            <p:nvPr/>
          </p:nvSpPr>
          <p:spPr>
            <a:xfrm>
              <a:off x="3905901" y="3452123"/>
              <a:ext cx="13777" cy="7467"/>
            </a:xfrm>
            <a:custGeom>
              <a:avLst/>
              <a:gdLst/>
              <a:ahLst/>
              <a:cxnLst/>
              <a:rect l="l" t="t" r="r" b="b"/>
              <a:pathLst>
                <a:path w="386" h="248" extrusionOk="0">
                  <a:moveTo>
                    <a:pt x="386" y="113"/>
                  </a:moveTo>
                  <a:cubicBezTo>
                    <a:pt x="383" y="22"/>
                    <a:pt x="49" y="1"/>
                    <a:pt x="1" y="113"/>
                  </a:cubicBezTo>
                  <a:cubicBezTo>
                    <a:pt x="216" y="105"/>
                    <a:pt x="304" y="247"/>
                    <a:pt x="386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4" name="Google Shape;37234;p16"/>
            <p:cNvSpPr/>
            <p:nvPr/>
          </p:nvSpPr>
          <p:spPr>
            <a:xfrm>
              <a:off x="1541388" y="345480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5" y="24"/>
                  </a:moveTo>
                  <a:cubicBezTo>
                    <a:pt x="242" y="0"/>
                    <a:pt x="0" y="68"/>
                    <a:pt x="102" y="115"/>
                  </a:cubicBezTo>
                  <a:cubicBezTo>
                    <a:pt x="157" y="141"/>
                    <a:pt x="395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5" name="Google Shape;37235;p16"/>
            <p:cNvSpPr/>
            <p:nvPr/>
          </p:nvSpPr>
          <p:spPr>
            <a:xfrm>
              <a:off x="560719" y="3452454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5" y="102"/>
                  </a:moveTo>
                  <a:cubicBezTo>
                    <a:pt x="195" y="54"/>
                    <a:pt x="34" y="0"/>
                    <a:pt x="0" y="102"/>
                  </a:cubicBezTo>
                  <a:cubicBezTo>
                    <a:pt x="0" y="154"/>
                    <a:pt x="158" y="206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6" name="Google Shape;37236;p16"/>
            <p:cNvSpPr/>
            <p:nvPr/>
          </p:nvSpPr>
          <p:spPr>
            <a:xfrm>
              <a:off x="271615" y="3449233"/>
              <a:ext cx="27662" cy="9966"/>
            </a:xfrm>
            <a:custGeom>
              <a:avLst/>
              <a:gdLst/>
              <a:ahLst/>
              <a:cxnLst/>
              <a:rect l="l" t="t" r="r" b="b"/>
              <a:pathLst>
                <a:path w="775" h="331" extrusionOk="0">
                  <a:moveTo>
                    <a:pt x="775" y="120"/>
                  </a:moveTo>
                  <a:cubicBezTo>
                    <a:pt x="515" y="0"/>
                    <a:pt x="54" y="0"/>
                    <a:pt x="1" y="209"/>
                  </a:cubicBezTo>
                  <a:cubicBezTo>
                    <a:pt x="257" y="329"/>
                    <a:pt x="719" y="330"/>
                    <a:pt x="775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7" name="Google Shape;37237;p16"/>
            <p:cNvSpPr/>
            <p:nvPr/>
          </p:nvSpPr>
          <p:spPr>
            <a:xfrm>
              <a:off x="4135935" y="3438966"/>
              <a:ext cx="37120" cy="16561"/>
            </a:xfrm>
            <a:custGeom>
              <a:avLst/>
              <a:gdLst/>
              <a:ahLst/>
              <a:cxnLst/>
              <a:rect l="l" t="t" r="r" b="b"/>
              <a:pathLst>
                <a:path w="1040" h="550" extrusionOk="0">
                  <a:moveTo>
                    <a:pt x="884" y="550"/>
                  </a:moveTo>
                  <a:cubicBezTo>
                    <a:pt x="1039" y="0"/>
                    <a:pt x="0" y="490"/>
                    <a:pt x="884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8" name="Google Shape;37238;p16"/>
            <p:cNvSpPr/>
            <p:nvPr/>
          </p:nvSpPr>
          <p:spPr>
            <a:xfrm>
              <a:off x="860887" y="3447487"/>
              <a:ext cx="34086" cy="8852"/>
            </a:xfrm>
            <a:custGeom>
              <a:avLst/>
              <a:gdLst/>
              <a:ahLst/>
              <a:cxnLst/>
              <a:rect l="l" t="t" r="r" b="b"/>
              <a:pathLst>
                <a:path w="955" h="294" extrusionOk="0">
                  <a:moveTo>
                    <a:pt x="75" y="178"/>
                  </a:moveTo>
                  <a:cubicBezTo>
                    <a:pt x="322" y="182"/>
                    <a:pt x="344" y="293"/>
                    <a:pt x="656" y="267"/>
                  </a:cubicBezTo>
                  <a:cubicBezTo>
                    <a:pt x="955" y="45"/>
                    <a:pt x="1" y="1"/>
                    <a:pt x="75" y="17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9" name="Google Shape;37239;p16"/>
            <p:cNvSpPr/>
            <p:nvPr/>
          </p:nvSpPr>
          <p:spPr>
            <a:xfrm>
              <a:off x="6958482" y="3449323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6"/>
                  </a:moveTo>
                  <a:cubicBezTo>
                    <a:pt x="239" y="1"/>
                    <a:pt x="1" y="69"/>
                    <a:pt x="97" y="117"/>
                  </a:cubicBezTo>
                  <a:cubicBezTo>
                    <a:pt x="153" y="141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0" name="Google Shape;37240;p16"/>
            <p:cNvSpPr/>
            <p:nvPr/>
          </p:nvSpPr>
          <p:spPr>
            <a:xfrm>
              <a:off x="5981739" y="3441856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662" y="365"/>
                  </a:moveTo>
                  <a:cubicBezTo>
                    <a:pt x="715" y="158"/>
                    <a:pt x="612" y="22"/>
                    <a:pt x="277" y="1"/>
                  </a:cubicBezTo>
                  <a:cubicBezTo>
                    <a:pt x="214" y="124"/>
                    <a:pt x="0" y="176"/>
                    <a:pt x="8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1" name="Google Shape;37241;p16"/>
            <p:cNvSpPr/>
            <p:nvPr/>
          </p:nvSpPr>
          <p:spPr>
            <a:xfrm>
              <a:off x="2912347" y="3438183"/>
              <a:ext cx="39726" cy="15778"/>
            </a:xfrm>
            <a:custGeom>
              <a:avLst/>
              <a:gdLst/>
              <a:ahLst/>
              <a:cxnLst/>
              <a:rect l="l" t="t" r="r" b="b"/>
              <a:pathLst>
                <a:path w="1113" h="524" extrusionOk="0">
                  <a:moveTo>
                    <a:pt x="648" y="306"/>
                  </a:moveTo>
                  <a:cubicBezTo>
                    <a:pt x="1112" y="0"/>
                    <a:pt x="0" y="524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2" name="Google Shape;37242;p16"/>
            <p:cNvSpPr/>
            <p:nvPr/>
          </p:nvSpPr>
          <p:spPr>
            <a:xfrm>
              <a:off x="2177345" y="3439146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8" y="92"/>
                    <a:pt x="182" y="19"/>
                    <a:pt x="26" y="1"/>
                  </a:cubicBezTo>
                  <a:cubicBezTo>
                    <a:pt x="46" y="143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3" name="Google Shape;37243;p16"/>
            <p:cNvSpPr/>
            <p:nvPr/>
          </p:nvSpPr>
          <p:spPr>
            <a:xfrm>
              <a:off x="1909763" y="3444626"/>
              <a:ext cx="13920" cy="2770"/>
            </a:xfrm>
            <a:custGeom>
              <a:avLst/>
              <a:gdLst/>
              <a:ahLst/>
              <a:cxnLst/>
              <a:rect l="l" t="t" r="r" b="b"/>
              <a:pathLst>
                <a:path w="390" h="92" extrusionOk="0">
                  <a:moveTo>
                    <a:pt x="390" y="0"/>
                  </a:moveTo>
                  <a:cubicBezTo>
                    <a:pt x="240" y="20"/>
                    <a:pt x="6" y="2"/>
                    <a:pt x="1" y="92"/>
                  </a:cubicBezTo>
                  <a:cubicBezTo>
                    <a:pt x="153" y="72"/>
                    <a:pt x="384" y="88"/>
                    <a:pt x="3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4" name="Google Shape;37244;p16"/>
            <p:cNvSpPr/>
            <p:nvPr/>
          </p:nvSpPr>
          <p:spPr>
            <a:xfrm>
              <a:off x="3998736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42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5" name="Google Shape;37245;p16"/>
            <p:cNvSpPr/>
            <p:nvPr/>
          </p:nvSpPr>
          <p:spPr>
            <a:xfrm>
              <a:off x="804994" y="344113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3" y="142"/>
                    <a:pt x="392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6" name="Google Shape;37246;p16"/>
            <p:cNvSpPr/>
            <p:nvPr/>
          </p:nvSpPr>
          <p:spPr>
            <a:xfrm>
              <a:off x="6982645" y="3436407"/>
              <a:ext cx="13849" cy="5480"/>
            </a:xfrm>
            <a:custGeom>
              <a:avLst/>
              <a:gdLst/>
              <a:ahLst/>
              <a:cxnLst/>
              <a:rect l="l" t="t" r="r" b="b"/>
              <a:pathLst>
                <a:path w="388" h="182" extrusionOk="0">
                  <a:moveTo>
                    <a:pt x="387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7" name="Google Shape;37247;p16"/>
            <p:cNvSpPr/>
            <p:nvPr/>
          </p:nvSpPr>
          <p:spPr>
            <a:xfrm>
              <a:off x="3155694" y="3433697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6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8" name="Google Shape;37248;p16"/>
            <p:cNvSpPr/>
            <p:nvPr/>
          </p:nvSpPr>
          <p:spPr>
            <a:xfrm>
              <a:off x="2086081" y="3431107"/>
              <a:ext cx="34086" cy="8822"/>
            </a:xfrm>
            <a:custGeom>
              <a:avLst/>
              <a:gdLst/>
              <a:ahLst/>
              <a:cxnLst/>
              <a:rect l="l" t="t" r="r" b="b"/>
              <a:pathLst>
                <a:path w="955" h="293" extrusionOk="0">
                  <a:moveTo>
                    <a:pt x="76" y="177"/>
                  </a:moveTo>
                  <a:cubicBezTo>
                    <a:pt x="321" y="182"/>
                    <a:pt x="341" y="293"/>
                    <a:pt x="654" y="268"/>
                  </a:cubicBezTo>
                  <a:cubicBezTo>
                    <a:pt x="954" y="45"/>
                    <a:pt x="0" y="0"/>
                    <a:pt x="76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9" name="Google Shape;37249;p16"/>
            <p:cNvSpPr/>
            <p:nvPr/>
          </p:nvSpPr>
          <p:spPr>
            <a:xfrm>
              <a:off x="3138455" y="3432914"/>
              <a:ext cx="13920" cy="4306"/>
            </a:xfrm>
            <a:custGeom>
              <a:avLst/>
              <a:gdLst/>
              <a:ahLst/>
              <a:cxnLst/>
              <a:rect l="l" t="t" r="r" b="b"/>
              <a:pathLst>
                <a:path w="390" h="143" extrusionOk="0">
                  <a:moveTo>
                    <a:pt x="290" y="26"/>
                  </a:moveTo>
                  <a:cubicBezTo>
                    <a:pt x="236" y="0"/>
                    <a:pt x="0" y="71"/>
                    <a:pt x="98" y="118"/>
                  </a:cubicBezTo>
                  <a:cubicBezTo>
                    <a:pt x="151" y="143"/>
                    <a:pt x="389" y="72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0" name="Google Shape;37250;p16"/>
            <p:cNvSpPr/>
            <p:nvPr/>
          </p:nvSpPr>
          <p:spPr>
            <a:xfrm>
              <a:off x="2226528" y="3433697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6" y="20"/>
                    <a:pt x="2" y="3"/>
                    <a:pt x="1" y="92"/>
                  </a:cubicBezTo>
                  <a:cubicBezTo>
                    <a:pt x="148" y="71"/>
                    <a:pt x="377" y="88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1" name="Google Shape;37251;p16"/>
            <p:cNvSpPr/>
            <p:nvPr/>
          </p:nvSpPr>
          <p:spPr>
            <a:xfrm>
              <a:off x="2081869" y="4100751"/>
              <a:ext cx="50648" cy="16440"/>
            </a:xfrm>
            <a:custGeom>
              <a:avLst/>
              <a:gdLst/>
              <a:ahLst/>
              <a:cxnLst/>
              <a:rect l="l" t="t" r="r" b="b"/>
              <a:pathLst>
                <a:path w="1419" h="546" extrusionOk="0">
                  <a:moveTo>
                    <a:pt x="194" y="545"/>
                  </a:moveTo>
                  <a:cubicBezTo>
                    <a:pt x="1418" y="479"/>
                    <a:pt x="207" y="1"/>
                    <a:pt x="1" y="274"/>
                  </a:cubicBezTo>
                  <a:cubicBezTo>
                    <a:pt x="228" y="289"/>
                    <a:pt x="209" y="419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2" name="Google Shape;37252;p16"/>
            <p:cNvSpPr/>
            <p:nvPr/>
          </p:nvSpPr>
          <p:spPr>
            <a:xfrm>
              <a:off x="8772305" y="3810957"/>
              <a:ext cx="34443" cy="10990"/>
            </a:xfrm>
            <a:custGeom>
              <a:avLst/>
              <a:gdLst/>
              <a:ahLst/>
              <a:cxnLst/>
              <a:rect l="l" t="t" r="r" b="b"/>
              <a:pathLst>
                <a:path w="965" h="365" extrusionOk="0">
                  <a:moveTo>
                    <a:pt x="964" y="365"/>
                  </a:moveTo>
                  <a:cubicBezTo>
                    <a:pt x="898" y="123"/>
                    <a:pt x="459" y="59"/>
                    <a:pt x="1" y="0"/>
                  </a:cubicBezTo>
                  <a:cubicBezTo>
                    <a:pt x="79" y="237"/>
                    <a:pt x="601" y="263"/>
                    <a:pt x="964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3" name="Google Shape;37253;p16"/>
            <p:cNvSpPr/>
            <p:nvPr/>
          </p:nvSpPr>
          <p:spPr>
            <a:xfrm>
              <a:off x="9095424" y="3584089"/>
              <a:ext cx="36728" cy="16290"/>
            </a:xfrm>
            <a:custGeom>
              <a:avLst/>
              <a:gdLst/>
              <a:ahLst/>
              <a:cxnLst/>
              <a:rect l="l" t="t" r="r" b="b"/>
              <a:pathLst>
                <a:path w="1029" h="541" extrusionOk="0">
                  <a:moveTo>
                    <a:pt x="204" y="454"/>
                  </a:moveTo>
                  <a:cubicBezTo>
                    <a:pt x="793" y="540"/>
                    <a:pt x="1029" y="9"/>
                    <a:pt x="780" y="1"/>
                  </a:cubicBezTo>
                  <a:cubicBezTo>
                    <a:pt x="610" y="160"/>
                    <a:pt x="0" y="115"/>
                    <a:pt x="204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4" name="Google Shape;37254;p16"/>
            <p:cNvSpPr/>
            <p:nvPr/>
          </p:nvSpPr>
          <p:spPr>
            <a:xfrm>
              <a:off x="835332" y="3511678"/>
              <a:ext cx="35193" cy="10087"/>
            </a:xfrm>
            <a:custGeom>
              <a:avLst/>
              <a:gdLst/>
              <a:ahLst/>
              <a:cxnLst/>
              <a:rect l="l" t="t" r="r" b="b"/>
              <a:pathLst>
                <a:path w="986" h="335" extrusionOk="0">
                  <a:moveTo>
                    <a:pt x="406" y="315"/>
                  </a:moveTo>
                  <a:cubicBezTo>
                    <a:pt x="484" y="161"/>
                    <a:pt x="655" y="334"/>
                    <a:pt x="986" y="315"/>
                  </a:cubicBezTo>
                  <a:lnTo>
                    <a:pt x="986" y="43"/>
                  </a:lnTo>
                  <a:cubicBezTo>
                    <a:pt x="612" y="0"/>
                    <a:pt x="0" y="287"/>
                    <a:pt x="406" y="3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5" name="Google Shape;37255;p16"/>
            <p:cNvSpPr/>
            <p:nvPr/>
          </p:nvSpPr>
          <p:spPr>
            <a:xfrm>
              <a:off x="808813" y="3448028"/>
              <a:ext cx="37549" cy="11171"/>
            </a:xfrm>
            <a:custGeom>
              <a:avLst/>
              <a:gdLst/>
              <a:ahLst/>
              <a:cxnLst/>
              <a:rect l="l" t="t" r="r" b="b"/>
              <a:pathLst>
                <a:path w="1052" h="371" extrusionOk="0">
                  <a:moveTo>
                    <a:pt x="960" y="249"/>
                  </a:moveTo>
                  <a:cubicBezTo>
                    <a:pt x="573" y="249"/>
                    <a:pt x="713" y="1"/>
                    <a:pt x="187" y="69"/>
                  </a:cubicBezTo>
                  <a:cubicBezTo>
                    <a:pt x="0" y="291"/>
                    <a:pt x="1051" y="370"/>
                    <a:pt x="960" y="2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6" name="Google Shape;37256;p16"/>
            <p:cNvSpPr/>
            <p:nvPr/>
          </p:nvSpPr>
          <p:spPr>
            <a:xfrm>
              <a:off x="8669406" y="5136575"/>
              <a:ext cx="13777" cy="6745"/>
            </a:xfrm>
            <a:custGeom>
              <a:avLst/>
              <a:gdLst/>
              <a:ahLst/>
              <a:cxnLst/>
              <a:rect l="l" t="t" r="r" b="b"/>
              <a:pathLst>
                <a:path w="386" h="224" extrusionOk="0">
                  <a:moveTo>
                    <a:pt x="385" y="110"/>
                  </a:moveTo>
                  <a:cubicBezTo>
                    <a:pt x="345" y="0"/>
                    <a:pt x="171" y="54"/>
                    <a:pt x="0" y="110"/>
                  </a:cubicBezTo>
                  <a:cubicBezTo>
                    <a:pt x="3" y="201"/>
                    <a:pt x="338" y="223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7" name="Google Shape;37257;p16"/>
            <p:cNvSpPr/>
            <p:nvPr/>
          </p:nvSpPr>
          <p:spPr>
            <a:xfrm>
              <a:off x="8066999" y="513913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6"/>
                  </a:moveTo>
                  <a:cubicBezTo>
                    <a:pt x="156" y="140"/>
                    <a:pt x="393" y="72"/>
                    <a:pt x="294" y="25"/>
                  </a:cubicBezTo>
                  <a:cubicBezTo>
                    <a:pt x="242" y="0"/>
                    <a:pt x="0" y="68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8" name="Google Shape;37258;p16"/>
            <p:cNvSpPr/>
            <p:nvPr/>
          </p:nvSpPr>
          <p:spPr>
            <a:xfrm>
              <a:off x="3244567" y="5137147"/>
              <a:ext cx="21665" cy="6353"/>
            </a:xfrm>
            <a:custGeom>
              <a:avLst/>
              <a:gdLst/>
              <a:ahLst/>
              <a:cxnLst/>
              <a:rect l="l" t="t" r="r" b="b"/>
              <a:pathLst>
                <a:path w="607" h="211" extrusionOk="0">
                  <a:moveTo>
                    <a:pt x="606" y="1"/>
                  </a:moveTo>
                  <a:lnTo>
                    <a:pt x="29" y="1"/>
                  </a:lnTo>
                  <a:cubicBezTo>
                    <a:pt x="1" y="163"/>
                    <a:pt x="221" y="211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9" name="Google Shape;37259;p16"/>
            <p:cNvSpPr/>
            <p:nvPr/>
          </p:nvSpPr>
          <p:spPr>
            <a:xfrm>
              <a:off x="113821" y="5136996"/>
              <a:ext cx="23843" cy="5962"/>
            </a:xfrm>
            <a:custGeom>
              <a:avLst/>
              <a:gdLst/>
              <a:ahLst/>
              <a:cxnLst/>
              <a:rect l="l" t="t" r="r" b="b"/>
              <a:pathLst>
                <a:path w="668" h="198" extrusionOk="0">
                  <a:moveTo>
                    <a:pt x="579" y="6"/>
                  </a:moveTo>
                  <a:cubicBezTo>
                    <a:pt x="246" y="1"/>
                    <a:pt x="83" y="74"/>
                    <a:pt x="1" y="187"/>
                  </a:cubicBezTo>
                  <a:cubicBezTo>
                    <a:pt x="302" y="178"/>
                    <a:pt x="668" y="198"/>
                    <a:pt x="579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0" name="Google Shape;37260;p16"/>
            <p:cNvSpPr/>
            <p:nvPr/>
          </p:nvSpPr>
          <p:spPr>
            <a:xfrm>
              <a:off x="2670678" y="5136364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2" y="27"/>
                  </a:moveTo>
                  <a:cubicBezTo>
                    <a:pt x="242" y="1"/>
                    <a:pt x="0" y="69"/>
                    <a:pt x="102" y="117"/>
                  </a:cubicBezTo>
                  <a:cubicBezTo>
                    <a:pt x="155" y="140"/>
                    <a:pt x="395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1" name="Google Shape;37261;p16"/>
            <p:cNvSpPr/>
            <p:nvPr/>
          </p:nvSpPr>
          <p:spPr>
            <a:xfrm>
              <a:off x="6889989" y="5133624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101" y="118"/>
                  </a:moveTo>
                  <a:cubicBezTo>
                    <a:pt x="155" y="143"/>
                    <a:pt x="396" y="73"/>
                    <a:pt x="293" y="25"/>
                  </a:cubicBezTo>
                  <a:cubicBezTo>
                    <a:pt x="240" y="0"/>
                    <a:pt x="1" y="71"/>
                    <a:pt x="101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2" name="Google Shape;37262;p16"/>
            <p:cNvSpPr/>
            <p:nvPr/>
          </p:nvSpPr>
          <p:spPr>
            <a:xfrm>
              <a:off x="5196732" y="5133624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5"/>
                  </a:moveTo>
                  <a:cubicBezTo>
                    <a:pt x="241" y="0"/>
                    <a:pt x="1" y="68"/>
                    <a:pt x="102" y="118"/>
                  </a:cubicBezTo>
                  <a:cubicBezTo>
                    <a:pt x="155" y="143"/>
                    <a:pt x="395" y="73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3" name="Google Shape;37263;p16"/>
            <p:cNvSpPr/>
            <p:nvPr/>
          </p:nvSpPr>
          <p:spPr>
            <a:xfrm>
              <a:off x="1827636" y="5120738"/>
              <a:ext cx="39761" cy="13700"/>
            </a:xfrm>
            <a:custGeom>
              <a:avLst/>
              <a:gdLst/>
              <a:ahLst/>
              <a:cxnLst/>
              <a:rect l="l" t="t" r="r" b="b"/>
              <a:pathLst>
                <a:path w="1114" h="455" extrusionOk="0">
                  <a:moveTo>
                    <a:pt x="577" y="0"/>
                  </a:moveTo>
                  <a:cubicBezTo>
                    <a:pt x="405" y="161"/>
                    <a:pt x="113" y="265"/>
                    <a:pt x="0" y="454"/>
                  </a:cubicBezTo>
                  <a:cubicBezTo>
                    <a:pt x="388" y="447"/>
                    <a:pt x="1114" y="141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4" name="Google Shape;37264;p16"/>
            <p:cNvSpPr/>
            <p:nvPr/>
          </p:nvSpPr>
          <p:spPr>
            <a:xfrm>
              <a:off x="1665738" y="5130914"/>
              <a:ext cx="14134" cy="4185"/>
            </a:xfrm>
            <a:custGeom>
              <a:avLst/>
              <a:gdLst/>
              <a:ahLst/>
              <a:cxnLst/>
              <a:rect l="l" t="t" r="r" b="b"/>
              <a:pathLst>
                <a:path w="396" h="139" extrusionOk="0">
                  <a:moveTo>
                    <a:pt x="101" y="115"/>
                  </a:moveTo>
                  <a:cubicBezTo>
                    <a:pt x="154" y="139"/>
                    <a:pt x="396" y="72"/>
                    <a:pt x="291" y="25"/>
                  </a:cubicBezTo>
                  <a:cubicBezTo>
                    <a:pt x="239" y="0"/>
                    <a:pt x="0" y="69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5" name="Google Shape;37265;p16"/>
            <p:cNvSpPr/>
            <p:nvPr/>
          </p:nvSpPr>
          <p:spPr>
            <a:xfrm>
              <a:off x="1087602" y="512814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0" y="117"/>
                  </a:moveTo>
                  <a:cubicBezTo>
                    <a:pt x="151" y="142"/>
                    <a:pt x="393" y="73"/>
                    <a:pt x="290" y="27"/>
                  </a:cubicBezTo>
                  <a:cubicBezTo>
                    <a:pt x="241" y="1"/>
                    <a:pt x="0" y="71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6" name="Google Shape;37266;p16"/>
            <p:cNvSpPr/>
            <p:nvPr/>
          </p:nvSpPr>
          <p:spPr>
            <a:xfrm>
              <a:off x="2732675" y="512543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0" y="117"/>
                  </a:moveTo>
                  <a:cubicBezTo>
                    <a:pt x="152" y="142"/>
                    <a:pt x="391" y="73"/>
                    <a:pt x="295" y="26"/>
                  </a:cubicBezTo>
                  <a:cubicBezTo>
                    <a:pt x="237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7" name="Google Shape;37267;p16"/>
            <p:cNvSpPr/>
            <p:nvPr/>
          </p:nvSpPr>
          <p:spPr>
            <a:xfrm>
              <a:off x="2867019" y="5120738"/>
              <a:ext cx="13813" cy="5480"/>
            </a:xfrm>
            <a:custGeom>
              <a:avLst/>
              <a:gdLst/>
              <a:ahLst/>
              <a:cxnLst/>
              <a:rect l="l" t="t" r="r" b="b"/>
              <a:pathLst>
                <a:path w="387" h="182" extrusionOk="0">
                  <a:moveTo>
                    <a:pt x="387" y="0"/>
                  </a:moveTo>
                  <a:lnTo>
                    <a:pt x="0" y="0"/>
                  </a:lnTo>
                  <a:lnTo>
                    <a:pt x="0" y="182"/>
                  </a:lnTo>
                  <a:lnTo>
                    <a:pt x="387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8" name="Google Shape;37268;p16"/>
            <p:cNvSpPr/>
            <p:nvPr/>
          </p:nvSpPr>
          <p:spPr>
            <a:xfrm>
              <a:off x="6556306" y="511766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2"/>
                  </a:moveTo>
                  <a:cubicBezTo>
                    <a:pt x="193" y="53"/>
                    <a:pt x="36" y="0"/>
                    <a:pt x="1" y="102"/>
                  </a:cubicBezTo>
                  <a:cubicBezTo>
                    <a:pt x="1" y="153"/>
                    <a:pt x="157" y="205"/>
                    <a:pt x="19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9" name="Google Shape;37269;p16"/>
            <p:cNvSpPr/>
            <p:nvPr/>
          </p:nvSpPr>
          <p:spPr>
            <a:xfrm>
              <a:off x="4222952" y="511766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5" y="205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0" name="Google Shape;37270;p16"/>
            <p:cNvSpPr/>
            <p:nvPr/>
          </p:nvSpPr>
          <p:spPr>
            <a:xfrm>
              <a:off x="536948" y="51200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3" y="24"/>
                  </a:moveTo>
                  <a:cubicBezTo>
                    <a:pt x="237" y="1"/>
                    <a:pt x="1" y="67"/>
                    <a:pt x="100" y="114"/>
                  </a:cubicBezTo>
                  <a:cubicBezTo>
                    <a:pt x="152" y="140"/>
                    <a:pt x="394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1" name="Google Shape;37271;p16"/>
            <p:cNvSpPr/>
            <p:nvPr/>
          </p:nvSpPr>
          <p:spPr>
            <a:xfrm>
              <a:off x="5475664" y="5112488"/>
              <a:ext cx="20737" cy="8220"/>
            </a:xfrm>
            <a:custGeom>
              <a:avLst/>
              <a:gdLst/>
              <a:ahLst/>
              <a:cxnLst/>
              <a:rect l="l" t="t" r="r" b="b"/>
              <a:pathLst>
                <a:path w="581" h="273" extrusionOk="0">
                  <a:moveTo>
                    <a:pt x="580" y="91"/>
                  </a:moveTo>
                  <a:cubicBezTo>
                    <a:pt x="387" y="91"/>
                    <a:pt x="349" y="18"/>
                    <a:pt x="195" y="0"/>
                  </a:cubicBezTo>
                  <a:cubicBezTo>
                    <a:pt x="195" y="91"/>
                    <a:pt x="36" y="108"/>
                    <a:pt x="1" y="181"/>
                  </a:cubicBezTo>
                  <a:cubicBezTo>
                    <a:pt x="195" y="181"/>
                    <a:pt x="230" y="255"/>
                    <a:pt x="388" y="273"/>
                  </a:cubicBezTo>
                  <a:cubicBezTo>
                    <a:pt x="387" y="183"/>
                    <a:pt x="542" y="166"/>
                    <a:pt x="58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2" name="Google Shape;37272;p16"/>
            <p:cNvSpPr/>
            <p:nvPr/>
          </p:nvSpPr>
          <p:spPr>
            <a:xfrm>
              <a:off x="4844918" y="5112067"/>
              <a:ext cx="33551" cy="15838"/>
            </a:xfrm>
            <a:custGeom>
              <a:avLst/>
              <a:gdLst/>
              <a:ahLst/>
              <a:cxnLst/>
              <a:rect l="l" t="t" r="r" b="b"/>
              <a:pathLst>
                <a:path w="940" h="526" extrusionOk="0">
                  <a:moveTo>
                    <a:pt x="895" y="197"/>
                  </a:moveTo>
                  <a:cubicBezTo>
                    <a:pt x="939" y="142"/>
                    <a:pt x="604" y="1"/>
                    <a:pt x="510" y="17"/>
                  </a:cubicBezTo>
                  <a:cubicBezTo>
                    <a:pt x="1" y="90"/>
                    <a:pt x="633" y="526"/>
                    <a:pt x="895" y="1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3" name="Google Shape;37273;p16"/>
            <p:cNvSpPr/>
            <p:nvPr/>
          </p:nvSpPr>
          <p:spPr>
            <a:xfrm>
              <a:off x="416667" y="5103696"/>
              <a:ext cx="40333" cy="14694"/>
            </a:xfrm>
            <a:custGeom>
              <a:avLst/>
              <a:gdLst/>
              <a:ahLst/>
              <a:cxnLst/>
              <a:rect l="l" t="t" r="r" b="b"/>
              <a:pathLst>
                <a:path w="1130" h="488" extrusionOk="0">
                  <a:moveTo>
                    <a:pt x="770" y="383"/>
                  </a:moveTo>
                  <a:cubicBezTo>
                    <a:pt x="1129" y="81"/>
                    <a:pt x="79" y="1"/>
                    <a:pt x="0" y="201"/>
                  </a:cubicBezTo>
                  <a:cubicBezTo>
                    <a:pt x="302" y="242"/>
                    <a:pt x="165" y="488"/>
                    <a:pt x="770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4" name="Google Shape;37274;p16"/>
            <p:cNvSpPr/>
            <p:nvPr/>
          </p:nvSpPr>
          <p:spPr>
            <a:xfrm>
              <a:off x="822733" y="5093369"/>
              <a:ext cx="50398" cy="17494"/>
            </a:xfrm>
            <a:custGeom>
              <a:avLst/>
              <a:gdLst/>
              <a:ahLst/>
              <a:cxnLst/>
              <a:rect l="l" t="t" r="r" b="b"/>
              <a:pathLst>
                <a:path w="1412" h="581" extrusionOk="0">
                  <a:moveTo>
                    <a:pt x="1157" y="546"/>
                  </a:moveTo>
                  <a:cubicBezTo>
                    <a:pt x="1320" y="442"/>
                    <a:pt x="1412" y="302"/>
                    <a:pt x="1350" y="92"/>
                  </a:cubicBezTo>
                  <a:cubicBezTo>
                    <a:pt x="721" y="146"/>
                    <a:pt x="451" y="32"/>
                    <a:pt x="1" y="1"/>
                  </a:cubicBezTo>
                  <a:cubicBezTo>
                    <a:pt x="229" y="255"/>
                    <a:pt x="314" y="580"/>
                    <a:pt x="1157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5" name="Google Shape;37275;p16"/>
            <p:cNvSpPr/>
            <p:nvPr/>
          </p:nvSpPr>
          <p:spPr>
            <a:xfrm>
              <a:off x="1189645" y="5090659"/>
              <a:ext cx="71992" cy="13941"/>
            </a:xfrm>
            <a:custGeom>
              <a:avLst/>
              <a:gdLst/>
              <a:ahLst/>
              <a:cxnLst/>
              <a:rect l="l" t="t" r="r" b="b"/>
              <a:pathLst>
                <a:path w="2017" h="463" extrusionOk="0">
                  <a:moveTo>
                    <a:pt x="713" y="455"/>
                  </a:moveTo>
                  <a:cubicBezTo>
                    <a:pt x="658" y="125"/>
                    <a:pt x="2017" y="463"/>
                    <a:pt x="1677" y="1"/>
                  </a:cubicBezTo>
                  <a:cubicBezTo>
                    <a:pt x="1136" y="49"/>
                    <a:pt x="675" y="134"/>
                    <a:pt x="133" y="182"/>
                  </a:cubicBezTo>
                  <a:cubicBezTo>
                    <a:pt x="0" y="425"/>
                    <a:pt x="531" y="357"/>
                    <a:pt x="71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6" name="Google Shape;37276;p16"/>
            <p:cNvSpPr/>
            <p:nvPr/>
          </p:nvSpPr>
          <p:spPr>
            <a:xfrm>
              <a:off x="6690364" y="509809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6" y="141"/>
                    <a:pt x="395" y="72"/>
                    <a:pt x="293" y="25"/>
                  </a:cubicBezTo>
                  <a:cubicBezTo>
                    <a:pt x="244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7" name="Google Shape;37277;p16"/>
            <p:cNvSpPr/>
            <p:nvPr/>
          </p:nvSpPr>
          <p:spPr>
            <a:xfrm>
              <a:off x="6611343" y="5093339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0" y="183"/>
                  </a:moveTo>
                  <a:lnTo>
                    <a:pt x="387" y="183"/>
                  </a:lnTo>
                  <a:lnTo>
                    <a:pt x="38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8" name="Google Shape;37278;p16"/>
            <p:cNvSpPr/>
            <p:nvPr/>
          </p:nvSpPr>
          <p:spPr>
            <a:xfrm>
              <a:off x="5234673" y="5092797"/>
              <a:ext cx="13777" cy="6805"/>
            </a:xfrm>
            <a:custGeom>
              <a:avLst/>
              <a:gdLst/>
              <a:ahLst/>
              <a:cxnLst/>
              <a:rect l="l" t="t" r="r" b="b"/>
              <a:pathLst>
                <a:path w="386" h="226" extrusionOk="0">
                  <a:moveTo>
                    <a:pt x="385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5" y="202"/>
                    <a:pt x="341" y="226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9" name="Google Shape;37279;p16"/>
            <p:cNvSpPr/>
            <p:nvPr/>
          </p:nvSpPr>
          <p:spPr>
            <a:xfrm>
              <a:off x="8006537" y="5082500"/>
              <a:ext cx="44687" cy="16380"/>
            </a:xfrm>
            <a:custGeom>
              <a:avLst/>
              <a:gdLst/>
              <a:ahLst/>
              <a:cxnLst/>
              <a:rect l="l" t="t" r="r" b="b"/>
              <a:pathLst>
                <a:path w="1252" h="544" extrusionOk="0">
                  <a:moveTo>
                    <a:pt x="638" y="0"/>
                  </a:moveTo>
                  <a:cubicBezTo>
                    <a:pt x="616" y="171"/>
                    <a:pt x="0" y="63"/>
                    <a:pt x="59" y="272"/>
                  </a:cubicBezTo>
                  <a:cubicBezTo>
                    <a:pt x="397" y="543"/>
                    <a:pt x="1252" y="141"/>
                    <a:pt x="6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0" name="Google Shape;37280;p16"/>
            <p:cNvSpPr/>
            <p:nvPr/>
          </p:nvSpPr>
          <p:spPr>
            <a:xfrm>
              <a:off x="6683547" y="508987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2" y="27"/>
                  </a:moveTo>
                  <a:cubicBezTo>
                    <a:pt x="242" y="0"/>
                    <a:pt x="1" y="70"/>
                    <a:pt x="103" y="117"/>
                  </a:cubicBezTo>
                  <a:cubicBezTo>
                    <a:pt x="152" y="141"/>
                    <a:pt x="392" y="72"/>
                    <a:pt x="292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1" name="Google Shape;37281;p16"/>
            <p:cNvSpPr/>
            <p:nvPr/>
          </p:nvSpPr>
          <p:spPr>
            <a:xfrm>
              <a:off x="9075543" y="508514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5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5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2" name="Google Shape;37282;p16"/>
            <p:cNvSpPr/>
            <p:nvPr/>
          </p:nvSpPr>
          <p:spPr>
            <a:xfrm>
              <a:off x="5841969" y="5075334"/>
              <a:ext cx="22165" cy="16229"/>
            </a:xfrm>
            <a:custGeom>
              <a:avLst/>
              <a:gdLst/>
              <a:ahLst/>
              <a:cxnLst/>
              <a:rect l="l" t="t" r="r" b="b"/>
              <a:pathLst>
                <a:path w="621" h="539" extrusionOk="0">
                  <a:moveTo>
                    <a:pt x="343" y="510"/>
                  </a:moveTo>
                  <a:cubicBezTo>
                    <a:pt x="403" y="386"/>
                    <a:pt x="620" y="336"/>
                    <a:pt x="538" y="144"/>
                  </a:cubicBezTo>
                  <a:cubicBezTo>
                    <a:pt x="0" y="0"/>
                    <a:pt x="4" y="538"/>
                    <a:pt x="343" y="5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3" name="Google Shape;37283;p16"/>
            <p:cNvSpPr/>
            <p:nvPr/>
          </p:nvSpPr>
          <p:spPr>
            <a:xfrm>
              <a:off x="5410169" y="5084457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291" y="24"/>
                  </a:moveTo>
                  <a:cubicBezTo>
                    <a:pt x="238" y="0"/>
                    <a:pt x="0" y="68"/>
                    <a:pt x="98" y="115"/>
                  </a:cubicBezTo>
                  <a:cubicBezTo>
                    <a:pt x="150" y="140"/>
                    <a:pt x="394" y="72"/>
                    <a:pt x="291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4" name="Google Shape;37284;p16"/>
            <p:cNvSpPr/>
            <p:nvPr/>
          </p:nvSpPr>
          <p:spPr>
            <a:xfrm>
              <a:off x="2537012" y="5075304"/>
              <a:ext cx="47757" cy="17404"/>
            </a:xfrm>
            <a:custGeom>
              <a:avLst/>
              <a:gdLst/>
              <a:ahLst/>
              <a:cxnLst/>
              <a:rect l="l" t="t" r="r" b="b"/>
              <a:pathLst>
                <a:path w="1338" h="578" extrusionOk="0">
                  <a:moveTo>
                    <a:pt x="182" y="328"/>
                  </a:moveTo>
                  <a:cubicBezTo>
                    <a:pt x="478" y="577"/>
                    <a:pt x="1314" y="324"/>
                    <a:pt x="1337" y="145"/>
                  </a:cubicBezTo>
                  <a:cubicBezTo>
                    <a:pt x="940" y="202"/>
                    <a:pt x="0" y="0"/>
                    <a:pt x="182" y="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5" name="Google Shape;37285;p16"/>
            <p:cNvSpPr/>
            <p:nvPr/>
          </p:nvSpPr>
          <p:spPr>
            <a:xfrm>
              <a:off x="1440273" y="5070216"/>
              <a:ext cx="26591" cy="12315"/>
            </a:xfrm>
            <a:custGeom>
              <a:avLst/>
              <a:gdLst/>
              <a:ahLst/>
              <a:cxnLst/>
              <a:rect l="l" t="t" r="r" b="b"/>
              <a:pathLst>
                <a:path w="745" h="409" extrusionOk="0">
                  <a:moveTo>
                    <a:pt x="439" y="408"/>
                  </a:moveTo>
                  <a:cubicBezTo>
                    <a:pt x="745" y="272"/>
                    <a:pt x="655" y="1"/>
                    <a:pt x="54" y="44"/>
                  </a:cubicBezTo>
                  <a:cubicBezTo>
                    <a:pt x="1" y="251"/>
                    <a:pt x="100" y="385"/>
                    <a:pt x="439" y="4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6" name="Google Shape;37286;p16"/>
            <p:cNvSpPr/>
            <p:nvPr/>
          </p:nvSpPr>
          <p:spPr>
            <a:xfrm>
              <a:off x="8886091" y="5076237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100" y="114"/>
                  </a:moveTo>
                  <a:cubicBezTo>
                    <a:pt x="155" y="140"/>
                    <a:pt x="396" y="72"/>
                    <a:pt x="293" y="25"/>
                  </a:cubicBezTo>
                  <a:cubicBezTo>
                    <a:pt x="242" y="0"/>
                    <a:pt x="1" y="68"/>
                    <a:pt x="100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7" name="Google Shape;37287;p16"/>
            <p:cNvSpPr/>
            <p:nvPr/>
          </p:nvSpPr>
          <p:spPr>
            <a:xfrm>
              <a:off x="8941270" y="5073497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6" y="0"/>
                    <a:pt x="0" y="68"/>
                    <a:pt x="98" y="116"/>
                  </a:cubicBezTo>
                  <a:cubicBezTo>
                    <a:pt x="151" y="140"/>
                    <a:pt x="390" y="73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8" name="Google Shape;37288;p16"/>
            <p:cNvSpPr/>
            <p:nvPr/>
          </p:nvSpPr>
          <p:spPr>
            <a:xfrm>
              <a:off x="6907335" y="5063863"/>
              <a:ext cx="26591" cy="15326"/>
            </a:xfrm>
            <a:custGeom>
              <a:avLst/>
              <a:gdLst/>
              <a:ahLst/>
              <a:cxnLst/>
              <a:rect l="l" t="t" r="r" b="b"/>
              <a:pathLst>
                <a:path w="745" h="509" extrusionOk="0">
                  <a:moveTo>
                    <a:pt x="0" y="436"/>
                  </a:moveTo>
                  <a:cubicBezTo>
                    <a:pt x="744" y="508"/>
                    <a:pt x="744" y="0"/>
                    <a:pt x="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9" name="Google Shape;37289;p16"/>
            <p:cNvSpPr/>
            <p:nvPr/>
          </p:nvSpPr>
          <p:spPr>
            <a:xfrm>
              <a:off x="2619139" y="5070788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6" y="115"/>
                  </a:moveTo>
                  <a:cubicBezTo>
                    <a:pt x="385" y="24"/>
                    <a:pt x="50" y="0"/>
                    <a:pt x="1" y="115"/>
                  </a:cubicBezTo>
                  <a:cubicBezTo>
                    <a:pt x="217" y="106"/>
                    <a:pt x="300" y="248"/>
                    <a:pt x="386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0" name="Google Shape;37290;p16"/>
            <p:cNvSpPr/>
            <p:nvPr/>
          </p:nvSpPr>
          <p:spPr>
            <a:xfrm>
              <a:off x="865599" y="5055101"/>
              <a:ext cx="41653" cy="18819"/>
            </a:xfrm>
            <a:custGeom>
              <a:avLst/>
              <a:gdLst/>
              <a:ahLst/>
              <a:cxnLst/>
              <a:rect l="l" t="t" r="r" b="b"/>
              <a:pathLst>
                <a:path w="1167" h="625" extrusionOk="0">
                  <a:moveTo>
                    <a:pt x="725" y="546"/>
                  </a:moveTo>
                  <a:cubicBezTo>
                    <a:pt x="1166" y="340"/>
                    <a:pt x="596" y="146"/>
                    <a:pt x="340" y="0"/>
                  </a:cubicBezTo>
                  <a:cubicBezTo>
                    <a:pt x="45" y="137"/>
                    <a:pt x="1" y="624"/>
                    <a:pt x="725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1" name="Google Shape;37291;p16"/>
            <p:cNvSpPr/>
            <p:nvPr/>
          </p:nvSpPr>
          <p:spPr>
            <a:xfrm>
              <a:off x="6132858" y="5062508"/>
              <a:ext cx="14170" cy="4336"/>
            </a:xfrm>
            <a:custGeom>
              <a:avLst/>
              <a:gdLst/>
              <a:ahLst/>
              <a:cxnLst/>
              <a:rect l="l" t="t" r="r" b="b"/>
              <a:pathLst>
                <a:path w="397" h="144" extrusionOk="0">
                  <a:moveTo>
                    <a:pt x="296" y="27"/>
                  </a:moveTo>
                  <a:cubicBezTo>
                    <a:pt x="241" y="1"/>
                    <a:pt x="1" y="71"/>
                    <a:pt x="102" y="117"/>
                  </a:cubicBezTo>
                  <a:cubicBezTo>
                    <a:pt x="155" y="143"/>
                    <a:pt x="396" y="73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2" name="Google Shape;37292;p16"/>
            <p:cNvSpPr/>
            <p:nvPr/>
          </p:nvSpPr>
          <p:spPr>
            <a:xfrm>
              <a:off x="6052908" y="5060551"/>
              <a:ext cx="21665" cy="6444"/>
            </a:xfrm>
            <a:custGeom>
              <a:avLst/>
              <a:gdLst/>
              <a:ahLst/>
              <a:cxnLst/>
              <a:rect l="l" t="t" r="r" b="b"/>
              <a:pathLst>
                <a:path w="607" h="214" extrusionOk="0">
                  <a:moveTo>
                    <a:pt x="606" y="182"/>
                  </a:moveTo>
                  <a:lnTo>
                    <a:pt x="606" y="1"/>
                  </a:lnTo>
                  <a:lnTo>
                    <a:pt x="27" y="1"/>
                  </a:lnTo>
                  <a:cubicBezTo>
                    <a:pt x="1" y="164"/>
                    <a:pt x="217" y="213"/>
                    <a:pt x="606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3" name="Google Shape;37293;p16"/>
            <p:cNvSpPr/>
            <p:nvPr/>
          </p:nvSpPr>
          <p:spPr>
            <a:xfrm>
              <a:off x="1387485" y="5050856"/>
              <a:ext cx="20238" cy="13580"/>
            </a:xfrm>
            <a:custGeom>
              <a:avLst/>
              <a:gdLst/>
              <a:ahLst/>
              <a:cxnLst/>
              <a:rect l="l" t="t" r="r" b="b"/>
              <a:pathLst>
                <a:path w="567" h="451" extrusionOk="0">
                  <a:moveTo>
                    <a:pt x="376" y="414"/>
                  </a:moveTo>
                  <a:cubicBezTo>
                    <a:pt x="386" y="359"/>
                    <a:pt x="403" y="304"/>
                    <a:pt x="566" y="323"/>
                  </a:cubicBezTo>
                  <a:lnTo>
                    <a:pt x="566" y="141"/>
                  </a:lnTo>
                  <a:cubicBezTo>
                    <a:pt x="95" y="0"/>
                    <a:pt x="1" y="451"/>
                    <a:pt x="376" y="4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4" name="Google Shape;37294;p16"/>
            <p:cNvSpPr/>
            <p:nvPr/>
          </p:nvSpPr>
          <p:spPr>
            <a:xfrm>
              <a:off x="5244988" y="5057149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4"/>
                  </a:moveTo>
                  <a:cubicBezTo>
                    <a:pt x="240" y="0"/>
                    <a:pt x="1" y="68"/>
                    <a:pt x="96" y="115"/>
                  </a:cubicBezTo>
                  <a:cubicBezTo>
                    <a:pt x="154" y="140"/>
                    <a:pt x="394" y="69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5" name="Google Shape;37295;p16"/>
            <p:cNvSpPr/>
            <p:nvPr/>
          </p:nvSpPr>
          <p:spPr>
            <a:xfrm>
              <a:off x="84304" y="5052301"/>
              <a:ext cx="22629" cy="8280"/>
            </a:xfrm>
            <a:custGeom>
              <a:avLst/>
              <a:gdLst/>
              <a:ahLst/>
              <a:cxnLst/>
              <a:rect l="l" t="t" r="r" b="b"/>
              <a:pathLst>
                <a:path w="634" h="275" extrusionOk="0">
                  <a:moveTo>
                    <a:pt x="633" y="275"/>
                  </a:moveTo>
                  <a:lnTo>
                    <a:pt x="633" y="1"/>
                  </a:lnTo>
                  <a:lnTo>
                    <a:pt x="247" y="1"/>
                  </a:lnTo>
                  <a:cubicBezTo>
                    <a:pt x="236" y="118"/>
                    <a:pt x="0" y="128"/>
                    <a:pt x="55" y="27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6" name="Google Shape;37296;p16"/>
            <p:cNvSpPr/>
            <p:nvPr/>
          </p:nvSpPr>
          <p:spPr>
            <a:xfrm>
              <a:off x="8428486" y="5052030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2" y="102"/>
                  </a:moveTo>
                  <a:cubicBezTo>
                    <a:pt x="194" y="50"/>
                    <a:pt x="37" y="0"/>
                    <a:pt x="0" y="102"/>
                  </a:cubicBezTo>
                  <a:cubicBezTo>
                    <a:pt x="0" y="152"/>
                    <a:pt x="157" y="205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7" name="Google Shape;37297;p16"/>
            <p:cNvSpPr/>
            <p:nvPr/>
          </p:nvSpPr>
          <p:spPr>
            <a:xfrm>
              <a:off x="5282892" y="5046972"/>
              <a:ext cx="22629" cy="13640"/>
            </a:xfrm>
            <a:custGeom>
              <a:avLst/>
              <a:gdLst/>
              <a:ahLst/>
              <a:cxnLst/>
              <a:rect l="l" t="t" r="r" b="b"/>
              <a:pathLst>
                <a:path w="634" h="453" extrusionOk="0">
                  <a:moveTo>
                    <a:pt x="580" y="362"/>
                  </a:moveTo>
                  <a:cubicBezTo>
                    <a:pt x="633" y="155"/>
                    <a:pt x="534" y="21"/>
                    <a:pt x="195" y="0"/>
                  </a:cubicBezTo>
                  <a:cubicBezTo>
                    <a:pt x="239" y="159"/>
                    <a:pt x="0" y="453"/>
                    <a:pt x="58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8" name="Google Shape;37298;p16"/>
            <p:cNvSpPr/>
            <p:nvPr/>
          </p:nvSpPr>
          <p:spPr>
            <a:xfrm>
              <a:off x="3965685" y="5035982"/>
              <a:ext cx="57358" cy="21890"/>
            </a:xfrm>
            <a:custGeom>
              <a:avLst/>
              <a:gdLst/>
              <a:ahLst/>
              <a:cxnLst/>
              <a:rect l="l" t="t" r="r" b="b"/>
              <a:pathLst>
                <a:path w="1607" h="727" extrusionOk="0">
                  <a:moveTo>
                    <a:pt x="1037" y="727"/>
                  </a:moveTo>
                  <a:cubicBezTo>
                    <a:pt x="1606" y="370"/>
                    <a:pt x="632" y="112"/>
                    <a:pt x="72" y="1"/>
                  </a:cubicBezTo>
                  <a:cubicBezTo>
                    <a:pt x="1" y="429"/>
                    <a:pt x="418" y="625"/>
                    <a:pt x="1037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9" name="Google Shape;37299;p16"/>
            <p:cNvSpPr/>
            <p:nvPr/>
          </p:nvSpPr>
          <p:spPr>
            <a:xfrm>
              <a:off x="8452542" y="5048869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99" y="116"/>
                  </a:moveTo>
                  <a:cubicBezTo>
                    <a:pt x="153" y="142"/>
                    <a:pt x="393" y="73"/>
                    <a:pt x="292" y="27"/>
                  </a:cubicBezTo>
                  <a:cubicBezTo>
                    <a:pt x="238" y="1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0" name="Google Shape;37300;p16"/>
            <p:cNvSpPr/>
            <p:nvPr/>
          </p:nvSpPr>
          <p:spPr>
            <a:xfrm>
              <a:off x="578244" y="504886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101" y="116"/>
                  </a:moveTo>
                  <a:cubicBezTo>
                    <a:pt x="154" y="142"/>
                    <a:pt x="394" y="73"/>
                    <a:pt x="294" y="27"/>
                  </a:cubicBezTo>
                  <a:cubicBezTo>
                    <a:pt x="240" y="1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1" name="Google Shape;37301;p16"/>
            <p:cNvSpPr/>
            <p:nvPr/>
          </p:nvSpPr>
          <p:spPr>
            <a:xfrm>
              <a:off x="5196732" y="5046129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4" y="27"/>
                  </a:moveTo>
                  <a:cubicBezTo>
                    <a:pt x="241" y="1"/>
                    <a:pt x="1" y="70"/>
                    <a:pt x="102" y="115"/>
                  </a:cubicBezTo>
                  <a:cubicBezTo>
                    <a:pt x="155" y="142"/>
                    <a:pt x="395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2" name="Google Shape;37302;p16"/>
            <p:cNvSpPr/>
            <p:nvPr/>
          </p:nvSpPr>
          <p:spPr>
            <a:xfrm>
              <a:off x="1655495" y="5037518"/>
              <a:ext cx="34872" cy="15236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773" y="404"/>
                  </a:moveTo>
                  <a:cubicBezTo>
                    <a:pt x="977" y="173"/>
                    <a:pt x="122" y="1"/>
                    <a:pt x="0" y="221"/>
                  </a:cubicBezTo>
                  <a:cubicBezTo>
                    <a:pt x="307" y="260"/>
                    <a:pt x="166" y="506"/>
                    <a:pt x="773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3" name="Google Shape;37303;p16"/>
            <p:cNvSpPr/>
            <p:nvPr/>
          </p:nvSpPr>
          <p:spPr>
            <a:xfrm>
              <a:off x="323796" y="5043810"/>
              <a:ext cx="23985" cy="5902"/>
            </a:xfrm>
            <a:custGeom>
              <a:avLst/>
              <a:gdLst/>
              <a:ahLst/>
              <a:cxnLst/>
              <a:rect l="l" t="t" r="r" b="b"/>
              <a:pathLst>
                <a:path w="672" h="196" extrusionOk="0">
                  <a:moveTo>
                    <a:pt x="479" y="195"/>
                  </a:moveTo>
                  <a:cubicBezTo>
                    <a:pt x="479" y="104"/>
                    <a:pt x="634" y="87"/>
                    <a:pt x="672" y="12"/>
                  </a:cubicBezTo>
                  <a:cubicBezTo>
                    <a:pt x="368" y="21"/>
                    <a:pt x="1" y="1"/>
                    <a:pt x="92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4" name="Google Shape;37304;p16"/>
            <p:cNvSpPr/>
            <p:nvPr/>
          </p:nvSpPr>
          <p:spPr>
            <a:xfrm>
              <a:off x="2564138" y="504417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2"/>
                  </a:moveTo>
                  <a:cubicBezTo>
                    <a:pt x="149" y="70"/>
                    <a:pt x="379" y="88"/>
                    <a:pt x="385" y="0"/>
                  </a:cubicBezTo>
                  <a:cubicBezTo>
                    <a:pt x="238" y="21"/>
                    <a:pt x="5" y="3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5" name="Google Shape;37305;p16"/>
            <p:cNvSpPr/>
            <p:nvPr/>
          </p:nvSpPr>
          <p:spPr>
            <a:xfrm>
              <a:off x="1934177" y="5043419"/>
              <a:ext cx="14170" cy="4306"/>
            </a:xfrm>
            <a:custGeom>
              <a:avLst/>
              <a:gdLst/>
              <a:ahLst/>
              <a:cxnLst/>
              <a:rect l="l" t="t" r="r" b="b"/>
              <a:pathLst>
                <a:path w="397" h="143" extrusionOk="0">
                  <a:moveTo>
                    <a:pt x="294" y="25"/>
                  </a:moveTo>
                  <a:cubicBezTo>
                    <a:pt x="240" y="1"/>
                    <a:pt x="1" y="68"/>
                    <a:pt x="103" y="117"/>
                  </a:cubicBezTo>
                  <a:cubicBezTo>
                    <a:pt x="155" y="143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6" name="Google Shape;37306;p16"/>
            <p:cNvSpPr/>
            <p:nvPr/>
          </p:nvSpPr>
          <p:spPr>
            <a:xfrm>
              <a:off x="7013875" y="503246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102" y="117"/>
                  </a:moveTo>
                  <a:cubicBezTo>
                    <a:pt x="157" y="141"/>
                    <a:pt x="393" y="72"/>
                    <a:pt x="296" y="25"/>
                  </a:cubicBezTo>
                  <a:cubicBezTo>
                    <a:pt x="242" y="0"/>
                    <a:pt x="1" y="71"/>
                    <a:pt x="102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7" name="Google Shape;37307;p16"/>
            <p:cNvSpPr/>
            <p:nvPr/>
          </p:nvSpPr>
          <p:spPr>
            <a:xfrm>
              <a:off x="5503218" y="5025023"/>
              <a:ext cx="33622" cy="17283"/>
            </a:xfrm>
            <a:custGeom>
              <a:avLst/>
              <a:gdLst/>
              <a:ahLst/>
              <a:cxnLst/>
              <a:rect l="l" t="t" r="r" b="b"/>
              <a:pathLst>
                <a:path w="942" h="574" extrusionOk="0">
                  <a:moveTo>
                    <a:pt x="0" y="91"/>
                  </a:moveTo>
                  <a:lnTo>
                    <a:pt x="0" y="272"/>
                  </a:lnTo>
                  <a:cubicBezTo>
                    <a:pt x="355" y="574"/>
                    <a:pt x="941" y="1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8" name="Google Shape;37308;p16"/>
            <p:cNvSpPr/>
            <p:nvPr/>
          </p:nvSpPr>
          <p:spPr>
            <a:xfrm>
              <a:off x="4453450" y="503249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2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9" name="Google Shape;37309;p16"/>
            <p:cNvSpPr/>
            <p:nvPr/>
          </p:nvSpPr>
          <p:spPr>
            <a:xfrm>
              <a:off x="2494396" y="5027733"/>
              <a:ext cx="21594" cy="9515"/>
            </a:xfrm>
            <a:custGeom>
              <a:avLst/>
              <a:gdLst/>
              <a:ahLst/>
              <a:cxnLst/>
              <a:rect l="l" t="t" r="r" b="b"/>
              <a:pathLst>
                <a:path w="605" h="316" extrusionOk="0">
                  <a:moveTo>
                    <a:pt x="411" y="274"/>
                  </a:moveTo>
                  <a:cubicBezTo>
                    <a:pt x="405" y="148"/>
                    <a:pt x="503" y="74"/>
                    <a:pt x="604" y="1"/>
                  </a:cubicBezTo>
                  <a:lnTo>
                    <a:pt x="26" y="1"/>
                  </a:lnTo>
                  <a:cubicBezTo>
                    <a:pt x="42" y="144"/>
                    <a:pt x="0" y="315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0" name="Google Shape;37310;p16"/>
            <p:cNvSpPr/>
            <p:nvPr/>
          </p:nvSpPr>
          <p:spPr>
            <a:xfrm>
              <a:off x="5244988" y="5029690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5" y="26"/>
                  </a:moveTo>
                  <a:cubicBezTo>
                    <a:pt x="240" y="1"/>
                    <a:pt x="1" y="70"/>
                    <a:pt x="96" y="117"/>
                  </a:cubicBezTo>
                  <a:cubicBezTo>
                    <a:pt x="154" y="143"/>
                    <a:pt x="394" y="74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1" name="Google Shape;37311;p16"/>
            <p:cNvSpPr/>
            <p:nvPr/>
          </p:nvSpPr>
          <p:spPr>
            <a:xfrm>
              <a:off x="3073496" y="5026980"/>
              <a:ext cx="13777" cy="7497"/>
            </a:xfrm>
            <a:custGeom>
              <a:avLst/>
              <a:gdLst/>
              <a:ahLst/>
              <a:cxnLst/>
              <a:rect l="l" t="t" r="r" b="b"/>
              <a:pathLst>
                <a:path w="386" h="249" extrusionOk="0">
                  <a:moveTo>
                    <a:pt x="385" y="116"/>
                  </a:moveTo>
                  <a:cubicBezTo>
                    <a:pt x="384" y="24"/>
                    <a:pt x="46" y="1"/>
                    <a:pt x="0" y="116"/>
                  </a:cubicBezTo>
                  <a:cubicBezTo>
                    <a:pt x="216" y="108"/>
                    <a:pt x="302" y="249"/>
                    <a:pt x="385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2" name="Google Shape;37312;p16"/>
            <p:cNvSpPr/>
            <p:nvPr/>
          </p:nvSpPr>
          <p:spPr>
            <a:xfrm>
              <a:off x="2990905" y="5027793"/>
              <a:ext cx="13706" cy="5480"/>
            </a:xfrm>
            <a:custGeom>
              <a:avLst/>
              <a:gdLst/>
              <a:ahLst/>
              <a:cxnLst/>
              <a:rect l="l" t="t" r="r" b="b"/>
              <a:pathLst>
                <a:path w="384" h="182" extrusionOk="0">
                  <a:moveTo>
                    <a:pt x="0" y="181"/>
                  </a:moveTo>
                  <a:lnTo>
                    <a:pt x="384" y="181"/>
                  </a:lnTo>
                  <a:lnTo>
                    <a:pt x="38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3" name="Google Shape;37313;p16"/>
            <p:cNvSpPr/>
            <p:nvPr/>
          </p:nvSpPr>
          <p:spPr>
            <a:xfrm>
              <a:off x="2521593" y="5025023"/>
              <a:ext cx="21915" cy="8762"/>
            </a:xfrm>
            <a:custGeom>
              <a:avLst/>
              <a:gdLst/>
              <a:ahLst/>
              <a:cxnLst/>
              <a:rect l="l" t="t" r="r" b="b"/>
              <a:pathLst>
                <a:path w="614" h="291" extrusionOk="0">
                  <a:moveTo>
                    <a:pt x="614" y="273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0" y="199"/>
                    <a:pt x="192" y="290"/>
                    <a:pt x="614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4" name="Google Shape;37314;p16"/>
            <p:cNvSpPr/>
            <p:nvPr/>
          </p:nvSpPr>
          <p:spPr>
            <a:xfrm>
              <a:off x="1903339" y="5024631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4" y="104"/>
                  </a:moveTo>
                  <a:cubicBezTo>
                    <a:pt x="194" y="53"/>
                    <a:pt x="37" y="1"/>
                    <a:pt x="2" y="104"/>
                  </a:cubicBezTo>
                  <a:cubicBezTo>
                    <a:pt x="1" y="155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5" name="Google Shape;37315;p16"/>
            <p:cNvSpPr/>
            <p:nvPr/>
          </p:nvSpPr>
          <p:spPr>
            <a:xfrm>
              <a:off x="8813922" y="5022283"/>
              <a:ext cx="13920" cy="5480"/>
            </a:xfrm>
            <a:custGeom>
              <a:avLst/>
              <a:gdLst/>
              <a:ahLst/>
              <a:cxnLst/>
              <a:rect l="l" t="t" r="r" b="b"/>
              <a:pathLst>
                <a:path w="390" h="182" extrusionOk="0">
                  <a:moveTo>
                    <a:pt x="1" y="182"/>
                  </a:moveTo>
                  <a:lnTo>
                    <a:pt x="390" y="182"/>
                  </a:lnTo>
                  <a:lnTo>
                    <a:pt x="39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6" name="Google Shape;37316;p16"/>
            <p:cNvSpPr/>
            <p:nvPr/>
          </p:nvSpPr>
          <p:spPr>
            <a:xfrm>
              <a:off x="5609794" y="5018820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1" y="68"/>
                    <a:pt x="101" y="115"/>
                  </a:cubicBezTo>
                  <a:cubicBezTo>
                    <a:pt x="153" y="141"/>
                    <a:pt x="394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7" name="Google Shape;37317;p16"/>
            <p:cNvSpPr/>
            <p:nvPr/>
          </p:nvSpPr>
          <p:spPr>
            <a:xfrm>
              <a:off x="2509065" y="5014063"/>
              <a:ext cx="20630" cy="8250"/>
            </a:xfrm>
            <a:custGeom>
              <a:avLst/>
              <a:gdLst/>
              <a:ahLst/>
              <a:cxnLst/>
              <a:rect l="l" t="t" r="r" b="b"/>
              <a:pathLst>
                <a:path w="578" h="274" extrusionOk="0">
                  <a:moveTo>
                    <a:pt x="385" y="273"/>
                  </a:moveTo>
                  <a:cubicBezTo>
                    <a:pt x="385" y="182"/>
                    <a:pt x="542" y="166"/>
                    <a:pt x="577" y="91"/>
                  </a:cubicBezTo>
                  <a:cubicBezTo>
                    <a:pt x="385" y="93"/>
                    <a:pt x="347" y="17"/>
                    <a:pt x="195" y="0"/>
                  </a:cubicBezTo>
                  <a:cubicBezTo>
                    <a:pt x="195" y="93"/>
                    <a:pt x="38" y="109"/>
                    <a:pt x="0" y="182"/>
                  </a:cubicBezTo>
                  <a:cubicBezTo>
                    <a:pt x="195" y="182"/>
                    <a:pt x="230" y="258"/>
                    <a:pt x="38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8" name="Google Shape;37318;p16"/>
            <p:cNvSpPr/>
            <p:nvPr/>
          </p:nvSpPr>
          <p:spPr>
            <a:xfrm>
              <a:off x="1807007" y="5007349"/>
              <a:ext cx="28911" cy="16922"/>
            </a:xfrm>
            <a:custGeom>
              <a:avLst/>
              <a:gdLst/>
              <a:ahLst/>
              <a:cxnLst/>
              <a:rect l="l" t="t" r="r" b="b"/>
              <a:pathLst>
                <a:path w="810" h="562" extrusionOk="0">
                  <a:moveTo>
                    <a:pt x="770" y="496"/>
                  </a:moveTo>
                  <a:cubicBezTo>
                    <a:pt x="809" y="238"/>
                    <a:pt x="796" y="0"/>
                    <a:pt x="195" y="42"/>
                  </a:cubicBezTo>
                  <a:cubicBezTo>
                    <a:pt x="201" y="167"/>
                    <a:pt x="102" y="242"/>
                    <a:pt x="0" y="314"/>
                  </a:cubicBezTo>
                  <a:cubicBezTo>
                    <a:pt x="384" y="317"/>
                    <a:pt x="247" y="562"/>
                    <a:pt x="770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9" name="Google Shape;37319;p16"/>
            <p:cNvSpPr/>
            <p:nvPr/>
          </p:nvSpPr>
          <p:spPr>
            <a:xfrm>
              <a:off x="8810531" y="5016081"/>
              <a:ext cx="13849" cy="4246"/>
            </a:xfrm>
            <a:custGeom>
              <a:avLst/>
              <a:gdLst/>
              <a:ahLst/>
              <a:cxnLst/>
              <a:rect l="l" t="t" r="r" b="b"/>
              <a:pathLst>
                <a:path w="388" h="141" extrusionOk="0">
                  <a:moveTo>
                    <a:pt x="289" y="24"/>
                  </a:moveTo>
                  <a:cubicBezTo>
                    <a:pt x="239" y="0"/>
                    <a:pt x="0" y="68"/>
                    <a:pt x="96" y="115"/>
                  </a:cubicBezTo>
                  <a:cubicBezTo>
                    <a:pt x="152" y="141"/>
                    <a:pt x="388" y="72"/>
                    <a:pt x="289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0" name="Google Shape;37320;p16"/>
            <p:cNvSpPr/>
            <p:nvPr/>
          </p:nvSpPr>
          <p:spPr>
            <a:xfrm>
              <a:off x="8597058" y="5016081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8" y="115"/>
                  </a:moveTo>
                  <a:cubicBezTo>
                    <a:pt x="153" y="140"/>
                    <a:pt x="392" y="72"/>
                    <a:pt x="291" y="24"/>
                  </a:cubicBezTo>
                  <a:cubicBezTo>
                    <a:pt x="239" y="0"/>
                    <a:pt x="0" y="69"/>
                    <a:pt x="9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1" name="Google Shape;37321;p16"/>
            <p:cNvSpPr/>
            <p:nvPr/>
          </p:nvSpPr>
          <p:spPr>
            <a:xfrm>
              <a:off x="5372336" y="501373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3" y="102"/>
                  </a:moveTo>
                  <a:cubicBezTo>
                    <a:pt x="0" y="154"/>
                    <a:pt x="157" y="206"/>
                    <a:pt x="195" y="102"/>
                  </a:cubicBezTo>
                  <a:cubicBezTo>
                    <a:pt x="196" y="53"/>
                    <a:pt x="38" y="1"/>
                    <a:pt x="3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2" name="Google Shape;37322;p16"/>
            <p:cNvSpPr/>
            <p:nvPr/>
          </p:nvSpPr>
          <p:spPr>
            <a:xfrm>
              <a:off x="3204628" y="5004368"/>
              <a:ext cx="20309" cy="13580"/>
            </a:xfrm>
            <a:custGeom>
              <a:avLst/>
              <a:gdLst/>
              <a:ahLst/>
              <a:cxnLst/>
              <a:rect l="l" t="t" r="r" b="b"/>
              <a:pathLst>
                <a:path w="569" h="451" extrusionOk="0">
                  <a:moveTo>
                    <a:pt x="376" y="413"/>
                  </a:moveTo>
                  <a:cubicBezTo>
                    <a:pt x="387" y="358"/>
                    <a:pt x="402" y="307"/>
                    <a:pt x="569" y="324"/>
                  </a:cubicBezTo>
                  <a:lnTo>
                    <a:pt x="569" y="142"/>
                  </a:lnTo>
                  <a:cubicBezTo>
                    <a:pt x="95" y="0"/>
                    <a:pt x="1" y="450"/>
                    <a:pt x="376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3" name="Google Shape;37323;p16"/>
            <p:cNvSpPr/>
            <p:nvPr/>
          </p:nvSpPr>
          <p:spPr>
            <a:xfrm>
              <a:off x="8056827" y="501138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2"/>
                    <a:pt x="6" y="3"/>
                    <a:pt x="1" y="91"/>
                  </a:cubicBezTo>
                  <a:cubicBezTo>
                    <a:pt x="151" y="71"/>
                    <a:pt x="382" y="87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4" name="Google Shape;37324;p16"/>
            <p:cNvSpPr/>
            <p:nvPr/>
          </p:nvSpPr>
          <p:spPr>
            <a:xfrm>
              <a:off x="5489441" y="50055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4" y="103"/>
                  </a:moveTo>
                  <a:cubicBezTo>
                    <a:pt x="194" y="54"/>
                    <a:pt x="37" y="0"/>
                    <a:pt x="1" y="103"/>
                  </a:cubicBezTo>
                  <a:cubicBezTo>
                    <a:pt x="1" y="154"/>
                    <a:pt x="156" y="206"/>
                    <a:pt x="194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5" name="Google Shape;37325;p16"/>
            <p:cNvSpPr/>
            <p:nvPr/>
          </p:nvSpPr>
          <p:spPr>
            <a:xfrm>
              <a:off x="1452729" y="5003134"/>
              <a:ext cx="23914" cy="10328"/>
            </a:xfrm>
            <a:custGeom>
              <a:avLst/>
              <a:gdLst/>
              <a:ahLst/>
              <a:cxnLst/>
              <a:rect l="l" t="t" r="r" b="b"/>
              <a:pathLst>
                <a:path w="670" h="343" extrusionOk="0">
                  <a:moveTo>
                    <a:pt x="670" y="92"/>
                  </a:moveTo>
                  <a:cubicBezTo>
                    <a:pt x="404" y="95"/>
                    <a:pt x="247" y="49"/>
                    <a:pt x="90" y="1"/>
                  </a:cubicBezTo>
                  <a:cubicBezTo>
                    <a:pt x="0" y="283"/>
                    <a:pt x="610" y="343"/>
                    <a:pt x="67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6" name="Google Shape;37326;p16"/>
            <p:cNvSpPr/>
            <p:nvPr/>
          </p:nvSpPr>
          <p:spPr>
            <a:xfrm>
              <a:off x="4205677" y="5005091"/>
              <a:ext cx="13956" cy="4336"/>
            </a:xfrm>
            <a:custGeom>
              <a:avLst/>
              <a:gdLst/>
              <a:ahLst/>
              <a:cxnLst/>
              <a:rect l="l" t="t" r="r" b="b"/>
              <a:pathLst>
                <a:path w="391" h="144" extrusionOk="0">
                  <a:moveTo>
                    <a:pt x="291" y="27"/>
                  </a:moveTo>
                  <a:cubicBezTo>
                    <a:pt x="237" y="1"/>
                    <a:pt x="0" y="71"/>
                    <a:pt x="98" y="117"/>
                  </a:cubicBezTo>
                  <a:cubicBezTo>
                    <a:pt x="152" y="143"/>
                    <a:pt x="391" y="74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7" name="Google Shape;37327;p16"/>
            <p:cNvSpPr/>
            <p:nvPr/>
          </p:nvSpPr>
          <p:spPr>
            <a:xfrm>
              <a:off x="1522614" y="4987447"/>
              <a:ext cx="50434" cy="18548"/>
            </a:xfrm>
            <a:custGeom>
              <a:avLst/>
              <a:gdLst/>
              <a:ahLst/>
              <a:cxnLst/>
              <a:rect l="l" t="t" r="r" b="b"/>
              <a:pathLst>
                <a:path w="1413" h="616" extrusionOk="0">
                  <a:moveTo>
                    <a:pt x="62" y="522"/>
                  </a:moveTo>
                  <a:cubicBezTo>
                    <a:pt x="607" y="616"/>
                    <a:pt x="865" y="616"/>
                    <a:pt x="1413" y="522"/>
                  </a:cubicBezTo>
                  <a:cubicBezTo>
                    <a:pt x="1253" y="263"/>
                    <a:pt x="1102" y="1"/>
                    <a:pt x="252" y="67"/>
                  </a:cubicBezTo>
                  <a:cubicBezTo>
                    <a:pt x="90" y="174"/>
                    <a:pt x="0" y="311"/>
                    <a:pt x="62" y="5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8" name="Google Shape;37328;p16"/>
            <p:cNvSpPr/>
            <p:nvPr/>
          </p:nvSpPr>
          <p:spPr>
            <a:xfrm>
              <a:off x="2020337" y="4994643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192" y="102"/>
                  </a:moveTo>
                  <a:cubicBezTo>
                    <a:pt x="192" y="50"/>
                    <a:pt x="39" y="1"/>
                    <a:pt x="2" y="102"/>
                  </a:cubicBezTo>
                  <a:cubicBezTo>
                    <a:pt x="0" y="152"/>
                    <a:pt x="157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9" name="Google Shape;37329;p16"/>
            <p:cNvSpPr/>
            <p:nvPr/>
          </p:nvSpPr>
          <p:spPr>
            <a:xfrm>
              <a:off x="4863121" y="4994914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5" y="22"/>
                    <a:pt x="5" y="5"/>
                    <a:pt x="0" y="92"/>
                  </a:cubicBezTo>
                  <a:cubicBezTo>
                    <a:pt x="149" y="73"/>
                    <a:pt x="379" y="91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0" name="Google Shape;37330;p16"/>
            <p:cNvSpPr/>
            <p:nvPr/>
          </p:nvSpPr>
          <p:spPr>
            <a:xfrm>
              <a:off x="2116740" y="4991813"/>
              <a:ext cx="6924" cy="6293"/>
            </a:xfrm>
            <a:custGeom>
              <a:avLst/>
              <a:gdLst/>
              <a:ahLst/>
              <a:cxnLst/>
              <a:rect l="l" t="t" r="r" b="b"/>
              <a:pathLst>
                <a:path w="194" h="209" extrusionOk="0">
                  <a:moveTo>
                    <a:pt x="193" y="104"/>
                  </a:moveTo>
                  <a:cubicBezTo>
                    <a:pt x="193" y="55"/>
                    <a:pt x="37" y="1"/>
                    <a:pt x="1" y="104"/>
                  </a:cubicBezTo>
                  <a:cubicBezTo>
                    <a:pt x="0" y="155"/>
                    <a:pt x="154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1" name="Google Shape;37331;p16"/>
            <p:cNvSpPr/>
            <p:nvPr/>
          </p:nvSpPr>
          <p:spPr>
            <a:xfrm>
              <a:off x="1707105" y="4994252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101" y="115"/>
                  </a:moveTo>
                  <a:cubicBezTo>
                    <a:pt x="151" y="142"/>
                    <a:pt x="391" y="71"/>
                    <a:pt x="293" y="24"/>
                  </a:cubicBezTo>
                  <a:cubicBezTo>
                    <a:pt x="239" y="1"/>
                    <a:pt x="1" y="67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2" name="Google Shape;37332;p16"/>
            <p:cNvSpPr/>
            <p:nvPr/>
          </p:nvSpPr>
          <p:spPr>
            <a:xfrm>
              <a:off x="5027339" y="4986785"/>
              <a:ext cx="21630" cy="6383"/>
            </a:xfrm>
            <a:custGeom>
              <a:avLst/>
              <a:gdLst/>
              <a:ahLst/>
              <a:cxnLst/>
              <a:rect l="l" t="t" r="r" b="b"/>
              <a:pathLst>
                <a:path w="606" h="212" extrusionOk="0">
                  <a:moveTo>
                    <a:pt x="606" y="181"/>
                  </a:moveTo>
                  <a:lnTo>
                    <a:pt x="606" y="1"/>
                  </a:lnTo>
                  <a:lnTo>
                    <a:pt x="26" y="1"/>
                  </a:lnTo>
                  <a:cubicBezTo>
                    <a:pt x="0" y="164"/>
                    <a:pt x="218" y="212"/>
                    <a:pt x="606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3" name="Google Shape;37333;p16"/>
            <p:cNvSpPr/>
            <p:nvPr/>
          </p:nvSpPr>
          <p:spPr>
            <a:xfrm>
              <a:off x="3975179" y="4989525"/>
              <a:ext cx="13706" cy="2710"/>
            </a:xfrm>
            <a:custGeom>
              <a:avLst/>
              <a:gdLst/>
              <a:ahLst/>
              <a:cxnLst/>
              <a:rect l="l" t="t" r="r" b="b"/>
              <a:pathLst>
                <a:path w="384" h="90" extrusionOk="0">
                  <a:moveTo>
                    <a:pt x="1" y="90"/>
                  </a:moveTo>
                  <a:cubicBezTo>
                    <a:pt x="151" y="70"/>
                    <a:pt x="379" y="87"/>
                    <a:pt x="383" y="1"/>
                  </a:cubicBezTo>
                  <a:cubicBezTo>
                    <a:pt x="236" y="20"/>
                    <a:pt x="7" y="2"/>
                    <a:pt x="1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4" name="Google Shape;37334;p16"/>
            <p:cNvSpPr/>
            <p:nvPr/>
          </p:nvSpPr>
          <p:spPr>
            <a:xfrm>
              <a:off x="2216428" y="498874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0"/>
                    <a:pt x="392" y="73"/>
                    <a:pt x="292" y="27"/>
                  </a:cubicBezTo>
                  <a:cubicBezTo>
                    <a:pt x="238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5" name="Google Shape;37335;p16"/>
            <p:cNvSpPr/>
            <p:nvPr/>
          </p:nvSpPr>
          <p:spPr>
            <a:xfrm>
              <a:off x="8531814" y="4986695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3"/>
                    <a:pt x="5" y="5"/>
                    <a:pt x="1" y="92"/>
                  </a:cubicBezTo>
                  <a:cubicBezTo>
                    <a:pt x="150" y="73"/>
                    <a:pt x="379" y="91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6" name="Google Shape;37336;p16"/>
            <p:cNvSpPr/>
            <p:nvPr/>
          </p:nvSpPr>
          <p:spPr>
            <a:xfrm>
              <a:off x="5537625" y="4978174"/>
              <a:ext cx="6996" cy="6293"/>
            </a:xfrm>
            <a:custGeom>
              <a:avLst/>
              <a:gdLst/>
              <a:ahLst/>
              <a:cxnLst/>
              <a:rect l="l" t="t" r="r" b="b"/>
              <a:pathLst>
                <a:path w="196" h="209" extrusionOk="0">
                  <a:moveTo>
                    <a:pt x="193" y="104"/>
                  </a:moveTo>
                  <a:cubicBezTo>
                    <a:pt x="195" y="54"/>
                    <a:pt x="39" y="1"/>
                    <a:pt x="1" y="104"/>
                  </a:cubicBezTo>
                  <a:cubicBezTo>
                    <a:pt x="1" y="156"/>
                    <a:pt x="156" y="208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7" name="Google Shape;37337;p16"/>
            <p:cNvSpPr/>
            <p:nvPr/>
          </p:nvSpPr>
          <p:spPr>
            <a:xfrm>
              <a:off x="2075409" y="4978565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8" y="1"/>
                  </a:moveTo>
                  <a:cubicBezTo>
                    <a:pt x="235" y="20"/>
                    <a:pt x="5" y="2"/>
                    <a:pt x="0" y="91"/>
                  </a:cubicBezTo>
                  <a:cubicBezTo>
                    <a:pt x="149" y="71"/>
                    <a:pt x="383" y="88"/>
                    <a:pt x="3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8" name="Google Shape;37338;p16"/>
            <p:cNvSpPr/>
            <p:nvPr/>
          </p:nvSpPr>
          <p:spPr>
            <a:xfrm>
              <a:off x="1497166" y="4975434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6" y="105"/>
                  </a:moveTo>
                  <a:cubicBezTo>
                    <a:pt x="196" y="54"/>
                    <a:pt x="39" y="0"/>
                    <a:pt x="3" y="105"/>
                  </a:cubicBezTo>
                  <a:cubicBezTo>
                    <a:pt x="1" y="153"/>
                    <a:pt x="159" y="208"/>
                    <a:pt x="196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9" name="Google Shape;37339;p16"/>
            <p:cNvSpPr/>
            <p:nvPr/>
          </p:nvSpPr>
          <p:spPr>
            <a:xfrm>
              <a:off x="4357046" y="497507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1" y="1"/>
                    <a:pt x="0" y="70"/>
                    <a:pt x="101" y="117"/>
                  </a:cubicBezTo>
                  <a:cubicBezTo>
                    <a:pt x="153" y="142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0" name="Google Shape;37340;p16"/>
            <p:cNvSpPr/>
            <p:nvPr/>
          </p:nvSpPr>
          <p:spPr>
            <a:xfrm>
              <a:off x="2488971" y="4966341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134"/>
                  </a:moveTo>
                  <a:cubicBezTo>
                    <a:pt x="1" y="1"/>
                    <a:pt x="1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1" name="Google Shape;37341;p16"/>
            <p:cNvSpPr/>
            <p:nvPr/>
          </p:nvSpPr>
          <p:spPr>
            <a:xfrm>
              <a:off x="6600921" y="49723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39" y="0"/>
                    <a:pt x="0" y="69"/>
                    <a:pt x="98" y="116"/>
                  </a:cubicBezTo>
                  <a:cubicBezTo>
                    <a:pt x="154" y="142"/>
                    <a:pt x="392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2" name="Google Shape;37342;p16"/>
            <p:cNvSpPr/>
            <p:nvPr/>
          </p:nvSpPr>
          <p:spPr>
            <a:xfrm>
              <a:off x="6249856" y="4972333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3" y="26"/>
                  </a:moveTo>
                  <a:cubicBezTo>
                    <a:pt x="241" y="0"/>
                    <a:pt x="0" y="69"/>
                    <a:pt x="102" y="116"/>
                  </a:cubicBezTo>
                  <a:cubicBezTo>
                    <a:pt x="156" y="142"/>
                    <a:pt x="395" y="72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3" name="Google Shape;37343;p16"/>
            <p:cNvSpPr/>
            <p:nvPr/>
          </p:nvSpPr>
          <p:spPr>
            <a:xfrm>
              <a:off x="2271250" y="4964896"/>
              <a:ext cx="25734" cy="8250"/>
            </a:xfrm>
            <a:custGeom>
              <a:avLst/>
              <a:gdLst/>
              <a:ahLst/>
              <a:cxnLst/>
              <a:rect l="l" t="t" r="r" b="b"/>
              <a:pathLst>
                <a:path w="721" h="274" extrusionOk="0">
                  <a:moveTo>
                    <a:pt x="105" y="273"/>
                  </a:moveTo>
                  <a:lnTo>
                    <a:pt x="685" y="273"/>
                  </a:lnTo>
                  <a:cubicBezTo>
                    <a:pt x="655" y="166"/>
                    <a:pt x="720" y="16"/>
                    <a:pt x="492" y="0"/>
                  </a:cubicBezTo>
                  <a:cubicBezTo>
                    <a:pt x="477" y="143"/>
                    <a:pt x="1" y="71"/>
                    <a:pt x="105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4" name="Google Shape;37344;p16"/>
            <p:cNvSpPr/>
            <p:nvPr/>
          </p:nvSpPr>
          <p:spPr>
            <a:xfrm>
              <a:off x="2670678" y="4966853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42" y="1"/>
                    <a:pt x="0" y="70"/>
                    <a:pt x="102" y="116"/>
                  </a:cubicBezTo>
                  <a:cubicBezTo>
                    <a:pt x="155" y="142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5" name="Google Shape;37345;p16"/>
            <p:cNvSpPr/>
            <p:nvPr/>
          </p:nvSpPr>
          <p:spPr>
            <a:xfrm>
              <a:off x="4317214" y="4956044"/>
              <a:ext cx="29625" cy="12375"/>
            </a:xfrm>
            <a:custGeom>
              <a:avLst/>
              <a:gdLst/>
              <a:ahLst/>
              <a:cxnLst/>
              <a:rect l="l" t="t" r="r" b="b"/>
              <a:pathLst>
                <a:path w="830" h="411" extrusionOk="0">
                  <a:moveTo>
                    <a:pt x="829" y="385"/>
                  </a:moveTo>
                  <a:lnTo>
                    <a:pt x="829" y="23"/>
                  </a:lnTo>
                  <a:cubicBezTo>
                    <a:pt x="465" y="1"/>
                    <a:pt x="405" y="123"/>
                    <a:pt x="59" y="112"/>
                  </a:cubicBezTo>
                  <a:cubicBezTo>
                    <a:pt x="0" y="352"/>
                    <a:pt x="327" y="411"/>
                    <a:pt x="829" y="3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6" name="Google Shape;37346;p16"/>
            <p:cNvSpPr/>
            <p:nvPr/>
          </p:nvSpPr>
          <p:spPr>
            <a:xfrm>
              <a:off x="1414718" y="4958362"/>
              <a:ext cx="27519" cy="11291"/>
            </a:xfrm>
            <a:custGeom>
              <a:avLst/>
              <a:gdLst/>
              <a:ahLst/>
              <a:cxnLst/>
              <a:rect l="l" t="t" r="r" b="b"/>
              <a:pathLst>
                <a:path w="771" h="375" extrusionOk="0">
                  <a:moveTo>
                    <a:pt x="770" y="308"/>
                  </a:moveTo>
                  <a:lnTo>
                    <a:pt x="770" y="33"/>
                  </a:lnTo>
                  <a:cubicBezTo>
                    <a:pt x="483" y="50"/>
                    <a:pt x="58" y="1"/>
                    <a:pt x="0" y="125"/>
                  </a:cubicBezTo>
                  <a:cubicBezTo>
                    <a:pt x="383" y="129"/>
                    <a:pt x="243" y="374"/>
                    <a:pt x="770" y="3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7" name="Google Shape;37347;p16"/>
            <p:cNvSpPr/>
            <p:nvPr/>
          </p:nvSpPr>
          <p:spPr>
            <a:xfrm>
              <a:off x="1855119" y="4947915"/>
              <a:ext cx="41332" cy="16982"/>
            </a:xfrm>
            <a:custGeom>
              <a:avLst/>
              <a:gdLst/>
              <a:ahLst/>
              <a:cxnLst/>
              <a:rect l="l" t="t" r="r" b="b"/>
              <a:pathLst>
                <a:path w="1158" h="564" extrusionOk="0">
                  <a:moveTo>
                    <a:pt x="1" y="199"/>
                  </a:moveTo>
                  <a:cubicBezTo>
                    <a:pt x="211" y="404"/>
                    <a:pt x="524" y="561"/>
                    <a:pt x="1157" y="563"/>
                  </a:cubicBezTo>
                  <a:lnTo>
                    <a:pt x="1157" y="110"/>
                  </a:lnTo>
                  <a:cubicBezTo>
                    <a:pt x="819" y="164"/>
                    <a:pt x="27" y="1"/>
                    <a:pt x="1" y="1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8" name="Google Shape;37348;p16"/>
            <p:cNvSpPr/>
            <p:nvPr/>
          </p:nvSpPr>
          <p:spPr>
            <a:xfrm>
              <a:off x="857033" y="4948457"/>
              <a:ext cx="45865" cy="16741"/>
            </a:xfrm>
            <a:custGeom>
              <a:avLst/>
              <a:gdLst/>
              <a:ahLst/>
              <a:cxnLst/>
              <a:rect l="l" t="t" r="r" b="b"/>
              <a:pathLst>
                <a:path w="1285" h="556" extrusionOk="0">
                  <a:moveTo>
                    <a:pt x="965" y="1"/>
                  </a:moveTo>
                  <a:cubicBezTo>
                    <a:pt x="361" y="18"/>
                    <a:pt x="38" y="171"/>
                    <a:pt x="0" y="454"/>
                  </a:cubicBezTo>
                  <a:cubicBezTo>
                    <a:pt x="365" y="433"/>
                    <a:pt x="426" y="556"/>
                    <a:pt x="776" y="545"/>
                  </a:cubicBezTo>
                  <a:cubicBezTo>
                    <a:pt x="901" y="355"/>
                    <a:pt x="1285" y="142"/>
                    <a:pt x="9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9" name="Google Shape;37349;p16"/>
            <p:cNvSpPr/>
            <p:nvPr/>
          </p:nvSpPr>
          <p:spPr>
            <a:xfrm>
              <a:off x="5613399" y="4953967"/>
              <a:ext cx="14919" cy="9184"/>
            </a:xfrm>
            <a:custGeom>
              <a:avLst/>
              <a:gdLst/>
              <a:ahLst/>
              <a:cxnLst/>
              <a:rect l="l" t="t" r="r" b="b"/>
              <a:pathLst>
                <a:path w="418" h="305" extrusionOk="0">
                  <a:moveTo>
                    <a:pt x="383" y="272"/>
                  </a:moveTo>
                  <a:cubicBezTo>
                    <a:pt x="357" y="165"/>
                    <a:pt x="418" y="15"/>
                    <a:pt x="193" y="1"/>
                  </a:cubicBezTo>
                  <a:cubicBezTo>
                    <a:pt x="180" y="57"/>
                    <a:pt x="163" y="108"/>
                    <a:pt x="0" y="93"/>
                  </a:cubicBezTo>
                  <a:cubicBezTo>
                    <a:pt x="21" y="200"/>
                    <a:pt x="56" y="305"/>
                    <a:pt x="383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0" name="Google Shape;37350;p16"/>
            <p:cNvSpPr/>
            <p:nvPr/>
          </p:nvSpPr>
          <p:spPr>
            <a:xfrm>
              <a:off x="2477942" y="495869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0" y="0"/>
                    <a:pt x="0" y="68"/>
                    <a:pt x="102" y="115"/>
                  </a:cubicBezTo>
                  <a:cubicBezTo>
                    <a:pt x="154" y="141"/>
                    <a:pt x="393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1" name="Google Shape;37351;p16"/>
            <p:cNvSpPr/>
            <p:nvPr/>
          </p:nvSpPr>
          <p:spPr>
            <a:xfrm>
              <a:off x="4119731" y="4953575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5"/>
                  </a:moveTo>
                  <a:cubicBezTo>
                    <a:pt x="193" y="51"/>
                    <a:pt x="38" y="1"/>
                    <a:pt x="0" y="105"/>
                  </a:cubicBezTo>
                  <a:cubicBezTo>
                    <a:pt x="0" y="153"/>
                    <a:pt x="157" y="207"/>
                    <a:pt x="19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2" name="Google Shape;37352;p16"/>
            <p:cNvSpPr/>
            <p:nvPr/>
          </p:nvSpPr>
          <p:spPr>
            <a:xfrm>
              <a:off x="2264540" y="4953184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4"/>
                  </a:moveTo>
                  <a:cubicBezTo>
                    <a:pt x="241" y="0"/>
                    <a:pt x="1" y="68"/>
                    <a:pt x="104" y="118"/>
                  </a:cubicBezTo>
                  <a:cubicBezTo>
                    <a:pt x="155" y="141"/>
                    <a:pt x="395" y="74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3" name="Google Shape;37353;p16"/>
            <p:cNvSpPr/>
            <p:nvPr/>
          </p:nvSpPr>
          <p:spPr>
            <a:xfrm>
              <a:off x="3706633" y="4951227"/>
              <a:ext cx="13849" cy="2680"/>
            </a:xfrm>
            <a:custGeom>
              <a:avLst/>
              <a:gdLst/>
              <a:ahLst/>
              <a:cxnLst/>
              <a:rect l="l" t="t" r="r" b="b"/>
              <a:pathLst>
                <a:path w="388" h="89" extrusionOk="0">
                  <a:moveTo>
                    <a:pt x="387" y="0"/>
                  </a:moveTo>
                  <a:cubicBezTo>
                    <a:pt x="241" y="21"/>
                    <a:pt x="7" y="3"/>
                    <a:pt x="1" y="89"/>
                  </a:cubicBezTo>
                  <a:cubicBezTo>
                    <a:pt x="154" y="69"/>
                    <a:pt x="382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4" name="Google Shape;37354;p16"/>
            <p:cNvSpPr/>
            <p:nvPr/>
          </p:nvSpPr>
          <p:spPr>
            <a:xfrm>
              <a:off x="4501669" y="494773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6"/>
                  </a:moveTo>
                  <a:cubicBezTo>
                    <a:pt x="153" y="140"/>
                    <a:pt x="392" y="73"/>
                    <a:pt x="291" y="25"/>
                  </a:cubicBezTo>
                  <a:cubicBezTo>
                    <a:pt x="238" y="0"/>
                    <a:pt x="0" y="68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5" name="Google Shape;37355;p16"/>
            <p:cNvSpPr/>
            <p:nvPr/>
          </p:nvSpPr>
          <p:spPr>
            <a:xfrm>
              <a:off x="3414103" y="494773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3" y="25"/>
                  </a:moveTo>
                  <a:cubicBezTo>
                    <a:pt x="241" y="0"/>
                    <a:pt x="1" y="68"/>
                    <a:pt x="100" y="116"/>
                  </a:cubicBezTo>
                  <a:cubicBezTo>
                    <a:pt x="152" y="140"/>
                    <a:pt x="392" y="73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6" name="Google Shape;37356;p16"/>
            <p:cNvSpPr/>
            <p:nvPr/>
          </p:nvSpPr>
          <p:spPr>
            <a:xfrm>
              <a:off x="7082796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6"/>
                  </a:moveTo>
                  <a:cubicBezTo>
                    <a:pt x="238" y="0"/>
                    <a:pt x="0" y="71"/>
                    <a:pt x="99" y="116"/>
                  </a:cubicBezTo>
                  <a:cubicBezTo>
                    <a:pt x="153" y="143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7" name="Google Shape;37357;p16"/>
            <p:cNvSpPr/>
            <p:nvPr/>
          </p:nvSpPr>
          <p:spPr>
            <a:xfrm>
              <a:off x="2457348" y="4942224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38" y="0"/>
                    <a:pt x="0" y="71"/>
                    <a:pt x="100" y="116"/>
                  </a:cubicBezTo>
                  <a:cubicBezTo>
                    <a:pt x="152" y="143"/>
                    <a:pt x="392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8" name="Google Shape;37358;p16"/>
            <p:cNvSpPr/>
            <p:nvPr/>
          </p:nvSpPr>
          <p:spPr>
            <a:xfrm>
              <a:off x="5640810" y="4937497"/>
              <a:ext cx="13884" cy="5540"/>
            </a:xfrm>
            <a:custGeom>
              <a:avLst/>
              <a:gdLst/>
              <a:ahLst/>
              <a:cxnLst/>
              <a:rect l="l" t="t" r="r" b="b"/>
              <a:pathLst>
                <a:path w="389" h="184" extrusionOk="0">
                  <a:moveTo>
                    <a:pt x="1" y="183"/>
                  </a:moveTo>
                  <a:lnTo>
                    <a:pt x="389" y="183"/>
                  </a:lnTo>
                  <a:lnTo>
                    <a:pt x="389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9" name="Google Shape;37359;p16"/>
            <p:cNvSpPr/>
            <p:nvPr/>
          </p:nvSpPr>
          <p:spPr>
            <a:xfrm>
              <a:off x="4487357" y="4926658"/>
              <a:ext cx="26591" cy="12255"/>
            </a:xfrm>
            <a:custGeom>
              <a:avLst/>
              <a:gdLst/>
              <a:ahLst/>
              <a:cxnLst/>
              <a:rect l="l" t="t" r="r" b="b"/>
              <a:pathLst>
                <a:path w="745" h="407" extrusionOk="0">
                  <a:moveTo>
                    <a:pt x="306" y="0"/>
                  </a:moveTo>
                  <a:cubicBezTo>
                    <a:pt x="0" y="135"/>
                    <a:pt x="89" y="406"/>
                    <a:pt x="692" y="362"/>
                  </a:cubicBezTo>
                  <a:cubicBezTo>
                    <a:pt x="745" y="154"/>
                    <a:pt x="647" y="21"/>
                    <a:pt x="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0" name="Google Shape;37360;p16"/>
            <p:cNvSpPr/>
            <p:nvPr/>
          </p:nvSpPr>
          <p:spPr>
            <a:xfrm>
              <a:off x="3352142" y="4934035"/>
              <a:ext cx="14027" cy="4336"/>
            </a:xfrm>
            <a:custGeom>
              <a:avLst/>
              <a:gdLst/>
              <a:ahLst/>
              <a:cxnLst/>
              <a:rect l="l" t="t" r="r" b="b"/>
              <a:pathLst>
                <a:path w="393" h="144" extrusionOk="0">
                  <a:moveTo>
                    <a:pt x="100" y="117"/>
                  </a:moveTo>
                  <a:cubicBezTo>
                    <a:pt x="151" y="143"/>
                    <a:pt x="392" y="73"/>
                    <a:pt x="293" y="26"/>
                  </a:cubicBezTo>
                  <a:cubicBezTo>
                    <a:pt x="242" y="1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1" name="Google Shape;37361;p16"/>
            <p:cNvSpPr/>
            <p:nvPr/>
          </p:nvSpPr>
          <p:spPr>
            <a:xfrm>
              <a:off x="7844246" y="4916271"/>
              <a:ext cx="35478" cy="19090"/>
            </a:xfrm>
            <a:custGeom>
              <a:avLst/>
              <a:gdLst/>
              <a:ahLst/>
              <a:cxnLst/>
              <a:rect l="l" t="t" r="r" b="b"/>
              <a:pathLst>
                <a:path w="994" h="634" extrusionOk="0">
                  <a:moveTo>
                    <a:pt x="558" y="616"/>
                  </a:moveTo>
                  <a:cubicBezTo>
                    <a:pt x="506" y="349"/>
                    <a:pt x="994" y="336"/>
                    <a:pt x="943" y="71"/>
                  </a:cubicBezTo>
                  <a:cubicBezTo>
                    <a:pt x="1" y="1"/>
                    <a:pt x="75" y="634"/>
                    <a:pt x="558" y="6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2" name="Google Shape;37362;p16"/>
            <p:cNvSpPr/>
            <p:nvPr/>
          </p:nvSpPr>
          <p:spPr>
            <a:xfrm>
              <a:off x="2677566" y="4931385"/>
              <a:ext cx="14099" cy="4215"/>
            </a:xfrm>
            <a:custGeom>
              <a:avLst/>
              <a:gdLst/>
              <a:ahLst/>
              <a:cxnLst/>
              <a:rect l="l" t="t" r="r" b="b"/>
              <a:pathLst>
                <a:path w="395" h="140" extrusionOk="0">
                  <a:moveTo>
                    <a:pt x="99" y="114"/>
                  </a:moveTo>
                  <a:cubicBezTo>
                    <a:pt x="156" y="140"/>
                    <a:pt x="395" y="69"/>
                    <a:pt x="294" y="22"/>
                  </a:cubicBezTo>
                  <a:cubicBezTo>
                    <a:pt x="242" y="0"/>
                    <a:pt x="1" y="67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3" name="Google Shape;37363;p16"/>
            <p:cNvSpPr/>
            <p:nvPr/>
          </p:nvSpPr>
          <p:spPr>
            <a:xfrm>
              <a:off x="1872216" y="4931385"/>
              <a:ext cx="14170" cy="4215"/>
            </a:xfrm>
            <a:custGeom>
              <a:avLst/>
              <a:gdLst/>
              <a:ahLst/>
              <a:cxnLst/>
              <a:rect l="l" t="t" r="r" b="b"/>
              <a:pathLst>
                <a:path w="397" h="140" extrusionOk="0">
                  <a:moveTo>
                    <a:pt x="294" y="24"/>
                  </a:moveTo>
                  <a:cubicBezTo>
                    <a:pt x="242" y="0"/>
                    <a:pt x="1" y="68"/>
                    <a:pt x="104" y="115"/>
                  </a:cubicBezTo>
                  <a:cubicBezTo>
                    <a:pt x="157" y="140"/>
                    <a:pt x="396" y="72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4" name="Google Shape;37364;p16"/>
            <p:cNvSpPr/>
            <p:nvPr/>
          </p:nvSpPr>
          <p:spPr>
            <a:xfrm>
              <a:off x="4920656" y="4915699"/>
              <a:ext cx="34229" cy="17193"/>
            </a:xfrm>
            <a:custGeom>
              <a:avLst/>
              <a:gdLst/>
              <a:ahLst/>
              <a:cxnLst/>
              <a:rect l="l" t="t" r="r" b="b"/>
              <a:pathLst>
                <a:path w="959" h="571" extrusionOk="0">
                  <a:moveTo>
                    <a:pt x="704" y="545"/>
                  </a:moveTo>
                  <a:cubicBezTo>
                    <a:pt x="863" y="440"/>
                    <a:pt x="958" y="302"/>
                    <a:pt x="894" y="92"/>
                  </a:cubicBezTo>
                  <a:cubicBezTo>
                    <a:pt x="627" y="94"/>
                    <a:pt x="469" y="47"/>
                    <a:pt x="313" y="0"/>
                  </a:cubicBezTo>
                  <a:cubicBezTo>
                    <a:pt x="0" y="146"/>
                    <a:pt x="82" y="571"/>
                    <a:pt x="70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5" name="Google Shape;37365;p16"/>
            <p:cNvSpPr/>
            <p:nvPr/>
          </p:nvSpPr>
          <p:spPr>
            <a:xfrm>
              <a:off x="2716149" y="4919854"/>
              <a:ext cx="20131" cy="16259"/>
            </a:xfrm>
            <a:custGeom>
              <a:avLst/>
              <a:gdLst/>
              <a:ahLst/>
              <a:cxnLst/>
              <a:rect l="l" t="t" r="r" b="b"/>
              <a:pathLst>
                <a:path w="564" h="540" extrusionOk="0">
                  <a:moveTo>
                    <a:pt x="563" y="407"/>
                  </a:moveTo>
                  <a:lnTo>
                    <a:pt x="563" y="135"/>
                  </a:lnTo>
                  <a:cubicBezTo>
                    <a:pt x="0" y="1"/>
                    <a:pt x="0" y="540"/>
                    <a:pt x="563" y="4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6" name="Google Shape;37366;p16"/>
            <p:cNvSpPr/>
            <p:nvPr/>
          </p:nvSpPr>
          <p:spPr>
            <a:xfrm>
              <a:off x="6518365" y="4925875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6"/>
                  </a:moveTo>
                  <a:cubicBezTo>
                    <a:pt x="236" y="0"/>
                    <a:pt x="0" y="69"/>
                    <a:pt x="101" y="115"/>
                  </a:cubicBezTo>
                  <a:cubicBezTo>
                    <a:pt x="151" y="140"/>
                    <a:pt x="392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7" name="Google Shape;37367;p16"/>
            <p:cNvSpPr/>
            <p:nvPr/>
          </p:nvSpPr>
          <p:spPr>
            <a:xfrm>
              <a:off x="2631667" y="4921148"/>
              <a:ext cx="21951" cy="8732"/>
            </a:xfrm>
            <a:custGeom>
              <a:avLst/>
              <a:gdLst/>
              <a:ahLst/>
              <a:cxnLst/>
              <a:rect l="l" t="t" r="r" b="b"/>
              <a:pathLst>
                <a:path w="615" h="290" extrusionOk="0">
                  <a:moveTo>
                    <a:pt x="614" y="272"/>
                  </a:moveTo>
                  <a:lnTo>
                    <a:pt x="614" y="1"/>
                  </a:lnTo>
                  <a:lnTo>
                    <a:pt x="34" y="1"/>
                  </a:lnTo>
                  <a:cubicBezTo>
                    <a:pt x="1" y="199"/>
                    <a:pt x="194" y="289"/>
                    <a:pt x="614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8" name="Google Shape;37368;p16"/>
            <p:cNvSpPr/>
            <p:nvPr/>
          </p:nvSpPr>
          <p:spPr>
            <a:xfrm>
              <a:off x="1833597" y="4918439"/>
              <a:ext cx="14670" cy="9515"/>
            </a:xfrm>
            <a:custGeom>
              <a:avLst/>
              <a:gdLst/>
              <a:ahLst/>
              <a:cxnLst/>
              <a:rect l="l" t="t" r="r" b="b"/>
              <a:pathLst>
                <a:path w="411" h="316" extrusionOk="0">
                  <a:moveTo>
                    <a:pt x="410" y="273"/>
                  </a:moveTo>
                  <a:lnTo>
                    <a:pt x="410" y="91"/>
                  </a:lnTo>
                  <a:cubicBezTo>
                    <a:pt x="220" y="91"/>
                    <a:pt x="182" y="16"/>
                    <a:pt x="25" y="1"/>
                  </a:cubicBezTo>
                  <a:cubicBezTo>
                    <a:pt x="45" y="143"/>
                    <a:pt x="0" y="315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9" name="Google Shape;37369;p16"/>
            <p:cNvSpPr/>
            <p:nvPr/>
          </p:nvSpPr>
          <p:spPr>
            <a:xfrm>
              <a:off x="1600565" y="4923888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0" y="92"/>
                  </a:moveTo>
                  <a:cubicBezTo>
                    <a:pt x="149" y="70"/>
                    <a:pt x="380" y="88"/>
                    <a:pt x="385" y="1"/>
                  </a:cubicBezTo>
                  <a:cubicBezTo>
                    <a:pt x="235" y="21"/>
                    <a:pt x="5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0" name="Google Shape;37370;p16"/>
            <p:cNvSpPr/>
            <p:nvPr/>
          </p:nvSpPr>
          <p:spPr>
            <a:xfrm>
              <a:off x="8380302" y="4918047"/>
              <a:ext cx="6996" cy="6203"/>
            </a:xfrm>
            <a:custGeom>
              <a:avLst/>
              <a:gdLst/>
              <a:ahLst/>
              <a:cxnLst/>
              <a:rect l="l" t="t" r="r" b="b"/>
              <a:pathLst>
                <a:path w="196" h="206" extrusionOk="0">
                  <a:moveTo>
                    <a:pt x="193" y="104"/>
                  </a:moveTo>
                  <a:cubicBezTo>
                    <a:pt x="195" y="53"/>
                    <a:pt x="39" y="0"/>
                    <a:pt x="1" y="104"/>
                  </a:cubicBezTo>
                  <a:cubicBezTo>
                    <a:pt x="1" y="153"/>
                    <a:pt x="159" y="205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1" name="Google Shape;37371;p16"/>
            <p:cNvSpPr/>
            <p:nvPr/>
          </p:nvSpPr>
          <p:spPr>
            <a:xfrm>
              <a:off x="7447531" y="492036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7"/>
                  </a:moveTo>
                  <a:cubicBezTo>
                    <a:pt x="240" y="1"/>
                    <a:pt x="1" y="70"/>
                    <a:pt x="100" y="115"/>
                  </a:cubicBezTo>
                  <a:cubicBezTo>
                    <a:pt x="153" y="141"/>
                    <a:pt x="394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2" name="Google Shape;37372;p16"/>
            <p:cNvSpPr/>
            <p:nvPr/>
          </p:nvSpPr>
          <p:spPr>
            <a:xfrm>
              <a:off x="2288775" y="4918258"/>
              <a:ext cx="20737" cy="5781"/>
            </a:xfrm>
            <a:custGeom>
              <a:avLst/>
              <a:gdLst/>
              <a:ahLst/>
              <a:cxnLst/>
              <a:rect l="l" t="t" r="r" b="b"/>
              <a:pathLst>
                <a:path w="581" h="192" extrusionOk="0">
                  <a:moveTo>
                    <a:pt x="1" y="185"/>
                  </a:moveTo>
                  <a:cubicBezTo>
                    <a:pt x="333" y="192"/>
                    <a:pt x="497" y="118"/>
                    <a:pt x="580" y="5"/>
                  </a:cubicBezTo>
                  <a:cubicBezTo>
                    <a:pt x="249" y="0"/>
                    <a:pt x="85" y="74"/>
                    <a:pt x="1" y="1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3" name="Google Shape;37373;p16"/>
            <p:cNvSpPr/>
            <p:nvPr/>
          </p:nvSpPr>
          <p:spPr>
            <a:xfrm>
              <a:off x="2653688" y="4912929"/>
              <a:ext cx="20666" cy="8250"/>
            </a:xfrm>
            <a:custGeom>
              <a:avLst/>
              <a:gdLst/>
              <a:ahLst/>
              <a:cxnLst/>
              <a:rect l="l" t="t" r="r" b="b"/>
              <a:pathLst>
                <a:path w="579" h="274" extrusionOk="0">
                  <a:moveTo>
                    <a:pt x="578" y="92"/>
                  </a:moveTo>
                  <a:cubicBezTo>
                    <a:pt x="382" y="93"/>
                    <a:pt x="349" y="19"/>
                    <a:pt x="192" y="1"/>
                  </a:cubicBezTo>
                  <a:cubicBezTo>
                    <a:pt x="192" y="92"/>
                    <a:pt x="35" y="108"/>
                    <a:pt x="0" y="184"/>
                  </a:cubicBezTo>
                  <a:cubicBezTo>
                    <a:pt x="192" y="182"/>
                    <a:pt x="230" y="257"/>
                    <a:pt x="385" y="274"/>
                  </a:cubicBezTo>
                  <a:cubicBezTo>
                    <a:pt x="382" y="182"/>
                    <a:pt x="542" y="165"/>
                    <a:pt x="578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4" name="Google Shape;37374;p16"/>
            <p:cNvSpPr/>
            <p:nvPr/>
          </p:nvSpPr>
          <p:spPr>
            <a:xfrm>
              <a:off x="6129967" y="4905462"/>
              <a:ext cx="26520" cy="15236"/>
            </a:xfrm>
            <a:custGeom>
              <a:avLst/>
              <a:gdLst/>
              <a:ahLst/>
              <a:cxnLst/>
              <a:rect l="l" t="t" r="r" b="b"/>
              <a:pathLst>
                <a:path w="743" h="506" extrusionOk="0">
                  <a:moveTo>
                    <a:pt x="1" y="73"/>
                  </a:moveTo>
                  <a:lnTo>
                    <a:pt x="1" y="437"/>
                  </a:lnTo>
                  <a:cubicBezTo>
                    <a:pt x="742" y="506"/>
                    <a:pt x="742" y="1"/>
                    <a:pt x="1" y="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5" name="Google Shape;37375;p16"/>
            <p:cNvSpPr/>
            <p:nvPr/>
          </p:nvSpPr>
          <p:spPr>
            <a:xfrm>
              <a:off x="5500577" y="4901999"/>
              <a:ext cx="35086" cy="16470"/>
            </a:xfrm>
            <a:custGeom>
              <a:avLst/>
              <a:gdLst/>
              <a:ahLst/>
              <a:cxnLst/>
              <a:rect l="l" t="t" r="r" b="b"/>
              <a:pathLst>
                <a:path w="983" h="547" extrusionOk="0">
                  <a:moveTo>
                    <a:pt x="844" y="1"/>
                  </a:moveTo>
                  <a:lnTo>
                    <a:pt x="74" y="1"/>
                  </a:lnTo>
                  <a:cubicBezTo>
                    <a:pt x="1" y="308"/>
                    <a:pt x="408" y="389"/>
                    <a:pt x="654" y="547"/>
                  </a:cubicBezTo>
                  <a:cubicBezTo>
                    <a:pt x="647" y="331"/>
                    <a:pt x="983" y="279"/>
                    <a:pt x="8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6" name="Google Shape;37376;p16"/>
            <p:cNvSpPr/>
            <p:nvPr/>
          </p:nvSpPr>
          <p:spPr>
            <a:xfrm>
              <a:off x="2904781" y="49094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2" y="26"/>
                  </a:moveTo>
                  <a:cubicBezTo>
                    <a:pt x="237" y="1"/>
                    <a:pt x="1" y="70"/>
                    <a:pt x="99" y="116"/>
                  </a:cubicBezTo>
                  <a:cubicBezTo>
                    <a:pt x="152" y="142"/>
                    <a:pt x="390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7" name="Google Shape;37377;p16"/>
            <p:cNvSpPr/>
            <p:nvPr/>
          </p:nvSpPr>
          <p:spPr>
            <a:xfrm>
              <a:off x="7588799" y="4901999"/>
              <a:ext cx="20773" cy="8250"/>
            </a:xfrm>
            <a:custGeom>
              <a:avLst/>
              <a:gdLst/>
              <a:ahLst/>
              <a:cxnLst/>
              <a:rect l="l" t="t" r="r" b="b"/>
              <a:pathLst>
                <a:path w="582" h="274" extrusionOk="0">
                  <a:moveTo>
                    <a:pt x="581" y="1"/>
                  </a:moveTo>
                  <a:lnTo>
                    <a:pt x="0" y="1"/>
                  </a:lnTo>
                  <a:lnTo>
                    <a:pt x="0" y="274"/>
                  </a:lnTo>
                  <a:lnTo>
                    <a:pt x="581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8" name="Google Shape;37378;p16"/>
            <p:cNvSpPr/>
            <p:nvPr/>
          </p:nvSpPr>
          <p:spPr>
            <a:xfrm>
              <a:off x="8270157" y="4901578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5" y="105"/>
                  </a:moveTo>
                  <a:cubicBezTo>
                    <a:pt x="197" y="54"/>
                    <a:pt x="39" y="1"/>
                    <a:pt x="1" y="105"/>
                  </a:cubicBezTo>
                  <a:cubicBezTo>
                    <a:pt x="1" y="156"/>
                    <a:pt x="158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9" name="Google Shape;37379;p16"/>
            <p:cNvSpPr/>
            <p:nvPr/>
          </p:nvSpPr>
          <p:spPr>
            <a:xfrm>
              <a:off x="5079699" y="4898477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4" y="118"/>
                  </a:moveTo>
                  <a:cubicBezTo>
                    <a:pt x="157" y="143"/>
                    <a:pt x="393" y="75"/>
                    <a:pt x="296" y="27"/>
                  </a:cubicBezTo>
                  <a:cubicBezTo>
                    <a:pt x="242" y="0"/>
                    <a:pt x="1" y="70"/>
                    <a:pt x="10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0" name="Google Shape;37380;p16"/>
            <p:cNvSpPr/>
            <p:nvPr/>
          </p:nvSpPr>
          <p:spPr>
            <a:xfrm>
              <a:off x="1336624" y="4876046"/>
              <a:ext cx="52218" cy="28002"/>
            </a:xfrm>
            <a:custGeom>
              <a:avLst/>
              <a:gdLst/>
              <a:ahLst/>
              <a:cxnLst/>
              <a:rect l="l" t="t" r="r" b="b"/>
              <a:pathLst>
                <a:path w="1463" h="930" extrusionOk="0">
                  <a:moveTo>
                    <a:pt x="450" y="591"/>
                  </a:moveTo>
                  <a:cubicBezTo>
                    <a:pt x="587" y="701"/>
                    <a:pt x="336" y="929"/>
                    <a:pt x="836" y="863"/>
                  </a:cubicBezTo>
                  <a:cubicBezTo>
                    <a:pt x="1462" y="634"/>
                    <a:pt x="634" y="0"/>
                    <a:pt x="63" y="317"/>
                  </a:cubicBezTo>
                  <a:cubicBezTo>
                    <a:pt x="0" y="497"/>
                    <a:pt x="336" y="495"/>
                    <a:pt x="450" y="5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1" name="Google Shape;37381;p16"/>
            <p:cNvSpPr/>
            <p:nvPr/>
          </p:nvSpPr>
          <p:spPr>
            <a:xfrm>
              <a:off x="7003667" y="4893840"/>
              <a:ext cx="13884" cy="5450"/>
            </a:xfrm>
            <a:custGeom>
              <a:avLst/>
              <a:gdLst/>
              <a:ahLst/>
              <a:cxnLst/>
              <a:rect l="l" t="t" r="r" b="b"/>
              <a:pathLst>
                <a:path w="389" h="181" extrusionOk="0">
                  <a:moveTo>
                    <a:pt x="1" y="181"/>
                  </a:moveTo>
                  <a:lnTo>
                    <a:pt x="388" y="181"/>
                  </a:lnTo>
                  <a:lnTo>
                    <a:pt x="38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2" name="Google Shape;37382;p16"/>
            <p:cNvSpPr/>
            <p:nvPr/>
          </p:nvSpPr>
          <p:spPr>
            <a:xfrm>
              <a:off x="2917987" y="4891100"/>
              <a:ext cx="29482" cy="9846"/>
            </a:xfrm>
            <a:custGeom>
              <a:avLst/>
              <a:gdLst/>
              <a:ahLst/>
              <a:cxnLst/>
              <a:rect l="l" t="t" r="r" b="b"/>
              <a:pathLst>
                <a:path w="826" h="327" extrusionOk="0">
                  <a:moveTo>
                    <a:pt x="692" y="272"/>
                  </a:moveTo>
                  <a:cubicBezTo>
                    <a:pt x="825" y="27"/>
                    <a:pt x="294" y="95"/>
                    <a:pt x="115" y="0"/>
                  </a:cubicBezTo>
                  <a:cubicBezTo>
                    <a:pt x="0" y="235"/>
                    <a:pt x="192" y="326"/>
                    <a:pt x="692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3" name="Google Shape;37383;p16"/>
            <p:cNvSpPr/>
            <p:nvPr/>
          </p:nvSpPr>
          <p:spPr>
            <a:xfrm>
              <a:off x="1610666" y="4895797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102" y="116"/>
                  </a:moveTo>
                  <a:cubicBezTo>
                    <a:pt x="153" y="142"/>
                    <a:pt x="392" y="72"/>
                    <a:pt x="294" y="24"/>
                  </a:cubicBezTo>
                  <a:cubicBezTo>
                    <a:pt x="239" y="1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4" name="Google Shape;37384;p16"/>
            <p:cNvSpPr/>
            <p:nvPr/>
          </p:nvSpPr>
          <p:spPr>
            <a:xfrm>
              <a:off x="2818835" y="4890739"/>
              <a:ext cx="6924" cy="6142"/>
            </a:xfrm>
            <a:custGeom>
              <a:avLst/>
              <a:gdLst/>
              <a:ahLst/>
              <a:cxnLst/>
              <a:rect l="l" t="t" r="r" b="b"/>
              <a:pathLst>
                <a:path w="194" h="204" extrusionOk="0">
                  <a:moveTo>
                    <a:pt x="191" y="103"/>
                  </a:moveTo>
                  <a:cubicBezTo>
                    <a:pt x="194" y="53"/>
                    <a:pt x="36" y="0"/>
                    <a:pt x="0" y="103"/>
                  </a:cubicBezTo>
                  <a:cubicBezTo>
                    <a:pt x="0" y="153"/>
                    <a:pt x="154" y="204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5" name="Google Shape;37385;p16"/>
            <p:cNvSpPr/>
            <p:nvPr/>
          </p:nvSpPr>
          <p:spPr>
            <a:xfrm>
              <a:off x="1004940" y="4893057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2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6" name="Google Shape;37386;p16"/>
            <p:cNvSpPr/>
            <p:nvPr/>
          </p:nvSpPr>
          <p:spPr>
            <a:xfrm>
              <a:off x="660834" y="4893057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0" y="115"/>
                  </a:moveTo>
                  <a:cubicBezTo>
                    <a:pt x="156" y="140"/>
                    <a:pt x="393" y="71"/>
                    <a:pt x="294" y="26"/>
                  </a:cubicBezTo>
                  <a:cubicBezTo>
                    <a:pt x="242" y="0"/>
                    <a:pt x="1" y="68"/>
                    <a:pt x="100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7" name="Google Shape;37387;p16"/>
            <p:cNvSpPr/>
            <p:nvPr/>
          </p:nvSpPr>
          <p:spPr>
            <a:xfrm>
              <a:off x="492262" y="4884837"/>
              <a:ext cx="28483" cy="11713"/>
            </a:xfrm>
            <a:custGeom>
              <a:avLst/>
              <a:gdLst/>
              <a:ahLst/>
              <a:cxnLst/>
              <a:rect l="l" t="t" r="r" b="b"/>
              <a:pathLst>
                <a:path w="798" h="389" extrusionOk="0">
                  <a:moveTo>
                    <a:pt x="771" y="25"/>
                  </a:moveTo>
                  <a:cubicBezTo>
                    <a:pt x="336" y="0"/>
                    <a:pt x="49" y="47"/>
                    <a:pt x="1" y="208"/>
                  </a:cubicBezTo>
                  <a:cubicBezTo>
                    <a:pt x="279" y="229"/>
                    <a:pt x="326" y="358"/>
                    <a:pt x="580" y="388"/>
                  </a:cubicBezTo>
                  <a:cubicBezTo>
                    <a:pt x="539" y="218"/>
                    <a:pt x="797" y="188"/>
                    <a:pt x="771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8" name="Google Shape;37388;p16"/>
            <p:cNvSpPr/>
            <p:nvPr/>
          </p:nvSpPr>
          <p:spPr>
            <a:xfrm>
              <a:off x="2089293" y="4883543"/>
              <a:ext cx="38726" cy="12616"/>
            </a:xfrm>
            <a:custGeom>
              <a:avLst/>
              <a:gdLst/>
              <a:ahLst/>
              <a:cxnLst/>
              <a:rect l="l" t="t" r="r" b="b"/>
              <a:pathLst>
                <a:path w="1085" h="419" extrusionOk="0">
                  <a:moveTo>
                    <a:pt x="962" y="342"/>
                  </a:moveTo>
                  <a:cubicBezTo>
                    <a:pt x="1085" y="122"/>
                    <a:pt x="42" y="0"/>
                    <a:pt x="0" y="158"/>
                  </a:cubicBezTo>
                  <a:cubicBezTo>
                    <a:pt x="366" y="199"/>
                    <a:pt x="347" y="418"/>
                    <a:pt x="962" y="3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9" name="Google Shape;37389;p16"/>
            <p:cNvSpPr/>
            <p:nvPr/>
          </p:nvSpPr>
          <p:spPr>
            <a:xfrm>
              <a:off x="8662517" y="4888330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5" y="1"/>
                  </a:moveTo>
                  <a:cubicBezTo>
                    <a:pt x="238" y="22"/>
                    <a:pt x="5" y="3"/>
                    <a:pt x="0" y="92"/>
                  </a:cubicBezTo>
                  <a:cubicBezTo>
                    <a:pt x="150" y="72"/>
                    <a:pt x="381" y="88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0" name="Google Shape;37390;p16"/>
            <p:cNvSpPr/>
            <p:nvPr/>
          </p:nvSpPr>
          <p:spPr>
            <a:xfrm>
              <a:off x="216150" y="4885590"/>
              <a:ext cx="21558" cy="6444"/>
            </a:xfrm>
            <a:custGeom>
              <a:avLst/>
              <a:gdLst/>
              <a:ahLst/>
              <a:cxnLst/>
              <a:rect l="l" t="t" r="r" b="b"/>
              <a:pathLst>
                <a:path w="604" h="214" extrusionOk="0">
                  <a:moveTo>
                    <a:pt x="603" y="0"/>
                  </a:moveTo>
                  <a:lnTo>
                    <a:pt x="25" y="0"/>
                  </a:lnTo>
                  <a:cubicBezTo>
                    <a:pt x="0" y="163"/>
                    <a:pt x="216" y="213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1" name="Google Shape;37391;p16"/>
            <p:cNvSpPr/>
            <p:nvPr/>
          </p:nvSpPr>
          <p:spPr>
            <a:xfrm>
              <a:off x="5585845" y="4879779"/>
              <a:ext cx="6853" cy="6233"/>
            </a:xfrm>
            <a:custGeom>
              <a:avLst/>
              <a:gdLst/>
              <a:ahLst/>
              <a:cxnLst/>
              <a:rect l="l" t="t" r="r" b="b"/>
              <a:pathLst>
                <a:path w="192" h="207" extrusionOk="0">
                  <a:moveTo>
                    <a:pt x="191" y="103"/>
                  </a:moveTo>
                  <a:cubicBezTo>
                    <a:pt x="191" y="52"/>
                    <a:pt x="36" y="0"/>
                    <a:pt x="1" y="103"/>
                  </a:cubicBezTo>
                  <a:cubicBezTo>
                    <a:pt x="1" y="154"/>
                    <a:pt x="156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2" name="Google Shape;37392;p16"/>
            <p:cNvSpPr/>
            <p:nvPr/>
          </p:nvSpPr>
          <p:spPr>
            <a:xfrm>
              <a:off x="4711609" y="488011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3" name="Google Shape;37393;p16"/>
            <p:cNvSpPr/>
            <p:nvPr/>
          </p:nvSpPr>
          <p:spPr>
            <a:xfrm>
              <a:off x="2436575" y="4866592"/>
              <a:ext cx="40404" cy="18548"/>
            </a:xfrm>
            <a:custGeom>
              <a:avLst/>
              <a:gdLst/>
              <a:ahLst/>
              <a:cxnLst/>
              <a:rect l="l" t="t" r="r" b="b"/>
              <a:pathLst>
                <a:path w="1132" h="616" extrusionOk="0">
                  <a:moveTo>
                    <a:pt x="1068" y="450"/>
                  </a:moveTo>
                  <a:cubicBezTo>
                    <a:pt x="1132" y="1"/>
                    <a:pt x="0" y="214"/>
                    <a:pt x="102" y="540"/>
                  </a:cubicBezTo>
                  <a:cubicBezTo>
                    <a:pt x="648" y="616"/>
                    <a:pt x="601" y="412"/>
                    <a:pt x="1068" y="4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4" name="Google Shape;37394;p16"/>
            <p:cNvSpPr/>
            <p:nvPr/>
          </p:nvSpPr>
          <p:spPr>
            <a:xfrm>
              <a:off x="96404" y="4879328"/>
              <a:ext cx="14063" cy="4366"/>
            </a:xfrm>
            <a:custGeom>
              <a:avLst/>
              <a:gdLst/>
              <a:ahLst/>
              <a:cxnLst/>
              <a:rect l="l" t="t" r="r" b="b"/>
              <a:pathLst>
                <a:path w="394" h="145" extrusionOk="0">
                  <a:moveTo>
                    <a:pt x="294" y="27"/>
                  </a:moveTo>
                  <a:cubicBezTo>
                    <a:pt x="239" y="1"/>
                    <a:pt x="0" y="71"/>
                    <a:pt x="101" y="117"/>
                  </a:cubicBezTo>
                  <a:cubicBezTo>
                    <a:pt x="154" y="144"/>
                    <a:pt x="393" y="74"/>
                    <a:pt x="294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5" name="Google Shape;37395;p16"/>
            <p:cNvSpPr/>
            <p:nvPr/>
          </p:nvSpPr>
          <p:spPr>
            <a:xfrm>
              <a:off x="7664466" y="4874661"/>
              <a:ext cx="13813" cy="5540"/>
            </a:xfrm>
            <a:custGeom>
              <a:avLst/>
              <a:gdLst/>
              <a:ahLst/>
              <a:cxnLst/>
              <a:rect l="l" t="t" r="r" b="b"/>
              <a:pathLst>
                <a:path w="387" h="184" extrusionOk="0">
                  <a:moveTo>
                    <a:pt x="387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6" name="Google Shape;37396;p16"/>
            <p:cNvSpPr/>
            <p:nvPr/>
          </p:nvSpPr>
          <p:spPr>
            <a:xfrm>
              <a:off x="5224358" y="4876648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2" y="26"/>
                  </a:moveTo>
                  <a:cubicBezTo>
                    <a:pt x="238" y="1"/>
                    <a:pt x="1" y="70"/>
                    <a:pt x="100" y="117"/>
                  </a:cubicBezTo>
                  <a:cubicBezTo>
                    <a:pt x="152" y="142"/>
                    <a:pt x="391" y="71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7" name="Google Shape;37397;p16"/>
            <p:cNvSpPr/>
            <p:nvPr/>
          </p:nvSpPr>
          <p:spPr>
            <a:xfrm>
              <a:off x="4645900" y="4866441"/>
              <a:ext cx="28268" cy="13700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493" y="455"/>
                  </a:moveTo>
                  <a:cubicBezTo>
                    <a:pt x="758" y="339"/>
                    <a:pt x="792" y="10"/>
                    <a:pt x="301" y="1"/>
                  </a:cubicBezTo>
                  <a:cubicBezTo>
                    <a:pt x="36" y="117"/>
                    <a:pt x="1" y="447"/>
                    <a:pt x="49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8" name="Google Shape;37398;p16"/>
            <p:cNvSpPr/>
            <p:nvPr/>
          </p:nvSpPr>
          <p:spPr>
            <a:xfrm>
              <a:off x="7213500" y="4865658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0" y="117"/>
                  </a:moveTo>
                  <a:cubicBezTo>
                    <a:pt x="155" y="143"/>
                    <a:pt x="394" y="72"/>
                    <a:pt x="295" y="27"/>
                  </a:cubicBezTo>
                  <a:cubicBezTo>
                    <a:pt x="240" y="0"/>
                    <a:pt x="1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9" name="Google Shape;37399;p16"/>
            <p:cNvSpPr/>
            <p:nvPr/>
          </p:nvSpPr>
          <p:spPr>
            <a:xfrm>
              <a:off x="3362600" y="4860931"/>
              <a:ext cx="34443" cy="9033"/>
            </a:xfrm>
            <a:custGeom>
              <a:avLst/>
              <a:gdLst/>
              <a:ahLst/>
              <a:cxnLst/>
              <a:rect l="l" t="t" r="r" b="b"/>
              <a:pathLst>
                <a:path w="965" h="300" extrusionOk="0">
                  <a:moveTo>
                    <a:pt x="192" y="274"/>
                  </a:moveTo>
                  <a:cubicBezTo>
                    <a:pt x="632" y="300"/>
                    <a:pt x="919" y="253"/>
                    <a:pt x="965" y="92"/>
                  </a:cubicBezTo>
                  <a:cubicBezTo>
                    <a:pt x="621" y="114"/>
                    <a:pt x="0" y="1"/>
                    <a:pt x="19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0" name="Google Shape;37400;p16"/>
            <p:cNvSpPr/>
            <p:nvPr/>
          </p:nvSpPr>
          <p:spPr>
            <a:xfrm>
              <a:off x="2429865" y="4865658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0" y="27"/>
                  </a:moveTo>
                  <a:cubicBezTo>
                    <a:pt x="236" y="0"/>
                    <a:pt x="0" y="70"/>
                    <a:pt x="98" y="117"/>
                  </a:cubicBezTo>
                  <a:cubicBezTo>
                    <a:pt x="150" y="143"/>
                    <a:pt x="392" y="75"/>
                    <a:pt x="290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1" name="Google Shape;37401;p16"/>
            <p:cNvSpPr/>
            <p:nvPr/>
          </p:nvSpPr>
          <p:spPr>
            <a:xfrm>
              <a:off x="1813895" y="4863370"/>
              <a:ext cx="6889" cy="6173"/>
            </a:xfrm>
            <a:custGeom>
              <a:avLst/>
              <a:gdLst/>
              <a:ahLst/>
              <a:cxnLst/>
              <a:rect l="l" t="t" r="r" b="b"/>
              <a:pathLst>
                <a:path w="193" h="205" extrusionOk="0">
                  <a:moveTo>
                    <a:pt x="2" y="103"/>
                  </a:moveTo>
                  <a:cubicBezTo>
                    <a:pt x="0" y="153"/>
                    <a:pt x="157" y="204"/>
                    <a:pt x="192" y="103"/>
                  </a:cubicBezTo>
                  <a:cubicBezTo>
                    <a:pt x="192" y="53"/>
                    <a:pt x="37" y="1"/>
                    <a:pt x="2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2" name="Google Shape;37402;p16"/>
            <p:cNvSpPr/>
            <p:nvPr/>
          </p:nvSpPr>
          <p:spPr>
            <a:xfrm>
              <a:off x="6449480" y="4862918"/>
              <a:ext cx="14099" cy="4306"/>
            </a:xfrm>
            <a:custGeom>
              <a:avLst/>
              <a:gdLst/>
              <a:ahLst/>
              <a:cxnLst/>
              <a:rect l="l" t="t" r="r" b="b"/>
              <a:pathLst>
                <a:path w="395" h="143" extrusionOk="0">
                  <a:moveTo>
                    <a:pt x="294" y="26"/>
                  </a:moveTo>
                  <a:cubicBezTo>
                    <a:pt x="241" y="0"/>
                    <a:pt x="1" y="69"/>
                    <a:pt x="103" y="118"/>
                  </a:cubicBezTo>
                  <a:cubicBezTo>
                    <a:pt x="155" y="142"/>
                    <a:pt x="395" y="75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3" name="Google Shape;37403;p16"/>
            <p:cNvSpPr/>
            <p:nvPr/>
          </p:nvSpPr>
          <p:spPr>
            <a:xfrm>
              <a:off x="5866989" y="4856626"/>
              <a:ext cx="8959" cy="11502"/>
            </a:xfrm>
            <a:custGeom>
              <a:avLst/>
              <a:gdLst/>
              <a:ahLst/>
              <a:cxnLst/>
              <a:rect l="l" t="t" r="r" b="b"/>
              <a:pathLst>
                <a:path w="251" h="382" extrusionOk="0">
                  <a:moveTo>
                    <a:pt x="223" y="235"/>
                  </a:moveTo>
                  <a:cubicBezTo>
                    <a:pt x="251" y="141"/>
                    <a:pt x="72" y="0"/>
                    <a:pt x="29" y="144"/>
                  </a:cubicBezTo>
                  <a:cubicBezTo>
                    <a:pt x="0" y="240"/>
                    <a:pt x="179" y="381"/>
                    <a:pt x="223" y="2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4" name="Google Shape;37404;p16"/>
            <p:cNvSpPr/>
            <p:nvPr/>
          </p:nvSpPr>
          <p:spPr>
            <a:xfrm>
              <a:off x="0" y="4860269"/>
              <a:ext cx="14170" cy="4246"/>
            </a:xfrm>
            <a:custGeom>
              <a:avLst/>
              <a:gdLst/>
              <a:ahLst/>
              <a:cxnLst/>
              <a:rect l="l" t="t" r="r" b="b"/>
              <a:pathLst>
                <a:path w="397" h="141" extrusionOk="0">
                  <a:moveTo>
                    <a:pt x="294" y="25"/>
                  </a:moveTo>
                  <a:cubicBezTo>
                    <a:pt x="242" y="1"/>
                    <a:pt x="1" y="69"/>
                    <a:pt x="102" y="117"/>
                  </a:cubicBezTo>
                  <a:cubicBezTo>
                    <a:pt x="157" y="140"/>
                    <a:pt x="396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5" name="Google Shape;37405;p16"/>
            <p:cNvSpPr/>
            <p:nvPr/>
          </p:nvSpPr>
          <p:spPr>
            <a:xfrm>
              <a:off x="4477577" y="4858282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5" y="0"/>
                  </a:moveTo>
                  <a:cubicBezTo>
                    <a:pt x="238" y="21"/>
                    <a:pt x="7" y="3"/>
                    <a:pt x="0" y="91"/>
                  </a:cubicBezTo>
                  <a:cubicBezTo>
                    <a:pt x="150" y="69"/>
                    <a:pt x="383" y="88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6" name="Google Shape;37406;p16"/>
            <p:cNvSpPr/>
            <p:nvPr/>
          </p:nvSpPr>
          <p:spPr>
            <a:xfrm>
              <a:off x="6645785" y="4849701"/>
              <a:ext cx="6960" cy="6173"/>
            </a:xfrm>
            <a:custGeom>
              <a:avLst/>
              <a:gdLst/>
              <a:ahLst/>
              <a:cxnLst/>
              <a:rect l="l" t="t" r="r" b="b"/>
              <a:pathLst>
                <a:path w="195" h="205" extrusionOk="0">
                  <a:moveTo>
                    <a:pt x="195" y="104"/>
                  </a:moveTo>
                  <a:cubicBezTo>
                    <a:pt x="195" y="53"/>
                    <a:pt x="39" y="1"/>
                    <a:pt x="1" y="104"/>
                  </a:cubicBezTo>
                  <a:cubicBezTo>
                    <a:pt x="0" y="152"/>
                    <a:pt x="157" y="204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7" name="Google Shape;37407;p16"/>
            <p:cNvSpPr/>
            <p:nvPr/>
          </p:nvSpPr>
          <p:spPr>
            <a:xfrm>
              <a:off x="4591006" y="4852019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5" y="27"/>
                  </a:moveTo>
                  <a:cubicBezTo>
                    <a:pt x="241" y="1"/>
                    <a:pt x="1" y="71"/>
                    <a:pt x="103" y="117"/>
                  </a:cubicBezTo>
                  <a:cubicBezTo>
                    <a:pt x="156" y="143"/>
                    <a:pt x="395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8" name="Google Shape;37408;p16"/>
            <p:cNvSpPr/>
            <p:nvPr/>
          </p:nvSpPr>
          <p:spPr>
            <a:xfrm>
              <a:off x="2626027" y="4847292"/>
              <a:ext cx="15134" cy="9274"/>
            </a:xfrm>
            <a:custGeom>
              <a:avLst/>
              <a:gdLst/>
              <a:ahLst/>
              <a:cxnLst/>
              <a:rect l="l" t="t" r="r" b="b"/>
              <a:pathLst>
                <a:path w="424" h="308" extrusionOk="0">
                  <a:moveTo>
                    <a:pt x="387" y="274"/>
                  </a:moveTo>
                  <a:cubicBezTo>
                    <a:pt x="357" y="165"/>
                    <a:pt x="424" y="15"/>
                    <a:pt x="194" y="1"/>
                  </a:cubicBezTo>
                  <a:cubicBezTo>
                    <a:pt x="184" y="56"/>
                    <a:pt x="165" y="108"/>
                    <a:pt x="1" y="92"/>
                  </a:cubicBezTo>
                  <a:cubicBezTo>
                    <a:pt x="24" y="203"/>
                    <a:pt x="58" y="308"/>
                    <a:pt x="387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9" name="Google Shape;37409;p16"/>
            <p:cNvSpPr/>
            <p:nvPr/>
          </p:nvSpPr>
          <p:spPr>
            <a:xfrm>
              <a:off x="2557178" y="4852802"/>
              <a:ext cx="13849" cy="2740"/>
            </a:xfrm>
            <a:custGeom>
              <a:avLst/>
              <a:gdLst/>
              <a:ahLst/>
              <a:cxnLst/>
              <a:rect l="l" t="t" r="r" b="b"/>
              <a:pathLst>
                <a:path w="388" h="91" extrusionOk="0">
                  <a:moveTo>
                    <a:pt x="387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3" y="88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0" name="Google Shape;37410;p16"/>
            <p:cNvSpPr/>
            <p:nvPr/>
          </p:nvSpPr>
          <p:spPr>
            <a:xfrm>
              <a:off x="2515989" y="4841060"/>
              <a:ext cx="30410" cy="11773"/>
            </a:xfrm>
            <a:custGeom>
              <a:avLst/>
              <a:gdLst/>
              <a:ahLst/>
              <a:cxnLst/>
              <a:rect l="l" t="t" r="r" b="b"/>
              <a:pathLst>
                <a:path w="852" h="391" extrusionOk="0">
                  <a:moveTo>
                    <a:pt x="771" y="26"/>
                  </a:moveTo>
                  <a:cubicBezTo>
                    <a:pt x="334" y="0"/>
                    <a:pt x="48" y="47"/>
                    <a:pt x="1" y="208"/>
                  </a:cubicBezTo>
                  <a:cubicBezTo>
                    <a:pt x="275" y="229"/>
                    <a:pt x="324" y="358"/>
                    <a:pt x="578" y="391"/>
                  </a:cubicBezTo>
                  <a:cubicBezTo>
                    <a:pt x="638" y="268"/>
                    <a:pt x="852" y="216"/>
                    <a:pt x="77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1" name="Google Shape;37411;p16"/>
            <p:cNvSpPr/>
            <p:nvPr/>
          </p:nvSpPr>
          <p:spPr>
            <a:xfrm>
              <a:off x="4019794" y="4841090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99" y="116"/>
                  </a:moveTo>
                  <a:cubicBezTo>
                    <a:pt x="154" y="140"/>
                    <a:pt x="392" y="71"/>
                    <a:pt x="293" y="25"/>
                  </a:cubicBezTo>
                  <a:cubicBezTo>
                    <a:pt x="240" y="1"/>
                    <a:pt x="0" y="70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2" name="Google Shape;37412;p16"/>
            <p:cNvSpPr/>
            <p:nvPr/>
          </p:nvSpPr>
          <p:spPr>
            <a:xfrm>
              <a:off x="7210252" y="4835791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0"/>
                  </a:moveTo>
                  <a:cubicBezTo>
                    <a:pt x="345" y="0"/>
                    <a:pt x="170" y="55"/>
                    <a:pt x="1" y="110"/>
                  </a:cubicBezTo>
                  <a:cubicBezTo>
                    <a:pt x="1" y="203"/>
                    <a:pt x="339" y="225"/>
                    <a:pt x="386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3" name="Google Shape;37413;p16"/>
            <p:cNvSpPr/>
            <p:nvPr/>
          </p:nvSpPr>
          <p:spPr>
            <a:xfrm>
              <a:off x="5933233" y="483567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39" y="1"/>
                    <a:pt x="0" y="68"/>
                    <a:pt x="102" y="115"/>
                  </a:cubicBezTo>
                  <a:cubicBezTo>
                    <a:pt x="153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4" name="Google Shape;37414;p16"/>
            <p:cNvSpPr/>
            <p:nvPr/>
          </p:nvSpPr>
          <p:spPr>
            <a:xfrm>
              <a:off x="2897428" y="4828113"/>
              <a:ext cx="26591" cy="12345"/>
            </a:xfrm>
            <a:custGeom>
              <a:avLst/>
              <a:gdLst/>
              <a:ahLst/>
              <a:cxnLst/>
              <a:rect l="l" t="t" r="r" b="b"/>
              <a:pathLst>
                <a:path w="745" h="410" extrusionOk="0">
                  <a:moveTo>
                    <a:pt x="690" y="365"/>
                  </a:moveTo>
                  <a:cubicBezTo>
                    <a:pt x="745" y="158"/>
                    <a:pt x="644" y="24"/>
                    <a:pt x="305" y="1"/>
                  </a:cubicBezTo>
                  <a:cubicBezTo>
                    <a:pt x="1" y="138"/>
                    <a:pt x="89" y="409"/>
                    <a:pt x="6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5" name="Google Shape;37415;p16"/>
            <p:cNvSpPr/>
            <p:nvPr/>
          </p:nvSpPr>
          <p:spPr>
            <a:xfrm>
              <a:off x="2116348" y="4822663"/>
              <a:ext cx="38619" cy="16470"/>
            </a:xfrm>
            <a:custGeom>
              <a:avLst/>
              <a:gdLst/>
              <a:ahLst/>
              <a:cxnLst/>
              <a:rect l="l" t="t" r="r" b="b"/>
              <a:pathLst>
                <a:path w="1082" h="547" extrusionOk="0">
                  <a:moveTo>
                    <a:pt x="589" y="546"/>
                  </a:moveTo>
                  <a:cubicBezTo>
                    <a:pt x="608" y="402"/>
                    <a:pt x="1081" y="476"/>
                    <a:pt x="973" y="273"/>
                  </a:cubicBezTo>
                  <a:cubicBezTo>
                    <a:pt x="626" y="196"/>
                    <a:pt x="444" y="41"/>
                    <a:pt x="12" y="0"/>
                  </a:cubicBezTo>
                  <a:cubicBezTo>
                    <a:pt x="1" y="278"/>
                    <a:pt x="185" y="465"/>
                    <a:pt x="589" y="5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6" name="Google Shape;37416;p16"/>
            <p:cNvSpPr/>
            <p:nvPr/>
          </p:nvSpPr>
          <p:spPr>
            <a:xfrm>
              <a:off x="6807469" y="4832930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2" y="24"/>
                  </a:moveTo>
                  <a:cubicBezTo>
                    <a:pt x="237" y="0"/>
                    <a:pt x="1" y="68"/>
                    <a:pt x="100" y="115"/>
                  </a:cubicBezTo>
                  <a:cubicBezTo>
                    <a:pt x="152" y="140"/>
                    <a:pt x="391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7" name="Google Shape;37417;p16"/>
            <p:cNvSpPr/>
            <p:nvPr/>
          </p:nvSpPr>
          <p:spPr>
            <a:xfrm>
              <a:off x="8369880" y="48301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0" y="116"/>
                  </a:moveTo>
                  <a:cubicBezTo>
                    <a:pt x="156" y="140"/>
                    <a:pt x="393" y="71"/>
                    <a:pt x="293" y="24"/>
                  </a:cubicBezTo>
                  <a:cubicBezTo>
                    <a:pt x="241" y="1"/>
                    <a:pt x="0" y="69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8" name="Google Shape;37418;p16"/>
            <p:cNvSpPr/>
            <p:nvPr/>
          </p:nvSpPr>
          <p:spPr>
            <a:xfrm>
              <a:off x="7341062" y="4819472"/>
              <a:ext cx="28661" cy="14182"/>
            </a:xfrm>
            <a:custGeom>
              <a:avLst/>
              <a:gdLst/>
              <a:ahLst/>
              <a:cxnLst/>
              <a:rect l="l" t="t" r="r" b="b"/>
              <a:pathLst>
                <a:path w="803" h="471" extrusionOk="0">
                  <a:moveTo>
                    <a:pt x="190" y="471"/>
                  </a:moveTo>
                  <a:lnTo>
                    <a:pt x="578" y="471"/>
                  </a:lnTo>
                  <a:cubicBezTo>
                    <a:pt x="472" y="339"/>
                    <a:pt x="802" y="1"/>
                    <a:pt x="383" y="18"/>
                  </a:cubicBezTo>
                  <a:cubicBezTo>
                    <a:pt x="524" y="266"/>
                    <a:pt x="2" y="200"/>
                    <a:pt x="1" y="382"/>
                  </a:cubicBezTo>
                  <a:cubicBezTo>
                    <a:pt x="118" y="384"/>
                    <a:pt x="227" y="392"/>
                    <a:pt x="190" y="4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9" name="Google Shape;37419;p16"/>
            <p:cNvSpPr/>
            <p:nvPr/>
          </p:nvSpPr>
          <p:spPr>
            <a:xfrm>
              <a:off x="4972123" y="4823868"/>
              <a:ext cx="9030" cy="11442"/>
            </a:xfrm>
            <a:custGeom>
              <a:avLst/>
              <a:gdLst/>
              <a:ahLst/>
              <a:cxnLst/>
              <a:rect l="l" t="t" r="r" b="b"/>
              <a:pathLst>
                <a:path w="253" h="380" extrusionOk="0">
                  <a:moveTo>
                    <a:pt x="224" y="233"/>
                  </a:moveTo>
                  <a:cubicBezTo>
                    <a:pt x="252" y="139"/>
                    <a:pt x="74" y="1"/>
                    <a:pt x="31" y="144"/>
                  </a:cubicBezTo>
                  <a:cubicBezTo>
                    <a:pt x="0" y="238"/>
                    <a:pt x="181" y="379"/>
                    <a:pt x="224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0" name="Google Shape;37420;p16"/>
            <p:cNvSpPr/>
            <p:nvPr/>
          </p:nvSpPr>
          <p:spPr>
            <a:xfrm>
              <a:off x="2333461" y="4824711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2" y="25"/>
                  </a:moveTo>
                  <a:cubicBezTo>
                    <a:pt x="237" y="0"/>
                    <a:pt x="0" y="68"/>
                    <a:pt x="100" y="116"/>
                  </a:cubicBezTo>
                  <a:cubicBezTo>
                    <a:pt x="152" y="140"/>
                    <a:pt x="391" y="72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1" name="Google Shape;37421;p16"/>
            <p:cNvSpPr/>
            <p:nvPr/>
          </p:nvSpPr>
          <p:spPr>
            <a:xfrm>
              <a:off x="2061668" y="482269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385" y="1"/>
                  </a:moveTo>
                  <a:lnTo>
                    <a:pt x="0" y="1"/>
                  </a:lnTo>
                  <a:lnTo>
                    <a:pt x="0" y="181"/>
                  </a:lnTo>
                  <a:lnTo>
                    <a:pt x="385" y="18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2" name="Google Shape;37422;p16"/>
            <p:cNvSpPr/>
            <p:nvPr/>
          </p:nvSpPr>
          <p:spPr>
            <a:xfrm>
              <a:off x="6212129" y="4814143"/>
              <a:ext cx="6960" cy="6233"/>
            </a:xfrm>
            <a:custGeom>
              <a:avLst/>
              <a:gdLst/>
              <a:ahLst/>
              <a:cxnLst/>
              <a:rect l="l" t="t" r="r" b="b"/>
              <a:pathLst>
                <a:path w="195" h="207" extrusionOk="0">
                  <a:moveTo>
                    <a:pt x="193" y="103"/>
                  </a:moveTo>
                  <a:cubicBezTo>
                    <a:pt x="195" y="52"/>
                    <a:pt x="37" y="0"/>
                    <a:pt x="3" y="103"/>
                  </a:cubicBezTo>
                  <a:cubicBezTo>
                    <a:pt x="0" y="154"/>
                    <a:pt x="157" y="206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3" name="Google Shape;37423;p16"/>
            <p:cNvSpPr/>
            <p:nvPr/>
          </p:nvSpPr>
          <p:spPr>
            <a:xfrm>
              <a:off x="3214015" y="4802551"/>
              <a:ext cx="52218" cy="22763"/>
            </a:xfrm>
            <a:custGeom>
              <a:avLst/>
              <a:gdLst/>
              <a:ahLst/>
              <a:cxnLst/>
              <a:rect l="l" t="t" r="r" b="b"/>
              <a:pathLst>
                <a:path w="1463" h="756" extrusionOk="0">
                  <a:moveTo>
                    <a:pt x="1462" y="397"/>
                  </a:moveTo>
                  <a:cubicBezTo>
                    <a:pt x="1345" y="273"/>
                    <a:pt x="720" y="384"/>
                    <a:pt x="691" y="214"/>
                  </a:cubicBezTo>
                  <a:cubicBezTo>
                    <a:pt x="670" y="105"/>
                    <a:pt x="635" y="0"/>
                    <a:pt x="306" y="33"/>
                  </a:cubicBezTo>
                  <a:cubicBezTo>
                    <a:pt x="0" y="477"/>
                    <a:pt x="1246" y="756"/>
                    <a:pt x="1462" y="3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4" name="Google Shape;37424;p16"/>
            <p:cNvSpPr/>
            <p:nvPr/>
          </p:nvSpPr>
          <p:spPr>
            <a:xfrm>
              <a:off x="7770971" y="4811041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0" y="0"/>
                    <a:pt x="0" y="69"/>
                    <a:pt x="102" y="115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5" name="Google Shape;37425;p16"/>
            <p:cNvSpPr/>
            <p:nvPr/>
          </p:nvSpPr>
          <p:spPr>
            <a:xfrm>
              <a:off x="3279973" y="480899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1" y="183"/>
                  </a:moveTo>
                  <a:lnTo>
                    <a:pt x="386" y="183"/>
                  </a:lnTo>
                  <a:lnTo>
                    <a:pt x="386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6" name="Google Shape;37426;p16"/>
            <p:cNvSpPr/>
            <p:nvPr/>
          </p:nvSpPr>
          <p:spPr>
            <a:xfrm>
              <a:off x="1841414" y="4811764"/>
              <a:ext cx="13742" cy="2740"/>
            </a:xfrm>
            <a:custGeom>
              <a:avLst/>
              <a:gdLst/>
              <a:ahLst/>
              <a:cxnLst/>
              <a:rect l="l" t="t" r="r" b="b"/>
              <a:pathLst>
                <a:path w="385" h="91" extrusionOk="0">
                  <a:moveTo>
                    <a:pt x="385" y="1"/>
                  </a:moveTo>
                  <a:cubicBezTo>
                    <a:pt x="236" y="20"/>
                    <a:pt x="6" y="5"/>
                    <a:pt x="1" y="91"/>
                  </a:cubicBezTo>
                  <a:cubicBezTo>
                    <a:pt x="150" y="73"/>
                    <a:pt x="379" y="90"/>
                    <a:pt x="3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7" name="Google Shape;37427;p16"/>
            <p:cNvSpPr/>
            <p:nvPr/>
          </p:nvSpPr>
          <p:spPr>
            <a:xfrm>
              <a:off x="6412361" y="4798185"/>
              <a:ext cx="29018" cy="10870"/>
            </a:xfrm>
            <a:custGeom>
              <a:avLst/>
              <a:gdLst/>
              <a:ahLst/>
              <a:cxnLst/>
              <a:rect l="l" t="t" r="r" b="b"/>
              <a:pathLst>
                <a:path w="813" h="361" extrusionOk="0">
                  <a:moveTo>
                    <a:pt x="563" y="360"/>
                  </a:moveTo>
                  <a:cubicBezTo>
                    <a:pt x="812" y="242"/>
                    <a:pt x="682" y="88"/>
                    <a:pt x="371" y="0"/>
                  </a:cubicBezTo>
                  <a:cubicBezTo>
                    <a:pt x="346" y="225"/>
                    <a:pt x="0" y="282"/>
                    <a:pt x="563" y="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8" name="Google Shape;37428;p16"/>
            <p:cNvSpPr/>
            <p:nvPr/>
          </p:nvSpPr>
          <p:spPr>
            <a:xfrm>
              <a:off x="75774" y="480559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4"/>
                  </a:moveTo>
                  <a:cubicBezTo>
                    <a:pt x="240" y="1"/>
                    <a:pt x="0" y="69"/>
                    <a:pt x="98" y="114"/>
                  </a:cubicBezTo>
                  <a:cubicBezTo>
                    <a:pt x="153" y="141"/>
                    <a:pt x="394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9" name="Google Shape;37429;p16"/>
            <p:cNvSpPr/>
            <p:nvPr/>
          </p:nvSpPr>
          <p:spPr>
            <a:xfrm>
              <a:off x="8335437" y="4802852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4" y="24"/>
                  </a:moveTo>
                  <a:cubicBezTo>
                    <a:pt x="240" y="1"/>
                    <a:pt x="1" y="68"/>
                    <a:pt x="103" y="115"/>
                  </a:cubicBezTo>
                  <a:cubicBezTo>
                    <a:pt x="153" y="140"/>
                    <a:pt x="392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0" name="Google Shape;37430;p16"/>
            <p:cNvSpPr/>
            <p:nvPr/>
          </p:nvSpPr>
          <p:spPr>
            <a:xfrm>
              <a:off x="4498243" y="4803575"/>
              <a:ext cx="13849" cy="2770"/>
            </a:xfrm>
            <a:custGeom>
              <a:avLst/>
              <a:gdLst/>
              <a:ahLst/>
              <a:cxnLst/>
              <a:rect l="l" t="t" r="r" b="b"/>
              <a:pathLst>
                <a:path w="388" h="92" extrusionOk="0">
                  <a:moveTo>
                    <a:pt x="387" y="0"/>
                  </a:moveTo>
                  <a:cubicBezTo>
                    <a:pt x="237" y="22"/>
                    <a:pt x="7" y="4"/>
                    <a:pt x="1" y="91"/>
                  </a:cubicBezTo>
                  <a:cubicBezTo>
                    <a:pt x="151" y="71"/>
                    <a:pt x="383" y="89"/>
                    <a:pt x="3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1" name="Google Shape;37431;p16"/>
            <p:cNvSpPr/>
            <p:nvPr/>
          </p:nvSpPr>
          <p:spPr>
            <a:xfrm>
              <a:off x="8600556" y="4797432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4" y="24"/>
                    <a:pt x="50" y="0"/>
                    <a:pt x="0" y="115"/>
                  </a:cubicBezTo>
                  <a:cubicBezTo>
                    <a:pt x="215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2" name="Google Shape;37432;p16"/>
            <p:cNvSpPr/>
            <p:nvPr/>
          </p:nvSpPr>
          <p:spPr>
            <a:xfrm>
              <a:off x="8873991" y="4789935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439" y="364"/>
                  </a:moveTo>
                  <a:cubicBezTo>
                    <a:pt x="500" y="242"/>
                    <a:pt x="715" y="191"/>
                    <a:pt x="632" y="0"/>
                  </a:cubicBezTo>
                  <a:lnTo>
                    <a:pt x="54" y="0"/>
                  </a:lnTo>
                  <a:cubicBezTo>
                    <a:pt x="0" y="208"/>
                    <a:pt x="102" y="341"/>
                    <a:pt x="439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3" name="Google Shape;37433;p16"/>
            <p:cNvSpPr/>
            <p:nvPr/>
          </p:nvSpPr>
          <p:spPr>
            <a:xfrm>
              <a:off x="6246251" y="4791892"/>
              <a:ext cx="21023" cy="9033"/>
            </a:xfrm>
            <a:custGeom>
              <a:avLst/>
              <a:gdLst/>
              <a:ahLst/>
              <a:cxnLst/>
              <a:rect l="l" t="t" r="r" b="b"/>
              <a:pathLst>
                <a:path w="589" h="300" extrusionOk="0">
                  <a:moveTo>
                    <a:pt x="394" y="299"/>
                  </a:moveTo>
                  <a:cubicBezTo>
                    <a:pt x="394" y="208"/>
                    <a:pt x="549" y="191"/>
                    <a:pt x="588" y="117"/>
                  </a:cubicBezTo>
                  <a:cubicBezTo>
                    <a:pt x="339" y="113"/>
                    <a:pt x="321" y="0"/>
                    <a:pt x="9" y="26"/>
                  </a:cubicBezTo>
                  <a:cubicBezTo>
                    <a:pt x="1" y="182"/>
                    <a:pt x="157" y="258"/>
                    <a:pt x="394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4" name="Google Shape;37434;p16"/>
            <p:cNvSpPr/>
            <p:nvPr/>
          </p:nvSpPr>
          <p:spPr>
            <a:xfrm>
              <a:off x="8569504" y="479460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99" y="118"/>
                  </a:moveTo>
                  <a:cubicBezTo>
                    <a:pt x="155" y="141"/>
                    <a:pt x="394" y="74"/>
                    <a:pt x="293" y="27"/>
                  </a:cubicBezTo>
                  <a:cubicBezTo>
                    <a:pt x="240" y="0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5" name="Google Shape;37435;p16"/>
            <p:cNvSpPr/>
            <p:nvPr/>
          </p:nvSpPr>
          <p:spPr>
            <a:xfrm>
              <a:off x="4956990" y="4786202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6"/>
                  </a:moveTo>
                  <a:cubicBezTo>
                    <a:pt x="1114" y="0"/>
                    <a:pt x="0" y="525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6" name="Google Shape;37436;p16"/>
            <p:cNvSpPr/>
            <p:nvPr/>
          </p:nvSpPr>
          <p:spPr>
            <a:xfrm>
              <a:off x="2743489" y="4783432"/>
              <a:ext cx="36335" cy="19090"/>
            </a:xfrm>
            <a:custGeom>
              <a:avLst/>
              <a:gdLst/>
              <a:ahLst/>
              <a:cxnLst/>
              <a:rect l="l" t="t" r="r" b="b"/>
              <a:pathLst>
                <a:path w="1018" h="634" extrusionOk="0">
                  <a:moveTo>
                    <a:pt x="760" y="489"/>
                  </a:moveTo>
                  <a:cubicBezTo>
                    <a:pt x="924" y="382"/>
                    <a:pt x="1018" y="244"/>
                    <a:pt x="954" y="33"/>
                  </a:cubicBezTo>
                  <a:cubicBezTo>
                    <a:pt x="664" y="48"/>
                    <a:pt x="245" y="1"/>
                    <a:pt x="181" y="125"/>
                  </a:cubicBezTo>
                  <a:cubicBezTo>
                    <a:pt x="695" y="95"/>
                    <a:pt x="1" y="634"/>
                    <a:pt x="760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7" name="Google Shape;37437;p16"/>
            <p:cNvSpPr/>
            <p:nvPr/>
          </p:nvSpPr>
          <p:spPr>
            <a:xfrm>
              <a:off x="3893980" y="4778946"/>
              <a:ext cx="37905" cy="18819"/>
            </a:xfrm>
            <a:custGeom>
              <a:avLst/>
              <a:gdLst/>
              <a:ahLst/>
              <a:cxnLst/>
              <a:rect l="l" t="t" r="r" b="b"/>
              <a:pathLst>
                <a:path w="1062" h="625" extrusionOk="0">
                  <a:moveTo>
                    <a:pt x="732" y="547"/>
                  </a:moveTo>
                  <a:cubicBezTo>
                    <a:pt x="1062" y="393"/>
                    <a:pt x="619" y="138"/>
                    <a:pt x="347" y="1"/>
                  </a:cubicBezTo>
                  <a:cubicBezTo>
                    <a:pt x="48" y="139"/>
                    <a:pt x="1" y="625"/>
                    <a:pt x="732" y="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8" name="Google Shape;37438;p16"/>
            <p:cNvSpPr/>
            <p:nvPr/>
          </p:nvSpPr>
          <p:spPr>
            <a:xfrm>
              <a:off x="2784249" y="4786804"/>
              <a:ext cx="7067" cy="6203"/>
            </a:xfrm>
            <a:custGeom>
              <a:avLst/>
              <a:gdLst/>
              <a:ahLst/>
              <a:cxnLst/>
              <a:rect l="l" t="t" r="r" b="b"/>
              <a:pathLst>
                <a:path w="198" h="206" extrusionOk="0">
                  <a:moveTo>
                    <a:pt x="5" y="104"/>
                  </a:moveTo>
                  <a:cubicBezTo>
                    <a:pt x="1" y="155"/>
                    <a:pt x="161" y="206"/>
                    <a:pt x="198" y="104"/>
                  </a:cubicBezTo>
                  <a:cubicBezTo>
                    <a:pt x="198" y="53"/>
                    <a:pt x="40" y="1"/>
                    <a:pt x="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9" name="Google Shape;37439;p16"/>
            <p:cNvSpPr/>
            <p:nvPr/>
          </p:nvSpPr>
          <p:spPr>
            <a:xfrm>
              <a:off x="332362" y="4776206"/>
              <a:ext cx="56751" cy="22582"/>
            </a:xfrm>
            <a:custGeom>
              <a:avLst/>
              <a:gdLst/>
              <a:ahLst/>
              <a:cxnLst/>
              <a:rect l="l" t="t" r="r" b="b"/>
              <a:pathLst>
                <a:path w="1590" h="750" extrusionOk="0">
                  <a:moveTo>
                    <a:pt x="1590" y="365"/>
                  </a:moveTo>
                  <a:cubicBezTo>
                    <a:pt x="1048" y="348"/>
                    <a:pt x="1061" y="67"/>
                    <a:pt x="624" y="1"/>
                  </a:cubicBezTo>
                  <a:cubicBezTo>
                    <a:pt x="861" y="294"/>
                    <a:pt x="1" y="70"/>
                    <a:pt x="239" y="365"/>
                  </a:cubicBezTo>
                  <a:cubicBezTo>
                    <a:pt x="962" y="280"/>
                    <a:pt x="1345" y="750"/>
                    <a:pt x="1590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0" name="Google Shape;37440;p16"/>
            <p:cNvSpPr/>
            <p:nvPr/>
          </p:nvSpPr>
          <p:spPr>
            <a:xfrm>
              <a:off x="3276404" y="4786413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5" y="26"/>
                  </a:moveTo>
                  <a:cubicBezTo>
                    <a:pt x="238" y="1"/>
                    <a:pt x="0" y="67"/>
                    <a:pt x="99" y="117"/>
                  </a:cubicBezTo>
                  <a:cubicBezTo>
                    <a:pt x="153" y="143"/>
                    <a:pt x="392" y="73"/>
                    <a:pt x="295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1" name="Google Shape;37441;p16"/>
            <p:cNvSpPr/>
            <p:nvPr/>
          </p:nvSpPr>
          <p:spPr>
            <a:xfrm>
              <a:off x="2096075" y="4783884"/>
              <a:ext cx="13742" cy="6684"/>
            </a:xfrm>
            <a:custGeom>
              <a:avLst/>
              <a:gdLst/>
              <a:ahLst/>
              <a:cxnLst/>
              <a:rect l="l" t="t" r="r" b="b"/>
              <a:pathLst>
                <a:path w="385" h="222" extrusionOk="0">
                  <a:moveTo>
                    <a:pt x="385" y="110"/>
                  </a:moveTo>
                  <a:cubicBezTo>
                    <a:pt x="345" y="0"/>
                    <a:pt x="172" y="54"/>
                    <a:pt x="1" y="110"/>
                  </a:cubicBezTo>
                  <a:cubicBezTo>
                    <a:pt x="2" y="201"/>
                    <a:pt x="339" y="222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2" name="Google Shape;37442;p16"/>
            <p:cNvSpPr/>
            <p:nvPr/>
          </p:nvSpPr>
          <p:spPr>
            <a:xfrm>
              <a:off x="2980412" y="478096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1" y="0"/>
                    <a:pt x="0" y="70"/>
                    <a:pt x="101" y="117"/>
                  </a:cubicBezTo>
                  <a:cubicBezTo>
                    <a:pt x="154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3" name="Google Shape;37443;p16"/>
            <p:cNvSpPr/>
            <p:nvPr/>
          </p:nvSpPr>
          <p:spPr>
            <a:xfrm>
              <a:off x="5627033" y="4778524"/>
              <a:ext cx="20773" cy="3643"/>
            </a:xfrm>
            <a:custGeom>
              <a:avLst/>
              <a:gdLst/>
              <a:ahLst/>
              <a:cxnLst/>
              <a:rect l="l" t="t" r="r" b="b"/>
              <a:pathLst>
                <a:path w="582" h="121" extrusionOk="0">
                  <a:moveTo>
                    <a:pt x="581" y="15"/>
                  </a:moveTo>
                  <a:cubicBezTo>
                    <a:pt x="354" y="29"/>
                    <a:pt x="35" y="1"/>
                    <a:pt x="1" y="106"/>
                  </a:cubicBezTo>
                  <a:cubicBezTo>
                    <a:pt x="229" y="92"/>
                    <a:pt x="550" y="121"/>
                    <a:pt x="581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4" name="Google Shape;37444;p16"/>
            <p:cNvSpPr/>
            <p:nvPr/>
          </p:nvSpPr>
          <p:spPr>
            <a:xfrm>
              <a:off x="2894501" y="4776236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8" y="20"/>
                    <a:pt x="8" y="3"/>
                    <a:pt x="0" y="91"/>
                  </a:cubicBezTo>
                  <a:cubicBezTo>
                    <a:pt x="149" y="71"/>
                    <a:pt x="381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5" name="Google Shape;37445;p16"/>
            <p:cNvSpPr/>
            <p:nvPr/>
          </p:nvSpPr>
          <p:spPr>
            <a:xfrm>
              <a:off x="8881915" y="4765307"/>
              <a:ext cx="14634" cy="9515"/>
            </a:xfrm>
            <a:custGeom>
              <a:avLst/>
              <a:gdLst/>
              <a:ahLst/>
              <a:cxnLst/>
              <a:rect l="l" t="t" r="r" b="b"/>
              <a:pathLst>
                <a:path w="410" h="316" extrusionOk="0">
                  <a:moveTo>
                    <a:pt x="410" y="272"/>
                  </a:moveTo>
                  <a:lnTo>
                    <a:pt x="410" y="92"/>
                  </a:lnTo>
                  <a:cubicBezTo>
                    <a:pt x="217" y="92"/>
                    <a:pt x="181" y="18"/>
                    <a:pt x="25" y="1"/>
                  </a:cubicBezTo>
                  <a:cubicBezTo>
                    <a:pt x="44" y="145"/>
                    <a:pt x="0" y="316"/>
                    <a:pt x="410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6" name="Google Shape;37446;p16"/>
            <p:cNvSpPr/>
            <p:nvPr/>
          </p:nvSpPr>
          <p:spPr>
            <a:xfrm>
              <a:off x="5506609" y="4769943"/>
              <a:ext cx="13920" cy="4336"/>
            </a:xfrm>
            <a:custGeom>
              <a:avLst/>
              <a:gdLst/>
              <a:ahLst/>
              <a:cxnLst/>
              <a:rect l="l" t="t" r="r" b="b"/>
              <a:pathLst>
                <a:path w="390" h="144" extrusionOk="0">
                  <a:moveTo>
                    <a:pt x="291" y="27"/>
                  </a:moveTo>
                  <a:cubicBezTo>
                    <a:pt x="238" y="1"/>
                    <a:pt x="0" y="71"/>
                    <a:pt x="98" y="117"/>
                  </a:cubicBezTo>
                  <a:cubicBezTo>
                    <a:pt x="152" y="143"/>
                    <a:pt x="389" y="75"/>
                    <a:pt x="291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7" name="Google Shape;37447;p16"/>
            <p:cNvSpPr/>
            <p:nvPr/>
          </p:nvSpPr>
          <p:spPr>
            <a:xfrm>
              <a:off x="2105676" y="4765307"/>
              <a:ext cx="29518" cy="9876"/>
            </a:xfrm>
            <a:custGeom>
              <a:avLst/>
              <a:gdLst/>
              <a:ahLst/>
              <a:cxnLst/>
              <a:rect l="l" t="t" r="r" b="b"/>
              <a:pathLst>
                <a:path w="827" h="328" extrusionOk="0">
                  <a:moveTo>
                    <a:pt x="695" y="272"/>
                  </a:moveTo>
                  <a:cubicBezTo>
                    <a:pt x="827" y="30"/>
                    <a:pt x="294" y="99"/>
                    <a:pt x="116" y="1"/>
                  </a:cubicBezTo>
                  <a:cubicBezTo>
                    <a:pt x="1" y="237"/>
                    <a:pt x="195" y="327"/>
                    <a:pt x="695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8" name="Google Shape;37448;p16"/>
            <p:cNvSpPr/>
            <p:nvPr/>
          </p:nvSpPr>
          <p:spPr>
            <a:xfrm>
              <a:off x="8566149" y="4762597"/>
              <a:ext cx="34443" cy="8913"/>
            </a:xfrm>
            <a:custGeom>
              <a:avLst/>
              <a:gdLst/>
              <a:ahLst/>
              <a:cxnLst/>
              <a:rect l="l" t="t" r="r" b="b"/>
              <a:pathLst>
                <a:path w="965" h="296" extrusionOk="0">
                  <a:moveTo>
                    <a:pt x="193" y="271"/>
                  </a:moveTo>
                  <a:cubicBezTo>
                    <a:pt x="634" y="296"/>
                    <a:pt x="918" y="249"/>
                    <a:pt x="964" y="88"/>
                  </a:cubicBezTo>
                  <a:cubicBezTo>
                    <a:pt x="625" y="111"/>
                    <a:pt x="1" y="1"/>
                    <a:pt x="193" y="27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9" name="Google Shape;37449;p16"/>
            <p:cNvSpPr/>
            <p:nvPr/>
          </p:nvSpPr>
          <p:spPr>
            <a:xfrm>
              <a:off x="2658507" y="4759827"/>
              <a:ext cx="17703" cy="10960"/>
            </a:xfrm>
            <a:custGeom>
              <a:avLst/>
              <a:gdLst/>
              <a:ahLst/>
              <a:cxnLst/>
              <a:rect l="l" t="t" r="r" b="b"/>
              <a:pathLst>
                <a:path w="496" h="364" extrusionOk="0">
                  <a:moveTo>
                    <a:pt x="443" y="363"/>
                  </a:moveTo>
                  <a:cubicBezTo>
                    <a:pt x="496" y="156"/>
                    <a:pt x="395" y="22"/>
                    <a:pt x="57" y="0"/>
                  </a:cubicBezTo>
                  <a:cubicBezTo>
                    <a:pt x="1" y="206"/>
                    <a:pt x="103" y="342"/>
                    <a:pt x="44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0" name="Google Shape;37450;p16"/>
            <p:cNvSpPr/>
            <p:nvPr/>
          </p:nvSpPr>
          <p:spPr>
            <a:xfrm>
              <a:off x="7000170" y="47645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99" y="114"/>
                  </a:moveTo>
                  <a:cubicBezTo>
                    <a:pt x="155" y="140"/>
                    <a:pt x="392" y="71"/>
                    <a:pt x="293" y="22"/>
                  </a:cubicBezTo>
                  <a:cubicBezTo>
                    <a:pt x="238" y="0"/>
                    <a:pt x="1" y="68"/>
                    <a:pt x="99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1" name="Google Shape;37451;p16"/>
            <p:cNvSpPr/>
            <p:nvPr/>
          </p:nvSpPr>
          <p:spPr>
            <a:xfrm>
              <a:off x="2285206" y="4764524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4"/>
                  </a:moveTo>
                  <a:cubicBezTo>
                    <a:pt x="242" y="1"/>
                    <a:pt x="0" y="70"/>
                    <a:pt x="101" y="116"/>
                  </a:cubicBezTo>
                  <a:cubicBezTo>
                    <a:pt x="155" y="142"/>
                    <a:pt x="393" y="74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2" name="Google Shape;37452;p16"/>
            <p:cNvSpPr/>
            <p:nvPr/>
          </p:nvSpPr>
          <p:spPr>
            <a:xfrm>
              <a:off x="7367689" y="4754407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10" y="273"/>
                  </a:moveTo>
                  <a:cubicBezTo>
                    <a:pt x="421" y="157"/>
                    <a:pt x="656" y="145"/>
                    <a:pt x="602" y="0"/>
                  </a:cubicBezTo>
                  <a:lnTo>
                    <a:pt x="217" y="0"/>
                  </a:lnTo>
                  <a:cubicBezTo>
                    <a:pt x="0" y="129"/>
                    <a:pt x="7" y="221"/>
                    <a:pt x="410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3" name="Google Shape;37453;p16"/>
            <p:cNvSpPr/>
            <p:nvPr/>
          </p:nvSpPr>
          <p:spPr>
            <a:xfrm>
              <a:off x="1953664" y="4745164"/>
              <a:ext cx="46400" cy="9214"/>
            </a:xfrm>
            <a:custGeom>
              <a:avLst/>
              <a:gdLst/>
              <a:ahLst/>
              <a:cxnLst/>
              <a:rect l="l" t="t" r="r" b="b"/>
              <a:pathLst>
                <a:path w="1300" h="306" extrusionOk="0">
                  <a:moveTo>
                    <a:pt x="712" y="306"/>
                  </a:moveTo>
                  <a:cubicBezTo>
                    <a:pt x="1299" y="0"/>
                    <a:pt x="0" y="30"/>
                    <a:pt x="712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4" name="Google Shape;37454;p16"/>
            <p:cNvSpPr/>
            <p:nvPr/>
          </p:nvSpPr>
          <p:spPr>
            <a:xfrm>
              <a:off x="8894157" y="4737035"/>
              <a:ext cx="39761" cy="15778"/>
            </a:xfrm>
            <a:custGeom>
              <a:avLst/>
              <a:gdLst/>
              <a:ahLst/>
              <a:cxnLst/>
              <a:rect l="l" t="t" r="r" b="b"/>
              <a:pathLst>
                <a:path w="1114" h="524" extrusionOk="0">
                  <a:moveTo>
                    <a:pt x="648" y="303"/>
                  </a:moveTo>
                  <a:cubicBezTo>
                    <a:pt x="1114" y="0"/>
                    <a:pt x="0" y="524"/>
                    <a:pt x="648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5" name="Google Shape;37455;p16"/>
            <p:cNvSpPr/>
            <p:nvPr/>
          </p:nvSpPr>
          <p:spPr>
            <a:xfrm>
              <a:off x="8018815" y="4745465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102" y="114"/>
                  </a:moveTo>
                  <a:cubicBezTo>
                    <a:pt x="157" y="139"/>
                    <a:pt x="394" y="70"/>
                    <a:pt x="294" y="23"/>
                  </a:cubicBezTo>
                  <a:cubicBezTo>
                    <a:pt x="242" y="1"/>
                    <a:pt x="1" y="67"/>
                    <a:pt x="102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6" name="Google Shape;37456;p16"/>
            <p:cNvSpPr/>
            <p:nvPr/>
          </p:nvSpPr>
          <p:spPr>
            <a:xfrm>
              <a:off x="5014490" y="4743418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0" y="182"/>
                  </a:moveTo>
                  <a:lnTo>
                    <a:pt x="388" y="182"/>
                  </a:lnTo>
                  <a:lnTo>
                    <a:pt x="38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7" name="Google Shape;37457;p16"/>
            <p:cNvSpPr/>
            <p:nvPr/>
          </p:nvSpPr>
          <p:spPr>
            <a:xfrm>
              <a:off x="2873907" y="4742846"/>
              <a:ext cx="13813" cy="6775"/>
            </a:xfrm>
            <a:custGeom>
              <a:avLst/>
              <a:gdLst/>
              <a:ahLst/>
              <a:cxnLst/>
              <a:rect l="l" t="t" r="r" b="b"/>
              <a:pathLst>
                <a:path w="387" h="225" extrusionOk="0">
                  <a:moveTo>
                    <a:pt x="0" y="110"/>
                  </a:moveTo>
                  <a:cubicBezTo>
                    <a:pt x="2" y="201"/>
                    <a:pt x="338" y="225"/>
                    <a:pt x="387" y="110"/>
                  </a:cubicBezTo>
                  <a:cubicBezTo>
                    <a:pt x="344" y="0"/>
                    <a:pt x="171" y="56"/>
                    <a:pt x="0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8" name="Google Shape;37458;p16"/>
            <p:cNvSpPr/>
            <p:nvPr/>
          </p:nvSpPr>
          <p:spPr>
            <a:xfrm>
              <a:off x="6763890" y="4733000"/>
              <a:ext cx="26448" cy="15326"/>
            </a:xfrm>
            <a:custGeom>
              <a:avLst/>
              <a:gdLst/>
              <a:ahLst/>
              <a:cxnLst/>
              <a:rect l="l" t="t" r="r" b="b"/>
              <a:pathLst>
                <a:path w="741" h="509" extrusionOk="0">
                  <a:moveTo>
                    <a:pt x="740" y="437"/>
                  </a:moveTo>
                  <a:lnTo>
                    <a:pt x="740" y="75"/>
                  </a:lnTo>
                  <a:cubicBezTo>
                    <a:pt x="0" y="1"/>
                    <a:pt x="0" y="509"/>
                    <a:pt x="740" y="4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9" name="Google Shape;37459;p16"/>
            <p:cNvSpPr/>
            <p:nvPr/>
          </p:nvSpPr>
          <p:spPr>
            <a:xfrm>
              <a:off x="2729284" y="4740286"/>
              <a:ext cx="6996" cy="6263"/>
            </a:xfrm>
            <a:custGeom>
              <a:avLst/>
              <a:gdLst/>
              <a:ahLst/>
              <a:cxnLst/>
              <a:rect l="l" t="t" r="r" b="b"/>
              <a:pathLst>
                <a:path w="196" h="208" extrusionOk="0">
                  <a:moveTo>
                    <a:pt x="195" y="105"/>
                  </a:moveTo>
                  <a:cubicBezTo>
                    <a:pt x="195" y="55"/>
                    <a:pt x="37" y="0"/>
                    <a:pt x="1" y="105"/>
                  </a:cubicBezTo>
                  <a:cubicBezTo>
                    <a:pt x="1" y="156"/>
                    <a:pt x="157" y="208"/>
                    <a:pt x="195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0" name="Google Shape;37460;p16"/>
            <p:cNvSpPr/>
            <p:nvPr/>
          </p:nvSpPr>
          <p:spPr>
            <a:xfrm>
              <a:off x="4126619" y="4737547"/>
              <a:ext cx="6924" cy="6263"/>
            </a:xfrm>
            <a:custGeom>
              <a:avLst/>
              <a:gdLst/>
              <a:ahLst/>
              <a:cxnLst/>
              <a:rect l="l" t="t" r="r" b="b"/>
              <a:pathLst>
                <a:path w="194" h="208" extrusionOk="0">
                  <a:moveTo>
                    <a:pt x="192" y="105"/>
                  </a:moveTo>
                  <a:cubicBezTo>
                    <a:pt x="193" y="55"/>
                    <a:pt x="37" y="0"/>
                    <a:pt x="2" y="105"/>
                  </a:cubicBezTo>
                  <a:cubicBezTo>
                    <a:pt x="0" y="155"/>
                    <a:pt x="154" y="208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1" name="Google Shape;37461;p16"/>
            <p:cNvSpPr/>
            <p:nvPr/>
          </p:nvSpPr>
          <p:spPr>
            <a:xfrm>
              <a:off x="2660506" y="4732488"/>
              <a:ext cx="22629" cy="11713"/>
            </a:xfrm>
            <a:custGeom>
              <a:avLst/>
              <a:gdLst/>
              <a:ahLst/>
              <a:cxnLst/>
              <a:rect l="l" t="t" r="r" b="b"/>
              <a:pathLst>
                <a:path w="634" h="389" extrusionOk="0">
                  <a:moveTo>
                    <a:pt x="194" y="1"/>
                  </a:moveTo>
                  <a:cubicBezTo>
                    <a:pt x="203" y="126"/>
                    <a:pt x="104" y="201"/>
                    <a:pt x="1" y="273"/>
                  </a:cubicBezTo>
                  <a:cubicBezTo>
                    <a:pt x="246" y="276"/>
                    <a:pt x="267" y="389"/>
                    <a:pt x="577" y="364"/>
                  </a:cubicBezTo>
                  <a:cubicBezTo>
                    <a:pt x="634" y="158"/>
                    <a:pt x="531" y="23"/>
                    <a:pt x="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2" name="Google Shape;37462;p16"/>
            <p:cNvSpPr/>
            <p:nvPr/>
          </p:nvSpPr>
          <p:spPr>
            <a:xfrm>
              <a:off x="2546791" y="473721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2" y="24"/>
                  </a:moveTo>
                  <a:cubicBezTo>
                    <a:pt x="241" y="1"/>
                    <a:pt x="1" y="69"/>
                    <a:pt x="100" y="116"/>
                  </a:cubicBezTo>
                  <a:cubicBezTo>
                    <a:pt x="153" y="140"/>
                    <a:pt x="393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3" name="Google Shape;37463;p16"/>
            <p:cNvSpPr/>
            <p:nvPr/>
          </p:nvSpPr>
          <p:spPr>
            <a:xfrm>
              <a:off x="1869003" y="4729748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1" y="183"/>
                  </a:moveTo>
                  <a:cubicBezTo>
                    <a:pt x="194" y="181"/>
                    <a:pt x="228" y="256"/>
                    <a:pt x="384" y="272"/>
                  </a:cubicBezTo>
                  <a:cubicBezTo>
                    <a:pt x="383" y="181"/>
                    <a:pt x="541" y="165"/>
                    <a:pt x="579" y="92"/>
                  </a:cubicBezTo>
                  <a:cubicBezTo>
                    <a:pt x="383" y="92"/>
                    <a:pt x="346" y="18"/>
                    <a:pt x="192" y="1"/>
                  </a:cubicBezTo>
                  <a:cubicBezTo>
                    <a:pt x="194" y="92"/>
                    <a:pt x="36" y="108"/>
                    <a:pt x="1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4" name="Google Shape;37464;p16"/>
            <p:cNvSpPr/>
            <p:nvPr/>
          </p:nvSpPr>
          <p:spPr>
            <a:xfrm>
              <a:off x="4449238" y="4727039"/>
              <a:ext cx="23486" cy="8250"/>
            </a:xfrm>
            <a:custGeom>
              <a:avLst/>
              <a:gdLst/>
              <a:ahLst/>
              <a:cxnLst/>
              <a:rect l="l" t="t" r="r" b="b"/>
              <a:pathLst>
                <a:path w="658" h="274" extrusionOk="0">
                  <a:moveTo>
                    <a:pt x="412" y="273"/>
                  </a:moveTo>
                  <a:cubicBezTo>
                    <a:pt x="422" y="157"/>
                    <a:pt x="657" y="147"/>
                    <a:pt x="604" y="1"/>
                  </a:cubicBezTo>
                  <a:lnTo>
                    <a:pt x="216" y="1"/>
                  </a:lnTo>
                  <a:cubicBezTo>
                    <a:pt x="1" y="131"/>
                    <a:pt x="10" y="221"/>
                    <a:pt x="412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5" name="Google Shape;37465;p16"/>
            <p:cNvSpPr/>
            <p:nvPr/>
          </p:nvSpPr>
          <p:spPr>
            <a:xfrm>
              <a:off x="2708690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6" name="Google Shape;37466;p16"/>
            <p:cNvSpPr/>
            <p:nvPr/>
          </p:nvSpPr>
          <p:spPr>
            <a:xfrm>
              <a:off x="2550325" y="472938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4"/>
                  </a:moveTo>
                  <a:cubicBezTo>
                    <a:pt x="193" y="53"/>
                    <a:pt x="36" y="1"/>
                    <a:pt x="1" y="104"/>
                  </a:cubicBezTo>
                  <a:cubicBezTo>
                    <a:pt x="1" y="154"/>
                    <a:pt x="156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7" name="Google Shape;37467;p16"/>
            <p:cNvSpPr/>
            <p:nvPr/>
          </p:nvSpPr>
          <p:spPr>
            <a:xfrm>
              <a:off x="8662517" y="4727039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8" name="Google Shape;37468;p16"/>
            <p:cNvSpPr/>
            <p:nvPr/>
          </p:nvSpPr>
          <p:spPr>
            <a:xfrm>
              <a:off x="2832576" y="4711202"/>
              <a:ext cx="26591" cy="15266"/>
            </a:xfrm>
            <a:custGeom>
              <a:avLst/>
              <a:gdLst/>
              <a:ahLst/>
              <a:cxnLst/>
              <a:rect l="l" t="t" r="r" b="b"/>
              <a:pathLst>
                <a:path w="745" h="507" extrusionOk="0">
                  <a:moveTo>
                    <a:pt x="1" y="72"/>
                  </a:moveTo>
                  <a:lnTo>
                    <a:pt x="1" y="435"/>
                  </a:lnTo>
                  <a:cubicBezTo>
                    <a:pt x="745" y="507"/>
                    <a:pt x="745" y="0"/>
                    <a:pt x="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9" name="Google Shape;37469;p16"/>
            <p:cNvSpPr/>
            <p:nvPr/>
          </p:nvSpPr>
          <p:spPr>
            <a:xfrm>
              <a:off x="2912847" y="4703012"/>
              <a:ext cx="37156" cy="15838"/>
            </a:xfrm>
            <a:custGeom>
              <a:avLst/>
              <a:gdLst/>
              <a:ahLst/>
              <a:cxnLst/>
              <a:rect l="l" t="t" r="r" b="b"/>
              <a:pathLst>
                <a:path w="1041" h="526" extrusionOk="0">
                  <a:moveTo>
                    <a:pt x="836" y="526"/>
                  </a:moveTo>
                  <a:cubicBezTo>
                    <a:pt x="1041" y="1"/>
                    <a:pt x="1" y="488"/>
                    <a:pt x="836" y="5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0" name="Google Shape;37470;p16"/>
            <p:cNvSpPr/>
            <p:nvPr/>
          </p:nvSpPr>
          <p:spPr>
            <a:xfrm>
              <a:off x="7871051" y="4700603"/>
              <a:ext cx="34372" cy="16290"/>
            </a:xfrm>
            <a:custGeom>
              <a:avLst/>
              <a:gdLst/>
              <a:ahLst/>
              <a:cxnLst/>
              <a:rect l="l" t="t" r="r" b="b"/>
              <a:pathLst>
                <a:path w="963" h="541" extrusionOk="0">
                  <a:moveTo>
                    <a:pt x="0" y="424"/>
                  </a:moveTo>
                  <a:cubicBezTo>
                    <a:pt x="251" y="540"/>
                    <a:pt x="709" y="540"/>
                    <a:pt x="962" y="424"/>
                  </a:cubicBezTo>
                  <a:cubicBezTo>
                    <a:pt x="960" y="0"/>
                    <a:pt x="3" y="0"/>
                    <a:pt x="0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1" name="Google Shape;37471;p16"/>
            <p:cNvSpPr/>
            <p:nvPr/>
          </p:nvSpPr>
          <p:spPr>
            <a:xfrm>
              <a:off x="7733351" y="4713369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6" y="0"/>
                  </a:moveTo>
                  <a:cubicBezTo>
                    <a:pt x="236" y="22"/>
                    <a:pt x="5" y="3"/>
                    <a:pt x="1" y="90"/>
                  </a:cubicBezTo>
                  <a:cubicBezTo>
                    <a:pt x="148" y="71"/>
                    <a:pt x="381" y="89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2" name="Google Shape;37472;p16"/>
            <p:cNvSpPr/>
            <p:nvPr/>
          </p:nvSpPr>
          <p:spPr>
            <a:xfrm>
              <a:off x="8455183" y="4707950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0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0" y="161"/>
                    <a:pt x="215" y="210"/>
                    <a:pt x="604" y="1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3" name="Google Shape;37473;p16"/>
            <p:cNvSpPr/>
            <p:nvPr/>
          </p:nvSpPr>
          <p:spPr>
            <a:xfrm>
              <a:off x="8538666" y="470117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4"/>
                  </a:moveTo>
                  <a:cubicBezTo>
                    <a:pt x="170" y="143"/>
                    <a:pt x="88" y="1"/>
                    <a:pt x="2" y="134"/>
                  </a:cubicBezTo>
                  <a:cubicBezTo>
                    <a:pt x="1" y="225"/>
                    <a:pt x="337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4" name="Google Shape;37474;p16"/>
            <p:cNvSpPr/>
            <p:nvPr/>
          </p:nvSpPr>
          <p:spPr>
            <a:xfrm>
              <a:off x="3723873" y="4701687"/>
              <a:ext cx="13884" cy="4246"/>
            </a:xfrm>
            <a:custGeom>
              <a:avLst/>
              <a:gdLst/>
              <a:ahLst/>
              <a:cxnLst/>
              <a:rect l="l" t="t" r="r" b="b"/>
              <a:pathLst>
                <a:path w="389" h="141" extrusionOk="0">
                  <a:moveTo>
                    <a:pt x="289" y="25"/>
                  </a:moveTo>
                  <a:cubicBezTo>
                    <a:pt x="238" y="1"/>
                    <a:pt x="1" y="68"/>
                    <a:pt x="99" y="117"/>
                  </a:cubicBezTo>
                  <a:cubicBezTo>
                    <a:pt x="151" y="140"/>
                    <a:pt x="389" y="72"/>
                    <a:pt x="289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5" name="Google Shape;37475;p16"/>
            <p:cNvSpPr/>
            <p:nvPr/>
          </p:nvSpPr>
          <p:spPr>
            <a:xfrm>
              <a:off x="7857202" y="4694220"/>
              <a:ext cx="13884" cy="5510"/>
            </a:xfrm>
            <a:custGeom>
              <a:avLst/>
              <a:gdLst/>
              <a:ahLst/>
              <a:cxnLst/>
              <a:rect l="l" t="t" r="r" b="b"/>
              <a:pathLst>
                <a:path w="389" h="183" extrusionOk="0">
                  <a:moveTo>
                    <a:pt x="388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8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6" name="Google Shape;37476;p16"/>
            <p:cNvSpPr/>
            <p:nvPr/>
          </p:nvSpPr>
          <p:spPr>
            <a:xfrm>
              <a:off x="8007786" y="4691481"/>
              <a:ext cx="21558" cy="6383"/>
            </a:xfrm>
            <a:custGeom>
              <a:avLst/>
              <a:gdLst/>
              <a:ahLst/>
              <a:cxnLst/>
              <a:rect l="l" t="t" r="r" b="b"/>
              <a:pathLst>
                <a:path w="604" h="212" extrusionOk="0">
                  <a:moveTo>
                    <a:pt x="603" y="182"/>
                  </a:moveTo>
                  <a:lnTo>
                    <a:pt x="603" y="0"/>
                  </a:lnTo>
                  <a:lnTo>
                    <a:pt x="24" y="0"/>
                  </a:lnTo>
                  <a:cubicBezTo>
                    <a:pt x="0" y="163"/>
                    <a:pt x="217" y="212"/>
                    <a:pt x="603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7" name="Google Shape;37477;p16"/>
            <p:cNvSpPr/>
            <p:nvPr/>
          </p:nvSpPr>
          <p:spPr>
            <a:xfrm>
              <a:off x="7705797" y="4686061"/>
              <a:ext cx="20666" cy="8220"/>
            </a:xfrm>
            <a:custGeom>
              <a:avLst/>
              <a:gdLst/>
              <a:ahLst/>
              <a:cxnLst/>
              <a:rect l="l" t="t" r="r" b="b"/>
              <a:pathLst>
                <a:path w="579" h="273" extrusionOk="0">
                  <a:moveTo>
                    <a:pt x="578" y="90"/>
                  </a:moveTo>
                  <a:cubicBezTo>
                    <a:pt x="384" y="90"/>
                    <a:pt x="350" y="18"/>
                    <a:pt x="193" y="0"/>
                  </a:cubicBezTo>
                  <a:cubicBezTo>
                    <a:pt x="195" y="91"/>
                    <a:pt x="37" y="108"/>
                    <a:pt x="0" y="182"/>
                  </a:cubicBezTo>
                  <a:cubicBezTo>
                    <a:pt x="195" y="182"/>
                    <a:pt x="229" y="255"/>
                    <a:pt x="388" y="273"/>
                  </a:cubicBezTo>
                  <a:cubicBezTo>
                    <a:pt x="383" y="180"/>
                    <a:pt x="542" y="162"/>
                    <a:pt x="578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8" name="Google Shape;37478;p16"/>
            <p:cNvSpPr/>
            <p:nvPr/>
          </p:nvSpPr>
          <p:spPr>
            <a:xfrm>
              <a:off x="7571525" y="469072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0" y="25"/>
                  </a:moveTo>
                  <a:cubicBezTo>
                    <a:pt x="238" y="0"/>
                    <a:pt x="0" y="70"/>
                    <a:pt x="99" y="117"/>
                  </a:cubicBezTo>
                  <a:cubicBezTo>
                    <a:pt x="152" y="141"/>
                    <a:pt x="392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9" name="Google Shape;37479;p16"/>
            <p:cNvSpPr/>
            <p:nvPr/>
          </p:nvSpPr>
          <p:spPr>
            <a:xfrm>
              <a:off x="6703856" y="4679317"/>
              <a:ext cx="31481" cy="13911"/>
            </a:xfrm>
            <a:custGeom>
              <a:avLst/>
              <a:gdLst/>
              <a:ahLst/>
              <a:cxnLst/>
              <a:rect l="l" t="t" r="r" b="b"/>
              <a:pathLst>
                <a:path w="882" h="462" extrusionOk="0">
                  <a:moveTo>
                    <a:pt x="690" y="404"/>
                  </a:moveTo>
                  <a:cubicBezTo>
                    <a:pt x="703" y="404"/>
                    <a:pt x="678" y="321"/>
                    <a:pt x="690" y="313"/>
                  </a:cubicBezTo>
                  <a:cubicBezTo>
                    <a:pt x="710" y="302"/>
                    <a:pt x="872" y="125"/>
                    <a:pt x="882" y="130"/>
                  </a:cubicBezTo>
                  <a:cubicBezTo>
                    <a:pt x="672" y="1"/>
                    <a:pt x="1" y="462"/>
                    <a:pt x="690" y="4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0" name="Google Shape;37480;p16"/>
            <p:cNvSpPr/>
            <p:nvPr/>
          </p:nvSpPr>
          <p:spPr>
            <a:xfrm>
              <a:off x="7516773" y="4677480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7" y="192"/>
                  </a:moveTo>
                  <a:cubicBezTo>
                    <a:pt x="476" y="102"/>
                    <a:pt x="633" y="85"/>
                    <a:pt x="669" y="11"/>
                  </a:cubicBezTo>
                  <a:cubicBezTo>
                    <a:pt x="366" y="20"/>
                    <a:pt x="0" y="1"/>
                    <a:pt x="92" y="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1" name="Google Shape;37481;p16"/>
            <p:cNvSpPr/>
            <p:nvPr/>
          </p:nvSpPr>
          <p:spPr>
            <a:xfrm>
              <a:off x="2639840" y="4677480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2" y="102"/>
                  </a:moveTo>
                  <a:cubicBezTo>
                    <a:pt x="196" y="53"/>
                    <a:pt x="38" y="1"/>
                    <a:pt x="0" y="102"/>
                  </a:cubicBezTo>
                  <a:cubicBezTo>
                    <a:pt x="0" y="152"/>
                    <a:pt x="160" y="204"/>
                    <a:pt x="192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2" name="Google Shape;37482;p16"/>
            <p:cNvSpPr/>
            <p:nvPr/>
          </p:nvSpPr>
          <p:spPr>
            <a:xfrm>
              <a:off x="8724478" y="4655200"/>
              <a:ext cx="56251" cy="27942"/>
            </a:xfrm>
            <a:custGeom>
              <a:avLst/>
              <a:gdLst/>
              <a:ahLst/>
              <a:cxnLst/>
              <a:rect l="l" t="t" r="r" b="b"/>
              <a:pathLst>
                <a:path w="1576" h="928" extrusionOk="0">
                  <a:moveTo>
                    <a:pt x="1350" y="25"/>
                  </a:moveTo>
                  <a:cubicBezTo>
                    <a:pt x="337" y="0"/>
                    <a:pt x="143" y="365"/>
                    <a:pt x="0" y="751"/>
                  </a:cubicBezTo>
                  <a:cubicBezTo>
                    <a:pt x="819" y="927"/>
                    <a:pt x="1576" y="606"/>
                    <a:pt x="135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3" name="Google Shape;37483;p16"/>
            <p:cNvSpPr/>
            <p:nvPr/>
          </p:nvSpPr>
          <p:spPr>
            <a:xfrm>
              <a:off x="7864126" y="4677781"/>
              <a:ext cx="13813" cy="2800"/>
            </a:xfrm>
            <a:custGeom>
              <a:avLst/>
              <a:gdLst/>
              <a:ahLst/>
              <a:cxnLst/>
              <a:rect l="l" t="t" r="r" b="b"/>
              <a:pathLst>
                <a:path w="387" h="93" extrusionOk="0">
                  <a:moveTo>
                    <a:pt x="386" y="1"/>
                  </a:moveTo>
                  <a:cubicBezTo>
                    <a:pt x="236" y="23"/>
                    <a:pt x="6" y="5"/>
                    <a:pt x="1" y="92"/>
                  </a:cubicBezTo>
                  <a:cubicBezTo>
                    <a:pt x="150" y="71"/>
                    <a:pt x="379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4" name="Google Shape;37484;p16"/>
            <p:cNvSpPr/>
            <p:nvPr/>
          </p:nvSpPr>
          <p:spPr>
            <a:xfrm>
              <a:off x="2749985" y="4655952"/>
              <a:ext cx="51183" cy="19120"/>
            </a:xfrm>
            <a:custGeom>
              <a:avLst/>
              <a:gdLst/>
              <a:ahLst/>
              <a:cxnLst/>
              <a:rect l="l" t="t" r="r" b="b"/>
              <a:pathLst>
                <a:path w="1434" h="635" extrusionOk="0">
                  <a:moveTo>
                    <a:pt x="965" y="635"/>
                  </a:moveTo>
                  <a:cubicBezTo>
                    <a:pt x="1433" y="404"/>
                    <a:pt x="885" y="139"/>
                    <a:pt x="578" y="0"/>
                  </a:cubicBezTo>
                  <a:cubicBezTo>
                    <a:pt x="546" y="106"/>
                    <a:pt x="274" y="99"/>
                    <a:pt x="0" y="90"/>
                  </a:cubicBezTo>
                  <a:cubicBezTo>
                    <a:pt x="106" y="374"/>
                    <a:pt x="461" y="542"/>
                    <a:pt x="965" y="63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5" name="Google Shape;37485;p16"/>
            <p:cNvSpPr/>
            <p:nvPr/>
          </p:nvSpPr>
          <p:spPr>
            <a:xfrm>
              <a:off x="1998886" y="4666882"/>
              <a:ext cx="23450" cy="8190"/>
            </a:xfrm>
            <a:custGeom>
              <a:avLst/>
              <a:gdLst/>
              <a:ahLst/>
              <a:cxnLst/>
              <a:rect l="l" t="t" r="r" b="b"/>
              <a:pathLst>
                <a:path w="657" h="272" extrusionOk="0">
                  <a:moveTo>
                    <a:pt x="411" y="272"/>
                  </a:moveTo>
                  <a:cubicBezTo>
                    <a:pt x="420" y="157"/>
                    <a:pt x="656" y="146"/>
                    <a:pt x="603" y="0"/>
                  </a:cubicBezTo>
                  <a:lnTo>
                    <a:pt x="218" y="0"/>
                  </a:lnTo>
                  <a:cubicBezTo>
                    <a:pt x="1" y="131"/>
                    <a:pt x="9" y="223"/>
                    <a:pt x="411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6" name="Google Shape;37486;p16"/>
            <p:cNvSpPr/>
            <p:nvPr/>
          </p:nvSpPr>
          <p:spPr>
            <a:xfrm>
              <a:off x="5533984" y="4660649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103" y="117"/>
                  </a:moveTo>
                  <a:cubicBezTo>
                    <a:pt x="156" y="142"/>
                    <a:pt x="398" y="73"/>
                    <a:pt x="295" y="26"/>
                  </a:cubicBezTo>
                  <a:cubicBezTo>
                    <a:pt x="242" y="1"/>
                    <a:pt x="1" y="70"/>
                    <a:pt x="103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7" name="Google Shape;37487;p16"/>
            <p:cNvSpPr/>
            <p:nvPr/>
          </p:nvSpPr>
          <p:spPr>
            <a:xfrm>
              <a:off x="1603849" y="4660649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7"/>
                  </a:moveTo>
                  <a:cubicBezTo>
                    <a:pt x="155" y="142"/>
                    <a:pt x="391" y="73"/>
                    <a:pt x="293" y="26"/>
                  </a:cubicBezTo>
                  <a:cubicBezTo>
                    <a:pt x="240" y="1"/>
                    <a:pt x="1" y="70"/>
                    <a:pt x="99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8" name="Google Shape;37488;p16"/>
            <p:cNvSpPr/>
            <p:nvPr/>
          </p:nvSpPr>
          <p:spPr>
            <a:xfrm>
              <a:off x="7770971" y="46524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5"/>
                  </a:moveTo>
                  <a:cubicBezTo>
                    <a:pt x="240" y="0"/>
                    <a:pt x="0" y="69"/>
                    <a:pt x="102" y="116"/>
                  </a:cubicBezTo>
                  <a:cubicBezTo>
                    <a:pt x="156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9" name="Google Shape;37489;p16"/>
            <p:cNvSpPr/>
            <p:nvPr/>
          </p:nvSpPr>
          <p:spPr>
            <a:xfrm>
              <a:off x="4234266" y="4644060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50" y="304"/>
                  </a:moveTo>
                  <a:cubicBezTo>
                    <a:pt x="1113" y="1"/>
                    <a:pt x="1" y="524"/>
                    <a:pt x="650" y="3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0" name="Google Shape;37490;p16"/>
            <p:cNvSpPr/>
            <p:nvPr/>
          </p:nvSpPr>
          <p:spPr>
            <a:xfrm>
              <a:off x="943728" y="4641019"/>
              <a:ext cx="31802" cy="16139"/>
            </a:xfrm>
            <a:custGeom>
              <a:avLst/>
              <a:gdLst/>
              <a:ahLst/>
              <a:cxnLst/>
              <a:rect l="l" t="t" r="r" b="b"/>
              <a:pathLst>
                <a:path w="891" h="536" extrusionOk="0">
                  <a:moveTo>
                    <a:pt x="853" y="496"/>
                  </a:moveTo>
                  <a:cubicBezTo>
                    <a:pt x="891" y="235"/>
                    <a:pt x="878" y="0"/>
                    <a:pt x="273" y="43"/>
                  </a:cubicBezTo>
                  <a:cubicBezTo>
                    <a:pt x="216" y="165"/>
                    <a:pt x="1" y="216"/>
                    <a:pt x="81" y="406"/>
                  </a:cubicBezTo>
                  <a:cubicBezTo>
                    <a:pt x="340" y="435"/>
                    <a:pt x="451" y="535"/>
                    <a:pt x="853" y="4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1" name="Google Shape;37491;p16"/>
            <p:cNvSpPr/>
            <p:nvPr/>
          </p:nvSpPr>
          <p:spPr>
            <a:xfrm>
              <a:off x="870952" y="4639543"/>
              <a:ext cx="13777" cy="5450"/>
            </a:xfrm>
            <a:custGeom>
              <a:avLst/>
              <a:gdLst/>
              <a:ahLst/>
              <a:cxnLst/>
              <a:rect l="l" t="t" r="r" b="b"/>
              <a:pathLst>
                <a:path w="386" h="181" extrusionOk="0">
                  <a:moveTo>
                    <a:pt x="1" y="181"/>
                  </a:moveTo>
                  <a:lnTo>
                    <a:pt x="386" y="181"/>
                  </a:lnTo>
                  <a:lnTo>
                    <a:pt x="386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2" name="Google Shape;37492;p16"/>
            <p:cNvSpPr/>
            <p:nvPr/>
          </p:nvSpPr>
          <p:spPr>
            <a:xfrm>
              <a:off x="8366560" y="4631354"/>
              <a:ext cx="22593" cy="11773"/>
            </a:xfrm>
            <a:custGeom>
              <a:avLst/>
              <a:gdLst/>
              <a:ahLst/>
              <a:cxnLst/>
              <a:rect l="l" t="t" r="r" b="b"/>
              <a:pathLst>
                <a:path w="633" h="391" extrusionOk="0">
                  <a:moveTo>
                    <a:pt x="193" y="0"/>
                  </a:moveTo>
                  <a:cubicBezTo>
                    <a:pt x="203" y="124"/>
                    <a:pt x="104" y="198"/>
                    <a:pt x="1" y="273"/>
                  </a:cubicBezTo>
                  <a:cubicBezTo>
                    <a:pt x="249" y="277"/>
                    <a:pt x="270" y="390"/>
                    <a:pt x="578" y="364"/>
                  </a:cubicBezTo>
                  <a:cubicBezTo>
                    <a:pt x="632" y="157"/>
                    <a:pt x="532" y="21"/>
                    <a:pt x="1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3" name="Google Shape;37493;p16"/>
            <p:cNvSpPr/>
            <p:nvPr/>
          </p:nvSpPr>
          <p:spPr>
            <a:xfrm>
              <a:off x="7185731" y="4631354"/>
              <a:ext cx="31374" cy="13429"/>
            </a:xfrm>
            <a:custGeom>
              <a:avLst/>
              <a:gdLst/>
              <a:ahLst/>
              <a:cxnLst/>
              <a:rect l="l" t="t" r="r" b="b"/>
              <a:pathLst>
                <a:path w="879" h="446" extrusionOk="0">
                  <a:moveTo>
                    <a:pt x="878" y="181"/>
                  </a:moveTo>
                  <a:cubicBezTo>
                    <a:pt x="624" y="181"/>
                    <a:pt x="706" y="22"/>
                    <a:pt x="493" y="0"/>
                  </a:cubicBezTo>
                  <a:cubicBezTo>
                    <a:pt x="477" y="144"/>
                    <a:pt x="1" y="72"/>
                    <a:pt x="107" y="273"/>
                  </a:cubicBezTo>
                  <a:cubicBezTo>
                    <a:pt x="594" y="283"/>
                    <a:pt x="712" y="445"/>
                    <a:pt x="878" y="1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4" name="Google Shape;37494;p16"/>
            <p:cNvSpPr/>
            <p:nvPr/>
          </p:nvSpPr>
          <p:spPr>
            <a:xfrm>
              <a:off x="3747965" y="4636442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4" y="104"/>
                  </a:moveTo>
                  <a:cubicBezTo>
                    <a:pt x="197" y="53"/>
                    <a:pt x="39" y="1"/>
                    <a:pt x="5" y="104"/>
                  </a:cubicBezTo>
                  <a:cubicBezTo>
                    <a:pt x="1" y="152"/>
                    <a:pt x="160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5" name="Google Shape;37495;p16"/>
            <p:cNvSpPr/>
            <p:nvPr/>
          </p:nvSpPr>
          <p:spPr>
            <a:xfrm>
              <a:off x="3331191" y="4624609"/>
              <a:ext cx="31445" cy="13911"/>
            </a:xfrm>
            <a:custGeom>
              <a:avLst/>
              <a:gdLst/>
              <a:ahLst/>
              <a:cxnLst/>
              <a:rect l="l" t="t" r="r" b="b"/>
              <a:pathLst>
                <a:path w="881" h="462" extrusionOk="0">
                  <a:moveTo>
                    <a:pt x="687" y="314"/>
                  </a:moveTo>
                  <a:cubicBezTo>
                    <a:pt x="705" y="304"/>
                    <a:pt x="872" y="126"/>
                    <a:pt x="880" y="131"/>
                  </a:cubicBezTo>
                  <a:cubicBezTo>
                    <a:pt x="671" y="1"/>
                    <a:pt x="0" y="462"/>
                    <a:pt x="687" y="403"/>
                  </a:cubicBezTo>
                  <a:cubicBezTo>
                    <a:pt x="697" y="405"/>
                    <a:pt x="676" y="322"/>
                    <a:pt x="687" y="3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6" name="Google Shape;37496;p16"/>
            <p:cNvSpPr/>
            <p:nvPr/>
          </p:nvSpPr>
          <p:spPr>
            <a:xfrm>
              <a:off x="4828642" y="4625874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5" y="1"/>
                  </a:moveTo>
                  <a:lnTo>
                    <a:pt x="0" y="1"/>
                  </a:lnTo>
                  <a:lnTo>
                    <a:pt x="0" y="182"/>
                  </a:lnTo>
                  <a:lnTo>
                    <a:pt x="385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7" name="Google Shape;37497;p16"/>
            <p:cNvSpPr/>
            <p:nvPr/>
          </p:nvSpPr>
          <p:spPr>
            <a:xfrm>
              <a:off x="3892552" y="4622773"/>
              <a:ext cx="6889" cy="6233"/>
            </a:xfrm>
            <a:custGeom>
              <a:avLst/>
              <a:gdLst/>
              <a:ahLst/>
              <a:cxnLst/>
              <a:rect l="l" t="t" r="r" b="b"/>
              <a:pathLst>
                <a:path w="193" h="207" extrusionOk="0">
                  <a:moveTo>
                    <a:pt x="192" y="104"/>
                  </a:moveTo>
                  <a:cubicBezTo>
                    <a:pt x="192" y="53"/>
                    <a:pt x="38" y="0"/>
                    <a:pt x="0" y="104"/>
                  </a:cubicBezTo>
                  <a:cubicBezTo>
                    <a:pt x="0" y="153"/>
                    <a:pt x="158" y="207"/>
                    <a:pt x="192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8" name="Google Shape;37498;p16"/>
            <p:cNvSpPr/>
            <p:nvPr/>
          </p:nvSpPr>
          <p:spPr>
            <a:xfrm>
              <a:off x="2385179" y="462587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1"/>
                    <a:pt x="6" y="2"/>
                    <a:pt x="0" y="91"/>
                  </a:cubicBezTo>
                  <a:cubicBezTo>
                    <a:pt x="149" y="71"/>
                    <a:pt x="379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9" name="Google Shape;37499;p16"/>
            <p:cNvSpPr/>
            <p:nvPr/>
          </p:nvSpPr>
          <p:spPr>
            <a:xfrm>
              <a:off x="5465171" y="4622381"/>
              <a:ext cx="14134" cy="4276"/>
            </a:xfrm>
            <a:custGeom>
              <a:avLst/>
              <a:gdLst/>
              <a:ahLst/>
              <a:cxnLst/>
              <a:rect l="l" t="t" r="r" b="b"/>
              <a:pathLst>
                <a:path w="396" h="142" extrusionOk="0">
                  <a:moveTo>
                    <a:pt x="293" y="25"/>
                  </a:moveTo>
                  <a:cubicBezTo>
                    <a:pt x="238" y="0"/>
                    <a:pt x="1" y="70"/>
                    <a:pt x="101" y="117"/>
                  </a:cubicBezTo>
                  <a:cubicBezTo>
                    <a:pt x="156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0" name="Google Shape;37500;p16"/>
            <p:cNvSpPr/>
            <p:nvPr/>
          </p:nvSpPr>
          <p:spPr>
            <a:xfrm>
              <a:off x="6687081" y="4620424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5" y="0"/>
                  </a:moveTo>
                  <a:cubicBezTo>
                    <a:pt x="236" y="21"/>
                    <a:pt x="6" y="3"/>
                    <a:pt x="1" y="92"/>
                  </a:cubicBezTo>
                  <a:cubicBezTo>
                    <a:pt x="151" y="69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1" name="Google Shape;37501;p16"/>
            <p:cNvSpPr/>
            <p:nvPr/>
          </p:nvSpPr>
          <p:spPr>
            <a:xfrm>
              <a:off x="2488400" y="4619973"/>
              <a:ext cx="20702" cy="3704"/>
            </a:xfrm>
            <a:custGeom>
              <a:avLst/>
              <a:gdLst/>
              <a:ahLst/>
              <a:cxnLst/>
              <a:rect l="l" t="t" r="r" b="b"/>
              <a:pathLst>
                <a:path w="580" h="123" extrusionOk="0">
                  <a:moveTo>
                    <a:pt x="579" y="15"/>
                  </a:moveTo>
                  <a:cubicBezTo>
                    <a:pt x="352" y="31"/>
                    <a:pt x="32" y="1"/>
                    <a:pt x="1" y="107"/>
                  </a:cubicBezTo>
                  <a:cubicBezTo>
                    <a:pt x="227" y="91"/>
                    <a:pt x="547" y="122"/>
                    <a:pt x="579" y="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2" name="Google Shape;37502;p16"/>
            <p:cNvSpPr/>
            <p:nvPr/>
          </p:nvSpPr>
          <p:spPr>
            <a:xfrm>
              <a:off x="2402311" y="4619642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2" y="26"/>
                  </a:moveTo>
                  <a:cubicBezTo>
                    <a:pt x="238" y="0"/>
                    <a:pt x="1" y="71"/>
                    <a:pt x="100" y="118"/>
                  </a:cubicBezTo>
                  <a:cubicBezTo>
                    <a:pt x="152" y="141"/>
                    <a:pt x="391" y="72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3" name="Google Shape;37503;p16"/>
            <p:cNvSpPr/>
            <p:nvPr/>
          </p:nvSpPr>
          <p:spPr>
            <a:xfrm>
              <a:off x="1400762" y="4617353"/>
              <a:ext cx="7031" cy="6203"/>
            </a:xfrm>
            <a:custGeom>
              <a:avLst/>
              <a:gdLst/>
              <a:ahLst/>
              <a:cxnLst/>
              <a:rect l="l" t="t" r="r" b="b"/>
              <a:pathLst>
                <a:path w="197" h="206" extrusionOk="0">
                  <a:moveTo>
                    <a:pt x="195" y="102"/>
                  </a:moveTo>
                  <a:cubicBezTo>
                    <a:pt x="197" y="53"/>
                    <a:pt x="40" y="0"/>
                    <a:pt x="5" y="102"/>
                  </a:cubicBezTo>
                  <a:cubicBezTo>
                    <a:pt x="1" y="152"/>
                    <a:pt x="160" y="205"/>
                    <a:pt x="195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4" name="Google Shape;37504;p16"/>
            <p:cNvSpPr/>
            <p:nvPr/>
          </p:nvSpPr>
          <p:spPr>
            <a:xfrm>
              <a:off x="5475664" y="4612205"/>
              <a:ext cx="14991" cy="9214"/>
            </a:xfrm>
            <a:custGeom>
              <a:avLst/>
              <a:gdLst/>
              <a:ahLst/>
              <a:cxnLst/>
              <a:rect l="l" t="t" r="r" b="b"/>
              <a:pathLst>
                <a:path w="420" h="306" extrusionOk="0">
                  <a:moveTo>
                    <a:pt x="387" y="273"/>
                  </a:moveTo>
                  <a:cubicBezTo>
                    <a:pt x="358" y="166"/>
                    <a:pt x="420" y="16"/>
                    <a:pt x="195" y="0"/>
                  </a:cubicBezTo>
                  <a:cubicBezTo>
                    <a:pt x="182" y="56"/>
                    <a:pt x="165" y="109"/>
                    <a:pt x="1" y="93"/>
                  </a:cubicBezTo>
                  <a:cubicBezTo>
                    <a:pt x="23" y="201"/>
                    <a:pt x="61" y="306"/>
                    <a:pt x="38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5" name="Google Shape;37505;p16"/>
            <p:cNvSpPr/>
            <p:nvPr/>
          </p:nvSpPr>
          <p:spPr>
            <a:xfrm>
              <a:off x="5273612" y="4608501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8" y="305"/>
                  </a:moveTo>
                  <a:cubicBezTo>
                    <a:pt x="1114" y="1"/>
                    <a:pt x="0" y="524"/>
                    <a:pt x="648" y="3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6" name="Google Shape;37506;p16"/>
            <p:cNvSpPr/>
            <p:nvPr/>
          </p:nvSpPr>
          <p:spPr>
            <a:xfrm>
              <a:off x="7743274" y="4603985"/>
              <a:ext cx="28233" cy="13700"/>
            </a:xfrm>
            <a:custGeom>
              <a:avLst/>
              <a:gdLst/>
              <a:ahLst/>
              <a:cxnLst/>
              <a:rect l="l" t="t" r="r" b="b"/>
              <a:pathLst>
                <a:path w="791" h="455" extrusionOk="0">
                  <a:moveTo>
                    <a:pt x="494" y="455"/>
                  </a:moveTo>
                  <a:cubicBezTo>
                    <a:pt x="755" y="340"/>
                    <a:pt x="791" y="10"/>
                    <a:pt x="301" y="1"/>
                  </a:cubicBezTo>
                  <a:cubicBezTo>
                    <a:pt x="39" y="115"/>
                    <a:pt x="1" y="446"/>
                    <a:pt x="494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7" name="Google Shape;37507;p16"/>
            <p:cNvSpPr/>
            <p:nvPr/>
          </p:nvSpPr>
          <p:spPr>
            <a:xfrm>
              <a:off x="6817891" y="4612175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0" y="91"/>
                  </a:moveTo>
                  <a:cubicBezTo>
                    <a:pt x="150" y="72"/>
                    <a:pt x="382" y="89"/>
                    <a:pt x="385" y="0"/>
                  </a:cubicBezTo>
                  <a:cubicBezTo>
                    <a:pt x="236" y="22"/>
                    <a:pt x="8" y="4"/>
                    <a:pt x="0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8" name="Google Shape;37508;p16"/>
            <p:cNvSpPr/>
            <p:nvPr/>
          </p:nvSpPr>
          <p:spPr>
            <a:xfrm>
              <a:off x="5802922" y="4609104"/>
              <a:ext cx="23843" cy="5841"/>
            </a:xfrm>
            <a:custGeom>
              <a:avLst/>
              <a:gdLst/>
              <a:ahLst/>
              <a:cxnLst/>
              <a:rect l="l" t="t" r="r" b="b"/>
              <a:pathLst>
                <a:path w="668" h="194" extrusionOk="0">
                  <a:moveTo>
                    <a:pt x="88" y="193"/>
                  </a:moveTo>
                  <a:lnTo>
                    <a:pt x="473" y="193"/>
                  </a:lnTo>
                  <a:cubicBezTo>
                    <a:pt x="473" y="102"/>
                    <a:pt x="631" y="86"/>
                    <a:pt x="667" y="13"/>
                  </a:cubicBezTo>
                  <a:cubicBezTo>
                    <a:pt x="363" y="21"/>
                    <a:pt x="0" y="0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9" name="Google Shape;37509;p16"/>
            <p:cNvSpPr/>
            <p:nvPr/>
          </p:nvSpPr>
          <p:spPr>
            <a:xfrm>
              <a:off x="8204983" y="4606394"/>
              <a:ext cx="23985" cy="5871"/>
            </a:xfrm>
            <a:custGeom>
              <a:avLst/>
              <a:gdLst/>
              <a:ahLst/>
              <a:cxnLst/>
              <a:rect l="l" t="t" r="r" b="b"/>
              <a:pathLst>
                <a:path w="672" h="195" extrusionOk="0">
                  <a:moveTo>
                    <a:pt x="477" y="195"/>
                  </a:moveTo>
                  <a:cubicBezTo>
                    <a:pt x="476" y="103"/>
                    <a:pt x="634" y="86"/>
                    <a:pt x="672" y="13"/>
                  </a:cubicBezTo>
                  <a:cubicBezTo>
                    <a:pt x="366" y="21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0" name="Google Shape;37510;p16"/>
            <p:cNvSpPr/>
            <p:nvPr/>
          </p:nvSpPr>
          <p:spPr>
            <a:xfrm>
              <a:off x="8251062" y="4594170"/>
              <a:ext cx="21987" cy="16199"/>
            </a:xfrm>
            <a:custGeom>
              <a:avLst/>
              <a:gdLst/>
              <a:ahLst/>
              <a:cxnLst/>
              <a:rect l="l" t="t" r="r" b="b"/>
              <a:pathLst>
                <a:path w="616" h="538" extrusionOk="0">
                  <a:moveTo>
                    <a:pt x="344" y="509"/>
                  </a:moveTo>
                  <a:cubicBezTo>
                    <a:pt x="404" y="387"/>
                    <a:pt x="616" y="334"/>
                    <a:pt x="536" y="145"/>
                  </a:cubicBezTo>
                  <a:cubicBezTo>
                    <a:pt x="1" y="0"/>
                    <a:pt x="6" y="538"/>
                    <a:pt x="344" y="5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1" name="Google Shape;37511;p16"/>
            <p:cNvSpPr/>
            <p:nvPr/>
          </p:nvSpPr>
          <p:spPr>
            <a:xfrm>
              <a:off x="8160119" y="4603985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2" name="Google Shape;37512;p16"/>
            <p:cNvSpPr/>
            <p:nvPr/>
          </p:nvSpPr>
          <p:spPr>
            <a:xfrm>
              <a:off x="8562580" y="4603232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3" y="26"/>
                  </a:moveTo>
                  <a:cubicBezTo>
                    <a:pt x="239" y="1"/>
                    <a:pt x="0" y="69"/>
                    <a:pt x="101" y="117"/>
                  </a:cubicBezTo>
                  <a:cubicBezTo>
                    <a:pt x="154" y="140"/>
                    <a:pt x="394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3" name="Google Shape;37513;p16"/>
            <p:cNvSpPr/>
            <p:nvPr/>
          </p:nvSpPr>
          <p:spPr>
            <a:xfrm>
              <a:off x="6329234" y="4598355"/>
              <a:ext cx="23807" cy="6052"/>
            </a:xfrm>
            <a:custGeom>
              <a:avLst/>
              <a:gdLst/>
              <a:ahLst/>
              <a:cxnLst/>
              <a:rect l="l" t="t" r="r" b="b"/>
              <a:pathLst>
                <a:path w="667" h="201" extrusionOk="0">
                  <a:moveTo>
                    <a:pt x="576" y="6"/>
                  </a:moveTo>
                  <a:cubicBezTo>
                    <a:pt x="246" y="1"/>
                    <a:pt x="84" y="77"/>
                    <a:pt x="1" y="188"/>
                  </a:cubicBezTo>
                  <a:cubicBezTo>
                    <a:pt x="302" y="178"/>
                    <a:pt x="666" y="201"/>
                    <a:pt x="576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4" name="Google Shape;37514;p16"/>
            <p:cNvSpPr/>
            <p:nvPr/>
          </p:nvSpPr>
          <p:spPr>
            <a:xfrm>
              <a:off x="5699238" y="460049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5"/>
                  </a:moveTo>
                  <a:cubicBezTo>
                    <a:pt x="242" y="0"/>
                    <a:pt x="1" y="68"/>
                    <a:pt x="101" y="117"/>
                  </a:cubicBezTo>
                  <a:cubicBezTo>
                    <a:pt x="154" y="143"/>
                    <a:pt x="394" y="73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5" name="Google Shape;37515;p16"/>
            <p:cNvSpPr/>
            <p:nvPr/>
          </p:nvSpPr>
          <p:spPr>
            <a:xfrm>
              <a:off x="3765061" y="4600493"/>
              <a:ext cx="14134" cy="4306"/>
            </a:xfrm>
            <a:custGeom>
              <a:avLst/>
              <a:gdLst/>
              <a:ahLst/>
              <a:cxnLst/>
              <a:rect l="l" t="t" r="r" b="b"/>
              <a:pathLst>
                <a:path w="396" h="143" extrusionOk="0">
                  <a:moveTo>
                    <a:pt x="296" y="25"/>
                  </a:moveTo>
                  <a:cubicBezTo>
                    <a:pt x="242" y="0"/>
                    <a:pt x="1" y="68"/>
                    <a:pt x="100" y="117"/>
                  </a:cubicBezTo>
                  <a:cubicBezTo>
                    <a:pt x="154" y="143"/>
                    <a:pt x="395" y="73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6" name="Google Shape;37516;p16"/>
            <p:cNvSpPr/>
            <p:nvPr/>
          </p:nvSpPr>
          <p:spPr>
            <a:xfrm>
              <a:off x="8043050" y="4595224"/>
              <a:ext cx="13813" cy="6745"/>
            </a:xfrm>
            <a:custGeom>
              <a:avLst/>
              <a:gdLst/>
              <a:ahLst/>
              <a:cxnLst/>
              <a:rect l="l" t="t" r="r" b="b"/>
              <a:pathLst>
                <a:path w="387" h="224" extrusionOk="0">
                  <a:moveTo>
                    <a:pt x="387" y="110"/>
                  </a:moveTo>
                  <a:cubicBezTo>
                    <a:pt x="346" y="0"/>
                    <a:pt x="174" y="54"/>
                    <a:pt x="0" y="110"/>
                  </a:cubicBezTo>
                  <a:cubicBezTo>
                    <a:pt x="2" y="201"/>
                    <a:pt x="339" y="224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7" name="Google Shape;37517;p16"/>
            <p:cNvSpPr/>
            <p:nvPr/>
          </p:nvSpPr>
          <p:spPr>
            <a:xfrm>
              <a:off x="6818891" y="4588359"/>
              <a:ext cx="65282" cy="12917"/>
            </a:xfrm>
            <a:custGeom>
              <a:avLst/>
              <a:gdLst/>
              <a:ahLst/>
              <a:cxnLst/>
              <a:rect l="l" t="t" r="r" b="b"/>
              <a:pathLst>
                <a:path w="1829" h="429" extrusionOk="0">
                  <a:moveTo>
                    <a:pt x="1129" y="428"/>
                  </a:moveTo>
                  <a:cubicBezTo>
                    <a:pt x="1828" y="0"/>
                    <a:pt x="1" y="308"/>
                    <a:pt x="1129" y="4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8" name="Google Shape;37518;p16"/>
            <p:cNvSpPr/>
            <p:nvPr/>
          </p:nvSpPr>
          <p:spPr>
            <a:xfrm>
              <a:off x="8101477" y="459230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3" y="26"/>
                  </a:moveTo>
                  <a:cubicBezTo>
                    <a:pt x="238" y="1"/>
                    <a:pt x="0" y="70"/>
                    <a:pt x="98" y="117"/>
                  </a:cubicBezTo>
                  <a:cubicBezTo>
                    <a:pt x="153" y="142"/>
                    <a:pt x="393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9" name="Google Shape;37519;p16"/>
            <p:cNvSpPr/>
            <p:nvPr/>
          </p:nvSpPr>
          <p:spPr>
            <a:xfrm>
              <a:off x="5131452" y="4587606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0"/>
                  </a:moveTo>
                  <a:lnTo>
                    <a:pt x="1" y="0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0" name="Google Shape;37520;p16"/>
            <p:cNvSpPr/>
            <p:nvPr/>
          </p:nvSpPr>
          <p:spPr>
            <a:xfrm>
              <a:off x="48255" y="4589533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2" y="26"/>
                  </a:moveTo>
                  <a:cubicBezTo>
                    <a:pt x="240" y="0"/>
                    <a:pt x="1" y="71"/>
                    <a:pt x="102" y="116"/>
                  </a:cubicBezTo>
                  <a:cubicBezTo>
                    <a:pt x="154" y="142"/>
                    <a:pt x="391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1" name="Google Shape;37521;p16"/>
            <p:cNvSpPr/>
            <p:nvPr/>
          </p:nvSpPr>
          <p:spPr>
            <a:xfrm>
              <a:off x="1144388" y="4576707"/>
              <a:ext cx="24378" cy="11321"/>
            </a:xfrm>
            <a:custGeom>
              <a:avLst/>
              <a:gdLst/>
              <a:ahLst/>
              <a:cxnLst/>
              <a:rect l="l" t="t" r="r" b="b"/>
              <a:pathLst>
                <a:path w="683" h="376" extrusionOk="0">
                  <a:moveTo>
                    <a:pt x="630" y="362"/>
                  </a:moveTo>
                  <a:cubicBezTo>
                    <a:pt x="682" y="156"/>
                    <a:pt x="584" y="22"/>
                    <a:pt x="245" y="1"/>
                  </a:cubicBezTo>
                  <a:cubicBezTo>
                    <a:pt x="1" y="105"/>
                    <a:pt x="89" y="375"/>
                    <a:pt x="630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2" name="Google Shape;37522;p16"/>
            <p:cNvSpPr/>
            <p:nvPr/>
          </p:nvSpPr>
          <p:spPr>
            <a:xfrm>
              <a:off x="5379332" y="4567644"/>
              <a:ext cx="27590" cy="17223"/>
            </a:xfrm>
            <a:custGeom>
              <a:avLst/>
              <a:gdLst/>
              <a:ahLst/>
              <a:cxnLst/>
              <a:rect l="l" t="t" r="r" b="b"/>
              <a:pathLst>
                <a:path w="773" h="572" extrusionOk="0">
                  <a:moveTo>
                    <a:pt x="773" y="572"/>
                  </a:moveTo>
                  <a:lnTo>
                    <a:pt x="773" y="29"/>
                  </a:lnTo>
                  <a:cubicBezTo>
                    <a:pt x="63" y="0"/>
                    <a:pt x="188" y="360"/>
                    <a:pt x="0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3" name="Google Shape;37523;p16"/>
            <p:cNvSpPr/>
            <p:nvPr/>
          </p:nvSpPr>
          <p:spPr>
            <a:xfrm>
              <a:off x="4000270" y="4572973"/>
              <a:ext cx="39761" cy="15808"/>
            </a:xfrm>
            <a:custGeom>
              <a:avLst/>
              <a:gdLst/>
              <a:ahLst/>
              <a:cxnLst/>
              <a:rect l="l" t="t" r="r" b="b"/>
              <a:pathLst>
                <a:path w="1114" h="525" extrusionOk="0">
                  <a:moveTo>
                    <a:pt x="646" y="303"/>
                  </a:moveTo>
                  <a:cubicBezTo>
                    <a:pt x="1114" y="1"/>
                    <a:pt x="0" y="524"/>
                    <a:pt x="646" y="3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4" name="Google Shape;37524;p16"/>
            <p:cNvSpPr/>
            <p:nvPr/>
          </p:nvSpPr>
          <p:spPr>
            <a:xfrm>
              <a:off x="852892" y="4568487"/>
              <a:ext cx="43973" cy="19030"/>
            </a:xfrm>
            <a:custGeom>
              <a:avLst/>
              <a:gdLst/>
              <a:ahLst/>
              <a:cxnLst/>
              <a:rect l="l" t="t" r="r" b="b"/>
              <a:pathLst>
                <a:path w="1232" h="632" extrusionOk="0">
                  <a:moveTo>
                    <a:pt x="696" y="544"/>
                  </a:moveTo>
                  <a:cubicBezTo>
                    <a:pt x="567" y="207"/>
                    <a:pt x="1231" y="13"/>
                    <a:pt x="312" y="1"/>
                  </a:cubicBezTo>
                  <a:cubicBezTo>
                    <a:pt x="430" y="187"/>
                    <a:pt x="0" y="631"/>
                    <a:pt x="696" y="5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5" name="Google Shape;37525;p16"/>
            <p:cNvSpPr/>
            <p:nvPr/>
          </p:nvSpPr>
          <p:spPr>
            <a:xfrm>
              <a:off x="3104298" y="4578634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5"/>
                  </a:moveTo>
                  <a:cubicBezTo>
                    <a:pt x="156" y="140"/>
                    <a:pt x="393" y="71"/>
                    <a:pt x="294" y="24"/>
                  </a:cubicBezTo>
                  <a:cubicBezTo>
                    <a:pt x="242" y="1"/>
                    <a:pt x="0" y="68"/>
                    <a:pt x="10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6" name="Google Shape;37526;p16"/>
            <p:cNvSpPr/>
            <p:nvPr/>
          </p:nvSpPr>
          <p:spPr>
            <a:xfrm>
              <a:off x="709018" y="4578664"/>
              <a:ext cx="13991" cy="4246"/>
            </a:xfrm>
            <a:custGeom>
              <a:avLst/>
              <a:gdLst/>
              <a:ahLst/>
              <a:cxnLst/>
              <a:rect l="l" t="t" r="r" b="b"/>
              <a:pathLst>
                <a:path w="392" h="141" extrusionOk="0">
                  <a:moveTo>
                    <a:pt x="294" y="26"/>
                  </a:moveTo>
                  <a:cubicBezTo>
                    <a:pt x="239" y="1"/>
                    <a:pt x="0" y="67"/>
                    <a:pt x="99" y="117"/>
                  </a:cubicBezTo>
                  <a:cubicBezTo>
                    <a:pt x="152" y="141"/>
                    <a:pt x="392" y="71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7" name="Google Shape;37527;p16"/>
            <p:cNvSpPr/>
            <p:nvPr/>
          </p:nvSpPr>
          <p:spPr>
            <a:xfrm>
              <a:off x="3971574" y="4573184"/>
              <a:ext cx="14027" cy="4215"/>
            </a:xfrm>
            <a:custGeom>
              <a:avLst/>
              <a:gdLst/>
              <a:ahLst/>
              <a:cxnLst/>
              <a:rect l="l" t="t" r="r" b="b"/>
              <a:pathLst>
                <a:path w="393" h="140" extrusionOk="0">
                  <a:moveTo>
                    <a:pt x="294" y="25"/>
                  </a:moveTo>
                  <a:cubicBezTo>
                    <a:pt x="240" y="0"/>
                    <a:pt x="0" y="68"/>
                    <a:pt x="102" y="116"/>
                  </a:cubicBezTo>
                  <a:cubicBezTo>
                    <a:pt x="154" y="140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8" name="Google Shape;37528;p16"/>
            <p:cNvSpPr/>
            <p:nvPr/>
          </p:nvSpPr>
          <p:spPr>
            <a:xfrm>
              <a:off x="309769" y="4573184"/>
              <a:ext cx="14063" cy="4215"/>
            </a:xfrm>
            <a:custGeom>
              <a:avLst/>
              <a:gdLst/>
              <a:ahLst/>
              <a:cxnLst/>
              <a:rect l="l" t="t" r="r" b="b"/>
              <a:pathLst>
                <a:path w="394" h="140" extrusionOk="0">
                  <a:moveTo>
                    <a:pt x="295" y="25"/>
                  </a:moveTo>
                  <a:cubicBezTo>
                    <a:pt x="241" y="0"/>
                    <a:pt x="1" y="68"/>
                    <a:pt x="101" y="116"/>
                  </a:cubicBezTo>
                  <a:cubicBezTo>
                    <a:pt x="154" y="140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9" name="Google Shape;37529;p16"/>
            <p:cNvSpPr/>
            <p:nvPr/>
          </p:nvSpPr>
          <p:spPr>
            <a:xfrm>
              <a:off x="6029637" y="4570414"/>
              <a:ext cx="14099" cy="4336"/>
            </a:xfrm>
            <a:custGeom>
              <a:avLst/>
              <a:gdLst/>
              <a:ahLst/>
              <a:cxnLst/>
              <a:rect l="l" t="t" r="r" b="b"/>
              <a:pathLst>
                <a:path w="395" h="144" extrusionOk="0">
                  <a:moveTo>
                    <a:pt x="101" y="117"/>
                  </a:moveTo>
                  <a:cubicBezTo>
                    <a:pt x="153" y="143"/>
                    <a:pt x="394" y="73"/>
                    <a:pt x="294" y="27"/>
                  </a:cubicBezTo>
                  <a:cubicBezTo>
                    <a:pt x="242" y="1"/>
                    <a:pt x="0" y="71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0" name="Google Shape;37530;p16"/>
            <p:cNvSpPr/>
            <p:nvPr/>
          </p:nvSpPr>
          <p:spPr>
            <a:xfrm>
              <a:off x="3361386" y="4562194"/>
              <a:ext cx="35657" cy="11743"/>
            </a:xfrm>
            <a:custGeom>
              <a:avLst/>
              <a:gdLst/>
              <a:ahLst/>
              <a:cxnLst/>
              <a:rect l="l" t="t" r="r" b="b"/>
              <a:pathLst>
                <a:path w="999" h="390" extrusionOk="0">
                  <a:moveTo>
                    <a:pt x="34" y="118"/>
                  </a:moveTo>
                  <a:cubicBezTo>
                    <a:pt x="63" y="224"/>
                    <a:pt x="0" y="377"/>
                    <a:pt x="226" y="390"/>
                  </a:cubicBezTo>
                  <a:cubicBezTo>
                    <a:pt x="245" y="158"/>
                    <a:pt x="979" y="261"/>
                    <a:pt x="999" y="27"/>
                  </a:cubicBezTo>
                  <a:cubicBezTo>
                    <a:pt x="393" y="130"/>
                    <a:pt x="487" y="1"/>
                    <a:pt x="34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1" name="Google Shape;37531;p16"/>
            <p:cNvSpPr/>
            <p:nvPr/>
          </p:nvSpPr>
          <p:spPr>
            <a:xfrm>
              <a:off x="635672" y="4563007"/>
              <a:ext cx="31659" cy="10930"/>
            </a:xfrm>
            <a:custGeom>
              <a:avLst/>
              <a:gdLst/>
              <a:ahLst/>
              <a:cxnLst/>
              <a:rect l="l" t="t" r="r" b="b"/>
              <a:pathLst>
                <a:path w="887" h="363" extrusionOk="0">
                  <a:moveTo>
                    <a:pt x="613" y="363"/>
                  </a:moveTo>
                  <a:cubicBezTo>
                    <a:pt x="672" y="240"/>
                    <a:pt x="887" y="189"/>
                    <a:pt x="803" y="0"/>
                  </a:cubicBezTo>
                  <a:lnTo>
                    <a:pt x="33" y="0"/>
                  </a:lnTo>
                  <a:cubicBezTo>
                    <a:pt x="1" y="227"/>
                    <a:pt x="328" y="285"/>
                    <a:pt x="613" y="3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2" name="Google Shape;37532;p16"/>
            <p:cNvSpPr/>
            <p:nvPr/>
          </p:nvSpPr>
          <p:spPr>
            <a:xfrm>
              <a:off x="2199331" y="4562014"/>
              <a:ext cx="32587" cy="9214"/>
            </a:xfrm>
            <a:custGeom>
              <a:avLst/>
              <a:gdLst/>
              <a:ahLst/>
              <a:cxnLst/>
              <a:rect l="l" t="t" r="r" b="b"/>
              <a:pathLst>
                <a:path w="913" h="306" extrusionOk="0">
                  <a:moveTo>
                    <a:pt x="388" y="306"/>
                  </a:moveTo>
                  <a:cubicBezTo>
                    <a:pt x="913" y="158"/>
                    <a:pt x="104" y="0"/>
                    <a:pt x="0" y="215"/>
                  </a:cubicBezTo>
                  <a:cubicBezTo>
                    <a:pt x="194" y="215"/>
                    <a:pt x="228" y="288"/>
                    <a:pt x="38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3" name="Google Shape;37533;p16"/>
            <p:cNvSpPr/>
            <p:nvPr/>
          </p:nvSpPr>
          <p:spPr>
            <a:xfrm>
              <a:off x="1490384" y="4568457"/>
              <a:ext cx="13813" cy="2770"/>
            </a:xfrm>
            <a:custGeom>
              <a:avLst/>
              <a:gdLst/>
              <a:ahLst/>
              <a:cxnLst/>
              <a:rect l="l" t="t" r="r" b="b"/>
              <a:pathLst>
                <a:path w="387" h="92" extrusionOk="0">
                  <a:moveTo>
                    <a:pt x="0" y="92"/>
                  </a:moveTo>
                  <a:cubicBezTo>
                    <a:pt x="150" y="71"/>
                    <a:pt x="380" y="88"/>
                    <a:pt x="386" y="1"/>
                  </a:cubicBezTo>
                  <a:cubicBezTo>
                    <a:pt x="236" y="20"/>
                    <a:pt x="7" y="2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4" name="Google Shape;37534;p16"/>
            <p:cNvSpPr/>
            <p:nvPr/>
          </p:nvSpPr>
          <p:spPr>
            <a:xfrm>
              <a:off x="257267" y="4561382"/>
              <a:ext cx="8995" cy="11442"/>
            </a:xfrm>
            <a:custGeom>
              <a:avLst/>
              <a:gdLst/>
              <a:ahLst/>
              <a:cxnLst/>
              <a:rect l="l" t="t" r="r" b="b"/>
              <a:pathLst>
                <a:path w="252" h="380" extrusionOk="0">
                  <a:moveTo>
                    <a:pt x="29" y="145"/>
                  </a:moveTo>
                  <a:cubicBezTo>
                    <a:pt x="1" y="241"/>
                    <a:pt x="180" y="379"/>
                    <a:pt x="221" y="236"/>
                  </a:cubicBezTo>
                  <a:cubicBezTo>
                    <a:pt x="251" y="139"/>
                    <a:pt x="71" y="1"/>
                    <a:pt x="29" y="1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5" name="Google Shape;37535;p16"/>
            <p:cNvSpPr/>
            <p:nvPr/>
          </p:nvSpPr>
          <p:spPr>
            <a:xfrm>
              <a:off x="3248921" y="456496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88" y="26"/>
                  </a:moveTo>
                  <a:cubicBezTo>
                    <a:pt x="238" y="0"/>
                    <a:pt x="0" y="70"/>
                    <a:pt x="98" y="117"/>
                  </a:cubicBezTo>
                  <a:cubicBezTo>
                    <a:pt x="153" y="141"/>
                    <a:pt x="393" y="72"/>
                    <a:pt x="288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6" name="Google Shape;37536;p16"/>
            <p:cNvSpPr/>
            <p:nvPr/>
          </p:nvSpPr>
          <p:spPr>
            <a:xfrm>
              <a:off x="7537118" y="4562194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99" y="118"/>
                  </a:moveTo>
                  <a:cubicBezTo>
                    <a:pt x="150" y="143"/>
                    <a:pt x="391" y="74"/>
                    <a:pt x="292" y="27"/>
                  </a:cubicBezTo>
                  <a:cubicBezTo>
                    <a:pt x="238" y="1"/>
                    <a:pt x="1" y="70"/>
                    <a:pt x="99" y="11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7" name="Google Shape;37537;p16"/>
            <p:cNvSpPr/>
            <p:nvPr/>
          </p:nvSpPr>
          <p:spPr>
            <a:xfrm>
              <a:off x="5359273" y="4556655"/>
              <a:ext cx="31481" cy="9665"/>
            </a:xfrm>
            <a:custGeom>
              <a:avLst/>
              <a:gdLst/>
              <a:ahLst/>
              <a:cxnLst/>
              <a:rect l="l" t="t" r="r" b="b"/>
              <a:pathLst>
                <a:path w="882" h="321" extrusionOk="0">
                  <a:moveTo>
                    <a:pt x="755" y="211"/>
                  </a:moveTo>
                  <a:cubicBezTo>
                    <a:pt x="882" y="1"/>
                    <a:pt x="1" y="15"/>
                    <a:pt x="174" y="211"/>
                  </a:cubicBezTo>
                  <a:cubicBezTo>
                    <a:pt x="240" y="284"/>
                    <a:pt x="689" y="321"/>
                    <a:pt x="755" y="2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8" name="Google Shape;37538;p16"/>
            <p:cNvSpPr/>
            <p:nvPr/>
          </p:nvSpPr>
          <p:spPr>
            <a:xfrm>
              <a:off x="5288603" y="4549248"/>
              <a:ext cx="24307" cy="16530"/>
            </a:xfrm>
            <a:custGeom>
              <a:avLst/>
              <a:gdLst/>
              <a:ahLst/>
              <a:cxnLst/>
              <a:rect l="l" t="t" r="r" b="b"/>
              <a:pathLst>
                <a:path w="681" h="549" extrusionOk="0">
                  <a:moveTo>
                    <a:pt x="420" y="548"/>
                  </a:moveTo>
                  <a:cubicBezTo>
                    <a:pt x="335" y="377"/>
                    <a:pt x="681" y="0"/>
                    <a:pt x="35" y="93"/>
                  </a:cubicBezTo>
                  <a:cubicBezTo>
                    <a:pt x="5" y="319"/>
                    <a:pt x="1" y="534"/>
                    <a:pt x="420" y="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9" name="Google Shape;37539;p16"/>
            <p:cNvSpPr/>
            <p:nvPr/>
          </p:nvSpPr>
          <p:spPr>
            <a:xfrm>
              <a:off x="7674674" y="4556745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1" y="117"/>
                  </a:moveTo>
                  <a:cubicBezTo>
                    <a:pt x="154" y="143"/>
                    <a:pt x="393" y="72"/>
                    <a:pt x="295" y="25"/>
                  </a:cubicBezTo>
                  <a:cubicBezTo>
                    <a:pt x="239" y="1"/>
                    <a:pt x="0" y="70"/>
                    <a:pt x="101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0" name="Google Shape;37540;p16"/>
            <p:cNvSpPr/>
            <p:nvPr/>
          </p:nvSpPr>
          <p:spPr>
            <a:xfrm>
              <a:off x="8700243" y="455132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101" y="115"/>
                  </a:moveTo>
                  <a:cubicBezTo>
                    <a:pt x="153" y="141"/>
                    <a:pt x="396" y="72"/>
                    <a:pt x="293" y="24"/>
                  </a:cubicBezTo>
                  <a:cubicBezTo>
                    <a:pt x="241" y="0"/>
                    <a:pt x="1" y="68"/>
                    <a:pt x="10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1" name="Google Shape;37541;p16"/>
            <p:cNvSpPr/>
            <p:nvPr/>
          </p:nvSpPr>
          <p:spPr>
            <a:xfrm>
              <a:off x="7110279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6"/>
                  </a:moveTo>
                  <a:cubicBezTo>
                    <a:pt x="240" y="0"/>
                    <a:pt x="0" y="69"/>
                    <a:pt x="101" y="115"/>
                  </a:cubicBezTo>
                  <a:cubicBezTo>
                    <a:pt x="152" y="141"/>
                    <a:pt x="393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2" name="Google Shape;37542;p16"/>
            <p:cNvSpPr/>
            <p:nvPr/>
          </p:nvSpPr>
          <p:spPr>
            <a:xfrm>
              <a:off x="1548776" y="4548585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1" y="26"/>
                  </a:moveTo>
                  <a:cubicBezTo>
                    <a:pt x="239" y="0"/>
                    <a:pt x="1" y="69"/>
                    <a:pt x="99" y="115"/>
                  </a:cubicBezTo>
                  <a:cubicBezTo>
                    <a:pt x="154" y="141"/>
                    <a:pt x="394" y="72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3" name="Google Shape;37543;p16"/>
            <p:cNvSpPr/>
            <p:nvPr/>
          </p:nvSpPr>
          <p:spPr>
            <a:xfrm>
              <a:off x="4429358" y="4540366"/>
              <a:ext cx="27626" cy="9334"/>
            </a:xfrm>
            <a:custGeom>
              <a:avLst/>
              <a:gdLst/>
              <a:ahLst/>
              <a:cxnLst/>
              <a:rect l="l" t="t" r="r" b="b"/>
              <a:pathLst>
                <a:path w="774" h="310" extrusionOk="0">
                  <a:moveTo>
                    <a:pt x="773" y="26"/>
                  </a:moveTo>
                  <a:cubicBezTo>
                    <a:pt x="333" y="0"/>
                    <a:pt x="49" y="47"/>
                    <a:pt x="0" y="208"/>
                  </a:cubicBezTo>
                  <a:cubicBezTo>
                    <a:pt x="368" y="186"/>
                    <a:pt x="427" y="310"/>
                    <a:pt x="77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4" name="Google Shape;37544;p16"/>
            <p:cNvSpPr/>
            <p:nvPr/>
          </p:nvSpPr>
          <p:spPr>
            <a:xfrm>
              <a:off x="3982032" y="4543497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4" y="104"/>
                  </a:moveTo>
                  <a:cubicBezTo>
                    <a:pt x="194" y="53"/>
                    <a:pt x="40" y="1"/>
                    <a:pt x="2" y="104"/>
                  </a:cubicBezTo>
                  <a:cubicBezTo>
                    <a:pt x="1" y="153"/>
                    <a:pt x="155" y="206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5" name="Google Shape;37545;p16"/>
            <p:cNvSpPr/>
            <p:nvPr/>
          </p:nvSpPr>
          <p:spPr>
            <a:xfrm>
              <a:off x="1596924" y="4545815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3" y="27"/>
                  </a:moveTo>
                  <a:cubicBezTo>
                    <a:pt x="241" y="1"/>
                    <a:pt x="0" y="70"/>
                    <a:pt x="102" y="118"/>
                  </a:cubicBezTo>
                  <a:cubicBezTo>
                    <a:pt x="154" y="142"/>
                    <a:pt x="392" y="74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6" name="Google Shape;37546;p16"/>
            <p:cNvSpPr/>
            <p:nvPr/>
          </p:nvSpPr>
          <p:spPr>
            <a:xfrm>
              <a:off x="526740" y="4537596"/>
              <a:ext cx="29732" cy="11984"/>
            </a:xfrm>
            <a:custGeom>
              <a:avLst/>
              <a:gdLst/>
              <a:ahLst/>
              <a:cxnLst/>
              <a:rect l="l" t="t" r="r" b="b"/>
              <a:pathLst>
                <a:path w="833" h="398" extrusionOk="0">
                  <a:moveTo>
                    <a:pt x="1" y="391"/>
                  </a:moveTo>
                  <a:cubicBezTo>
                    <a:pt x="338" y="398"/>
                    <a:pt x="601" y="372"/>
                    <a:pt x="771" y="300"/>
                  </a:cubicBezTo>
                  <a:cubicBezTo>
                    <a:pt x="832" y="60"/>
                    <a:pt x="503" y="1"/>
                    <a:pt x="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7" name="Google Shape;37547;p16"/>
            <p:cNvSpPr/>
            <p:nvPr/>
          </p:nvSpPr>
          <p:spPr>
            <a:xfrm>
              <a:off x="8930991" y="4540757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3" y="103"/>
                  </a:moveTo>
                  <a:cubicBezTo>
                    <a:pt x="193" y="52"/>
                    <a:pt x="36" y="0"/>
                    <a:pt x="1" y="103"/>
                  </a:cubicBezTo>
                  <a:cubicBezTo>
                    <a:pt x="1" y="153"/>
                    <a:pt x="158" y="205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8" name="Google Shape;37548;p16"/>
            <p:cNvSpPr/>
            <p:nvPr/>
          </p:nvSpPr>
          <p:spPr>
            <a:xfrm>
              <a:off x="3341934" y="4535669"/>
              <a:ext cx="41368" cy="13730"/>
            </a:xfrm>
            <a:custGeom>
              <a:avLst/>
              <a:gdLst/>
              <a:ahLst/>
              <a:cxnLst/>
              <a:rect l="l" t="t" r="r" b="b"/>
              <a:pathLst>
                <a:path w="1159" h="456" extrusionOk="0">
                  <a:moveTo>
                    <a:pt x="1159" y="1"/>
                  </a:moveTo>
                  <a:lnTo>
                    <a:pt x="194" y="1"/>
                  </a:lnTo>
                  <a:cubicBezTo>
                    <a:pt x="210" y="159"/>
                    <a:pt x="151" y="283"/>
                    <a:pt x="1" y="365"/>
                  </a:cubicBezTo>
                  <a:cubicBezTo>
                    <a:pt x="839" y="455"/>
                    <a:pt x="860" y="163"/>
                    <a:pt x="11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9" name="Google Shape;37549;p16"/>
            <p:cNvSpPr/>
            <p:nvPr/>
          </p:nvSpPr>
          <p:spPr>
            <a:xfrm>
              <a:off x="1978220" y="4541149"/>
              <a:ext cx="21594" cy="6383"/>
            </a:xfrm>
            <a:custGeom>
              <a:avLst/>
              <a:gdLst/>
              <a:ahLst/>
              <a:cxnLst/>
              <a:rect l="l" t="t" r="r" b="b"/>
              <a:pathLst>
                <a:path w="605" h="212" extrusionOk="0">
                  <a:moveTo>
                    <a:pt x="605" y="182"/>
                  </a:moveTo>
                  <a:lnTo>
                    <a:pt x="605" y="0"/>
                  </a:lnTo>
                  <a:lnTo>
                    <a:pt x="24" y="0"/>
                  </a:lnTo>
                  <a:cubicBezTo>
                    <a:pt x="0" y="163"/>
                    <a:pt x="216" y="212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0" name="Google Shape;37550;p16"/>
            <p:cNvSpPr/>
            <p:nvPr/>
          </p:nvSpPr>
          <p:spPr>
            <a:xfrm>
              <a:off x="1904267" y="4530189"/>
              <a:ext cx="45222" cy="14573"/>
            </a:xfrm>
            <a:custGeom>
              <a:avLst/>
              <a:gdLst/>
              <a:ahLst/>
              <a:cxnLst/>
              <a:rect l="l" t="t" r="r" b="b"/>
              <a:pathLst>
                <a:path w="1267" h="484" extrusionOk="0">
                  <a:moveTo>
                    <a:pt x="361" y="454"/>
                  </a:moveTo>
                  <a:cubicBezTo>
                    <a:pt x="1267" y="483"/>
                    <a:pt x="877" y="34"/>
                    <a:pt x="361" y="0"/>
                  </a:cubicBezTo>
                  <a:cubicBezTo>
                    <a:pt x="1" y="174"/>
                    <a:pt x="475" y="165"/>
                    <a:pt x="361" y="4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1" name="Google Shape;37551;p16"/>
            <p:cNvSpPr/>
            <p:nvPr/>
          </p:nvSpPr>
          <p:spPr>
            <a:xfrm>
              <a:off x="4565129" y="4532929"/>
              <a:ext cx="22665" cy="8250"/>
            </a:xfrm>
            <a:custGeom>
              <a:avLst/>
              <a:gdLst/>
              <a:ahLst/>
              <a:cxnLst/>
              <a:rect l="l" t="t" r="r" b="b"/>
              <a:pathLst>
                <a:path w="635" h="274" extrusionOk="0">
                  <a:moveTo>
                    <a:pt x="634" y="0"/>
                  </a:moveTo>
                  <a:lnTo>
                    <a:pt x="248" y="0"/>
                  </a:lnTo>
                  <a:cubicBezTo>
                    <a:pt x="239" y="117"/>
                    <a:pt x="0" y="126"/>
                    <a:pt x="58" y="273"/>
                  </a:cubicBezTo>
                  <a:lnTo>
                    <a:pt x="634" y="27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2" name="Google Shape;37552;p16"/>
            <p:cNvSpPr/>
            <p:nvPr/>
          </p:nvSpPr>
          <p:spPr>
            <a:xfrm>
              <a:off x="1813931" y="4538379"/>
              <a:ext cx="13742" cy="2800"/>
            </a:xfrm>
            <a:custGeom>
              <a:avLst/>
              <a:gdLst/>
              <a:ahLst/>
              <a:cxnLst/>
              <a:rect l="l" t="t" r="r" b="b"/>
              <a:pathLst>
                <a:path w="385" h="93" extrusionOk="0">
                  <a:moveTo>
                    <a:pt x="384" y="1"/>
                  </a:moveTo>
                  <a:cubicBezTo>
                    <a:pt x="234" y="22"/>
                    <a:pt x="3" y="4"/>
                    <a:pt x="1" y="92"/>
                  </a:cubicBezTo>
                  <a:cubicBezTo>
                    <a:pt x="149" y="71"/>
                    <a:pt x="379" y="88"/>
                    <a:pt x="3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3" name="Google Shape;37553;p16"/>
            <p:cNvSpPr/>
            <p:nvPr/>
          </p:nvSpPr>
          <p:spPr>
            <a:xfrm>
              <a:off x="1057121" y="4525884"/>
              <a:ext cx="20309" cy="13610"/>
            </a:xfrm>
            <a:custGeom>
              <a:avLst/>
              <a:gdLst/>
              <a:ahLst/>
              <a:cxnLst/>
              <a:rect l="l" t="t" r="r" b="b"/>
              <a:pathLst>
                <a:path w="569" h="452" extrusionOk="0">
                  <a:moveTo>
                    <a:pt x="374" y="416"/>
                  </a:moveTo>
                  <a:cubicBezTo>
                    <a:pt x="386" y="360"/>
                    <a:pt x="404" y="308"/>
                    <a:pt x="569" y="326"/>
                  </a:cubicBezTo>
                  <a:lnTo>
                    <a:pt x="569" y="143"/>
                  </a:lnTo>
                  <a:cubicBezTo>
                    <a:pt x="93" y="1"/>
                    <a:pt x="1" y="451"/>
                    <a:pt x="374" y="4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4" name="Google Shape;37554;p16"/>
            <p:cNvSpPr/>
            <p:nvPr/>
          </p:nvSpPr>
          <p:spPr>
            <a:xfrm>
              <a:off x="6993281" y="4532176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2" y="25"/>
                  </a:moveTo>
                  <a:cubicBezTo>
                    <a:pt x="239" y="1"/>
                    <a:pt x="1" y="70"/>
                    <a:pt x="101" y="117"/>
                  </a:cubicBezTo>
                  <a:cubicBezTo>
                    <a:pt x="153" y="140"/>
                    <a:pt x="392" y="71"/>
                    <a:pt x="292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5" name="Google Shape;37555;p16"/>
            <p:cNvSpPr/>
            <p:nvPr/>
          </p:nvSpPr>
          <p:spPr>
            <a:xfrm>
              <a:off x="6894593" y="4522752"/>
              <a:ext cx="65282" cy="12947"/>
            </a:xfrm>
            <a:custGeom>
              <a:avLst/>
              <a:gdLst/>
              <a:ahLst/>
              <a:cxnLst/>
              <a:rect l="l" t="t" r="r" b="b"/>
              <a:pathLst>
                <a:path w="1829" h="430" extrusionOk="0">
                  <a:moveTo>
                    <a:pt x="1130" y="430"/>
                  </a:moveTo>
                  <a:cubicBezTo>
                    <a:pt x="1828" y="0"/>
                    <a:pt x="1" y="307"/>
                    <a:pt x="1130" y="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6" name="Google Shape;37556;p16"/>
            <p:cNvSpPr/>
            <p:nvPr/>
          </p:nvSpPr>
          <p:spPr>
            <a:xfrm>
              <a:off x="5798390" y="4527479"/>
              <a:ext cx="23414" cy="8220"/>
            </a:xfrm>
            <a:custGeom>
              <a:avLst/>
              <a:gdLst/>
              <a:ahLst/>
              <a:cxnLst/>
              <a:rect l="l" t="t" r="r" b="b"/>
              <a:pathLst>
                <a:path w="656" h="273" extrusionOk="0">
                  <a:moveTo>
                    <a:pt x="407" y="273"/>
                  </a:moveTo>
                  <a:cubicBezTo>
                    <a:pt x="418" y="155"/>
                    <a:pt x="656" y="148"/>
                    <a:pt x="600" y="0"/>
                  </a:cubicBezTo>
                  <a:lnTo>
                    <a:pt x="215" y="0"/>
                  </a:lnTo>
                  <a:cubicBezTo>
                    <a:pt x="1" y="129"/>
                    <a:pt x="10" y="221"/>
                    <a:pt x="407" y="2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7" name="Google Shape;37557;p16"/>
            <p:cNvSpPr/>
            <p:nvPr/>
          </p:nvSpPr>
          <p:spPr>
            <a:xfrm>
              <a:off x="120638" y="4526456"/>
              <a:ext cx="32623" cy="9244"/>
            </a:xfrm>
            <a:custGeom>
              <a:avLst/>
              <a:gdLst/>
              <a:ahLst/>
              <a:cxnLst/>
              <a:rect l="l" t="t" r="r" b="b"/>
              <a:pathLst>
                <a:path w="914" h="307" extrusionOk="0">
                  <a:moveTo>
                    <a:pt x="0" y="215"/>
                  </a:moveTo>
                  <a:cubicBezTo>
                    <a:pt x="192" y="215"/>
                    <a:pt x="230" y="289"/>
                    <a:pt x="388" y="307"/>
                  </a:cubicBezTo>
                  <a:cubicBezTo>
                    <a:pt x="914" y="161"/>
                    <a:pt x="103" y="0"/>
                    <a:pt x="0" y="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8" name="Google Shape;37558;p16"/>
            <p:cNvSpPr/>
            <p:nvPr/>
          </p:nvSpPr>
          <p:spPr>
            <a:xfrm>
              <a:off x="7172240" y="4529436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3" y="25"/>
                  </a:moveTo>
                  <a:cubicBezTo>
                    <a:pt x="238" y="0"/>
                    <a:pt x="0" y="69"/>
                    <a:pt x="100" y="116"/>
                  </a:cubicBezTo>
                  <a:cubicBezTo>
                    <a:pt x="153" y="141"/>
                    <a:pt x="395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9" name="Google Shape;37559;p16"/>
            <p:cNvSpPr/>
            <p:nvPr/>
          </p:nvSpPr>
          <p:spPr>
            <a:xfrm>
              <a:off x="5912675" y="4529436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0" y="116"/>
                  </a:cubicBezTo>
                  <a:cubicBezTo>
                    <a:pt x="152" y="141"/>
                    <a:pt x="392" y="72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0" name="Google Shape;37560;p16"/>
            <p:cNvSpPr/>
            <p:nvPr/>
          </p:nvSpPr>
          <p:spPr>
            <a:xfrm>
              <a:off x="2491755" y="4529436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5" y="25"/>
                  </a:moveTo>
                  <a:cubicBezTo>
                    <a:pt x="239" y="0"/>
                    <a:pt x="1" y="69"/>
                    <a:pt x="101" y="116"/>
                  </a:cubicBezTo>
                  <a:cubicBezTo>
                    <a:pt x="154" y="141"/>
                    <a:pt x="394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1" name="Google Shape;37561;p16"/>
            <p:cNvSpPr/>
            <p:nvPr/>
          </p:nvSpPr>
          <p:spPr>
            <a:xfrm>
              <a:off x="7014982" y="4518236"/>
              <a:ext cx="39869" cy="15868"/>
            </a:xfrm>
            <a:custGeom>
              <a:avLst/>
              <a:gdLst/>
              <a:ahLst/>
              <a:cxnLst/>
              <a:rect l="l" t="t" r="r" b="b"/>
              <a:pathLst>
                <a:path w="1117" h="527" extrusionOk="0">
                  <a:moveTo>
                    <a:pt x="648" y="306"/>
                  </a:moveTo>
                  <a:cubicBezTo>
                    <a:pt x="1117" y="0"/>
                    <a:pt x="1" y="526"/>
                    <a:pt x="648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2" name="Google Shape;37562;p16"/>
            <p:cNvSpPr/>
            <p:nvPr/>
          </p:nvSpPr>
          <p:spPr>
            <a:xfrm>
              <a:off x="4849272" y="4524017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4"/>
                  </a:moveTo>
                  <a:cubicBezTo>
                    <a:pt x="387" y="22"/>
                    <a:pt x="47" y="0"/>
                    <a:pt x="0" y="114"/>
                  </a:cubicBezTo>
                  <a:cubicBezTo>
                    <a:pt x="221" y="105"/>
                    <a:pt x="301" y="246"/>
                    <a:pt x="388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3" name="Google Shape;37563;p16"/>
            <p:cNvSpPr/>
            <p:nvPr/>
          </p:nvSpPr>
          <p:spPr>
            <a:xfrm>
              <a:off x="4591113" y="4526666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100" y="117"/>
                  </a:moveTo>
                  <a:cubicBezTo>
                    <a:pt x="153" y="142"/>
                    <a:pt x="389" y="73"/>
                    <a:pt x="292" y="26"/>
                  </a:cubicBezTo>
                  <a:cubicBezTo>
                    <a:pt x="238" y="1"/>
                    <a:pt x="0" y="70"/>
                    <a:pt x="100" y="1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4" name="Google Shape;37564;p16"/>
            <p:cNvSpPr/>
            <p:nvPr/>
          </p:nvSpPr>
          <p:spPr>
            <a:xfrm>
              <a:off x="196377" y="4527419"/>
              <a:ext cx="13849" cy="2800"/>
            </a:xfrm>
            <a:custGeom>
              <a:avLst/>
              <a:gdLst/>
              <a:ahLst/>
              <a:cxnLst/>
              <a:rect l="l" t="t" r="r" b="b"/>
              <a:pathLst>
                <a:path w="388" h="93" extrusionOk="0">
                  <a:moveTo>
                    <a:pt x="387" y="1"/>
                  </a:moveTo>
                  <a:cubicBezTo>
                    <a:pt x="236" y="20"/>
                    <a:pt x="5" y="2"/>
                    <a:pt x="1" y="92"/>
                  </a:cubicBezTo>
                  <a:cubicBezTo>
                    <a:pt x="149" y="73"/>
                    <a:pt x="381" y="89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5" name="Google Shape;37565;p16"/>
            <p:cNvSpPr/>
            <p:nvPr/>
          </p:nvSpPr>
          <p:spPr>
            <a:xfrm>
              <a:off x="7298910" y="4519200"/>
              <a:ext cx="23414" cy="8250"/>
            </a:xfrm>
            <a:custGeom>
              <a:avLst/>
              <a:gdLst/>
              <a:ahLst/>
              <a:cxnLst/>
              <a:rect l="l" t="t" r="r" b="b"/>
              <a:pathLst>
                <a:path w="656" h="274" extrusionOk="0">
                  <a:moveTo>
                    <a:pt x="409" y="274"/>
                  </a:moveTo>
                  <a:cubicBezTo>
                    <a:pt x="418" y="158"/>
                    <a:pt x="656" y="147"/>
                    <a:pt x="602" y="1"/>
                  </a:cubicBezTo>
                  <a:lnTo>
                    <a:pt x="213" y="1"/>
                  </a:lnTo>
                  <a:cubicBezTo>
                    <a:pt x="1" y="131"/>
                    <a:pt x="8" y="223"/>
                    <a:pt x="409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6" name="Google Shape;37566;p16"/>
            <p:cNvSpPr/>
            <p:nvPr/>
          </p:nvSpPr>
          <p:spPr>
            <a:xfrm>
              <a:off x="2147578" y="4523927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5"/>
                  </a:moveTo>
                  <a:cubicBezTo>
                    <a:pt x="239" y="1"/>
                    <a:pt x="0" y="70"/>
                    <a:pt x="98" y="117"/>
                  </a:cubicBezTo>
                  <a:cubicBezTo>
                    <a:pt x="154" y="143"/>
                    <a:pt x="392" y="75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7" name="Google Shape;37567;p16"/>
            <p:cNvSpPr/>
            <p:nvPr/>
          </p:nvSpPr>
          <p:spPr>
            <a:xfrm>
              <a:off x="1810290" y="4521187"/>
              <a:ext cx="13991" cy="4336"/>
            </a:xfrm>
            <a:custGeom>
              <a:avLst/>
              <a:gdLst/>
              <a:ahLst/>
              <a:cxnLst/>
              <a:rect l="l" t="t" r="r" b="b"/>
              <a:pathLst>
                <a:path w="392" h="144" extrusionOk="0">
                  <a:moveTo>
                    <a:pt x="293" y="26"/>
                  </a:moveTo>
                  <a:cubicBezTo>
                    <a:pt x="240" y="0"/>
                    <a:pt x="1" y="71"/>
                    <a:pt x="103" y="116"/>
                  </a:cubicBezTo>
                  <a:cubicBezTo>
                    <a:pt x="155" y="144"/>
                    <a:pt x="391" y="75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8" name="Google Shape;37568;p16"/>
            <p:cNvSpPr/>
            <p:nvPr/>
          </p:nvSpPr>
          <p:spPr>
            <a:xfrm>
              <a:off x="1455942" y="4517995"/>
              <a:ext cx="13813" cy="7467"/>
            </a:xfrm>
            <a:custGeom>
              <a:avLst/>
              <a:gdLst/>
              <a:ahLst/>
              <a:cxnLst/>
              <a:rect l="l" t="t" r="r" b="b"/>
              <a:pathLst>
                <a:path w="387" h="248" extrusionOk="0">
                  <a:moveTo>
                    <a:pt x="387" y="132"/>
                  </a:moveTo>
                  <a:cubicBezTo>
                    <a:pt x="171" y="141"/>
                    <a:pt x="87" y="0"/>
                    <a:pt x="0" y="132"/>
                  </a:cubicBezTo>
                  <a:cubicBezTo>
                    <a:pt x="2" y="224"/>
                    <a:pt x="340" y="247"/>
                    <a:pt x="38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9" name="Google Shape;37569;p16"/>
            <p:cNvSpPr/>
            <p:nvPr/>
          </p:nvSpPr>
          <p:spPr>
            <a:xfrm>
              <a:off x="4284913" y="4516550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0" name="Google Shape;37570;p16"/>
            <p:cNvSpPr/>
            <p:nvPr/>
          </p:nvSpPr>
          <p:spPr>
            <a:xfrm>
              <a:off x="1524791" y="4516550"/>
              <a:ext cx="13849" cy="5510"/>
            </a:xfrm>
            <a:custGeom>
              <a:avLst/>
              <a:gdLst/>
              <a:ahLst/>
              <a:cxnLst/>
              <a:rect l="l" t="t" r="r" b="b"/>
              <a:pathLst>
                <a:path w="388" h="183" extrusionOk="0">
                  <a:moveTo>
                    <a:pt x="387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7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1" name="Google Shape;37571;p16"/>
            <p:cNvSpPr/>
            <p:nvPr/>
          </p:nvSpPr>
          <p:spPr>
            <a:xfrm>
              <a:off x="7932869" y="4516068"/>
              <a:ext cx="20702" cy="3673"/>
            </a:xfrm>
            <a:custGeom>
              <a:avLst/>
              <a:gdLst/>
              <a:ahLst/>
              <a:cxnLst/>
              <a:rect l="l" t="t" r="r" b="b"/>
              <a:pathLst>
                <a:path w="580" h="122" extrusionOk="0">
                  <a:moveTo>
                    <a:pt x="580" y="16"/>
                  </a:moveTo>
                  <a:cubicBezTo>
                    <a:pt x="353" y="31"/>
                    <a:pt x="34" y="0"/>
                    <a:pt x="0" y="108"/>
                  </a:cubicBezTo>
                  <a:cubicBezTo>
                    <a:pt x="229" y="92"/>
                    <a:pt x="549" y="122"/>
                    <a:pt x="580" y="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2" name="Google Shape;37572;p16"/>
            <p:cNvSpPr/>
            <p:nvPr/>
          </p:nvSpPr>
          <p:spPr>
            <a:xfrm>
              <a:off x="4470689" y="451338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3" y="105"/>
                  </a:moveTo>
                  <a:cubicBezTo>
                    <a:pt x="0" y="155"/>
                    <a:pt x="157" y="207"/>
                    <a:pt x="193" y="105"/>
                  </a:cubicBezTo>
                  <a:cubicBezTo>
                    <a:pt x="196" y="54"/>
                    <a:pt x="41" y="1"/>
                    <a:pt x="3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3" name="Google Shape;37573;p16"/>
            <p:cNvSpPr/>
            <p:nvPr/>
          </p:nvSpPr>
          <p:spPr>
            <a:xfrm>
              <a:off x="630032" y="4509776"/>
              <a:ext cx="13849" cy="7467"/>
            </a:xfrm>
            <a:custGeom>
              <a:avLst/>
              <a:gdLst/>
              <a:ahLst/>
              <a:cxnLst/>
              <a:rect l="l" t="t" r="r" b="b"/>
              <a:pathLst>
                <a:path w="388" h="248" extrusionOk="0">
                  <a:moveTo>
                    <a:pt x="387" y="134"/>
                  </a:moveTo>
                  <a:cubicBezTo>
                    <a:pt x="168" y="143"/>
                    <a:pt x="86" y="1"/>
                    <a:pt x="1" y="134"/>
                  </a:cubicBezTo>
                  <a:cubicBezTo>
                    <a:pt x="2" y="225"/>
                    <a:pt x="336" y="247"/>
                    <a:pt x="387" y="1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4" name="Google Shape;37574;p16"/>
            <p:cNvSpPr/>
            <p:nvPr/>
          </p:nvSpPr>
          <p:spPr>
            <a:xfrm>
              <a:off x="1180579" y="4507969"/>
              <a:ext cx="7031" cy="6173"/>
            </a:xfrm>
            <a:custGeom>
              <a:avLst/>
              <a:gdLst/>
              <a:ahLst/>
              <a:cxnLst/>
              <a:rect l="l" t="t" r="r" b="b"/>
              <a:pathLst>
                <a:path w="197" h="205" extrusionOk="0">
                  <a:moveTo>
                    <a:pt x="197" y="102"/>
                  </a:moveTo>
                  <a:cubicBezTo>
                    <a:pt x="197" y="53"/>
                    <a:pt x="36" y="1"/>
                    <a:pt x="2" y="102"/>
                  </a:cubicBezTo>
                  <a:cubicBezTo>
                    <a:pt x="1" y="152"/>
                    <a:pt x="156" y="204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5" name="Google Shape;37575;p16"/>
            <p:cNvSpPr/>
            <p:nvPr/>
          </p:nvSpPr>
          <p:spPr>
            <a:xfrm>
              <a:off x="3534563" y="4505229"/>
              <a:ext cx="6996" cy="6233"/>
            </a:xfrm>
            <a:custGeom>
              <a:avLst/>
              <a:gdLst/>
              <a:ahLst/>
              <a:cxnLst/>
              <a:rect l="l" t="t" r="r" b="b"/>
              <a:pathLst>
                <a:path w="196" h="207" extrusionOk="0">
                  <a:moveTo>
                    <a:pt x="196" y="103"/>
                  </a:moveTo>
                  <a:cubicBezTo>
                    <a:pt x="196" y="52"/>
                    <a:pt x="38" y="0"/>
                    <a:pt x="4" y="103"/>
                  </a:cubicBezTo>
                  <a:cubicBezTo>
                    <a:pt x="0" y="154"/>
                    <a:pt x="162" y="206"/>
                    <a:pt x="196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6" name="Google Shape;37576;p16"/>
            <p:cNvSpPr/>
            <p:nvPr/>
          </p:nvSpPr>
          <p:spPr>
            <a:xfrm>
              <a:off x="7533763" y="4502248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6" y="111"/>
                  </a:moveTo>
                  <a:cubicBezTo>
                    <a:pt x="342" y="0"/>
                    <a:pt x="171" y="54"/>
                    <a:pt x="1" y="111"/>
                  </a:cubicBezTo>
                  <a:cubicBezTo>
                    <a:pt x="1" y="202"/>
                    <a:pt x="336" y="225"/>
                    <a:pt x="386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7" name="Google Shape;37577;p16"/>
            <p:cNvSpPr/>
            <p:nvPr/>
          </p:nvSpPr>
          <p:spPr>
            <a:xfrm>
              <a:off x="4222952" y="4502820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1" y="1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8" name="Google Shape;37578;p16"/>
            <p:cNvSpPr/>
            <p:nvPr/>
          </p:nvSpPr>
          <p:spPr>
            <a:xfrm>
              <a:off x="2780823" y="4504838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101" y="116"/>
                  </a:moveTo>
                  <a:cubicBezTo>
                    <a:pt x="154" y="141"/>
                    <a:pt x="392" y="72"/>
                    <a:pt x="294" y="26"/>
                  </a:cubicBezTo>
                  <a:cubicBezTo>
                    <a:pt x="240" y="0"/>
                    <a:pt x="0" y="69"/>
                    <a:pt x="101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9" name="Google Shape;37579;p16"/>
            <p:cNvSpPr/>
            <p:nvPr/>
          </p:nvSpPr>
          <p:spPr>
            <a:xfrm>
              <a:off x="2502248" y="4502459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" y="104"/>
                  </a:moveTo>
                  <a:cubicBezTo>
                    <a:pt x="1" y="152"/>
                    <a:pt x="155" y="207"/>
                    <a:pt x="191" y="104"/>
                  </a:cubicBezTo>
                  <a:cubicBezTo>
                    <a:pt x="191" y="53"/>
                    <a:pt x="35" y="1"/>
                    <a:pt x="1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0" name="Google Shape;37580;p16"/>
            <p:cNvSpPr/>
            <p:nvPr/>
          </p:nvSpPr>
          <p:spPr>
            <a:xfrm>
              <a:off x="1868896" y="4502429"/>
              <a:ext cx="7031" cy="6293"/>
            </a:xfrm>
            <a:custGeom>
              <a:avLst/>
              <a:gdLst/>
              <a:ahLst/>
              <a:cxnLst/>
              <a:rect l="l" t="t" r="r" b="b"/>
              <a:pathLst>
                <a:path w="197" h="209" extrusionOk="0">
                  <a:moveTo>
                    <a:pt x="197" y="105"/>
                  </a:moveTo>
                  <a:cubicBezTo>
                    <a:pt x="197" y="54"/>
                    <a:pt x="40" y="1"/>
                    <a:pt x="4" y="105"/>
                  </a:cubicBezTo>
                  <a:cubicBezTo>
                    <a:pt x="1" y="156"/>
                    <a:pt x="158" y="208"/>
                    <a:pt x="197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1" name="Google Shape;37581;p16"/>
            <p:cNvSpPr/>
            <p:nvPr/>
          </p:nvSpPr>
          <p:spPr>
            <a:xfrm>
              <a:off x="512999" y="4505560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1"/>
                  </a:moveTo>
                  <a:cubicBezTo>
                    <a:pt x="236" y="21"/>
                    <a:pt x="5" y="2"/>
                    <a:pt x="1" y="91"/>
                  </a:cubicBezTo>
                  <a:cubicBezTo>
                    <a:pt x="150" y="73"/>
                    <a:pt x="379" y="88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2" name="Google Shape;37582;p16"/>
            <p:cNvSpPr/>
            <p:nvPr/>
          </p:nvSpPr>
          <p:spPr>
            <a:xfrm>
              <a:off x="6666451" y="4496799"/>
              <a:ext cx="13849" cy="6805"/>
            </a:xfrm>
            <a:custGeom>
              <a:avLst/>
              <a:gdLst/>
              <a:ahLst/>
              <a:cxnLst/>
              <a:rect l="l" t="t" r="r" b="b"/>
              <a:pathLst>
                <a:path w="388" h="226" extrusionOk="0">
                  <a:moveTo>
                    <a:pt x="387" y="111"/>
                  </a:moveTo>
                  <a:cubicBezTo>
                    <a:pt x="347" y="1"/>
                    <a:pt x="173" y="53"/>
                    <a:pt x="1" y="111"/>
                  </a:cubicBezTo>
                  <a:cubicBezTo>
                    <a:pt x="2" y="202"/>
                    <a:pt x="336" y="225"/>
                    <a:pt x="387" y="1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3" name="Google Shape;37583;p16"/>
            <p:cNvSpPr/>
            <p:nvPr/>
          </p:nvSpPr>
          <p:spPr>
            <a:xfrm>
              <a:off x="6112264" y="4499358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0" y="26"/>
                  </a:moveTo>
                  <a:cubicBezTo>
                    <a:pt x="238" y="1"/>
                    <a:pt x="1" y="70"/>
                    <a:pt x="100" y="116"/>
                  </a:cubicBezTo>
                  <a:cubicBezTo>
                    <a:pt x="153" y="142"/>
                    <a:pt x="392" y="73"/>
                    <a:pt x="290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4" name="Google Shape;37584;p16"/>
            <p:cNvSpPr/>
            <p:nvPr/>
          </p:nvSpPr>
          <p:spPr>
            <a:xfrm>
              <a:off x="4993931" y="4494661"/>
              <a:ext cx="20595" cy="8973"/>
            </a:xfrm>
            <a:custGeom>
              <a:avLst/>
              <a:gdLst/>
              <a:ahLst/>
              <a:cxnLst/>
              <a:rect l="l" t="t" r="r" b="b"/>
              <a:pathLst>
                <a:path w="577" h="298" extrusionOk="0">
                  <a:moveTo>
                    <a:pt x="576" y="0"/>
                  </a:moveTo>
                  <a:lnTo>
                    <a:pt x="192" y="0"/>
                  </a:lnTo>
                  <a:cubicBezTo>
                    <a:pt x="192" y="90"/>
                    <a:pt x="37" y="108"/>
                    <a:pt x="0" y="182"/>
                  </a:cubicBezTo>
                  <a:cubicBezTo>
                    <a:pt x="243" y="187"/>
                    <a:pt x="265" y="298"/>
                    <a:pt x="576" y="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5" name="Google Shape;37585;p16"/>
            <p:cNvSpPr/>
            <p:nvPr/>
          </p:nvSpPr>
          <p:spPr>
            <a:xfrm>
              <a:off x="2767438" y="4494270"/>
              <a:ext cx="23878" cy="5871"/>
            </a:xfrm>
            <a:custGeom>
              <a:avLst/>
              <a:gdLst/>
              <a:ahLst/>
              <a:cxnLst/>
              <a:rect l="l" t="t" r="r" b="b"/>
              <a:pathLst>
                <a:path w="669" h="195" extrusionOk="0">
                  <a:moveTo>
                    <a:pt x="476" y="195"/>
                  </a:moveTo>
                  <a:cubicBezTo>
                    <a:pt x="472" y="103"/>
                    <a:pt x="632" y="87"/>
                    <a:pt x="669" y="13"/>
                  </a:cubicBezTo>
                  <a:cubicBezTo>
                    <a:pt x="365" y="22"/>
                    <a:pt x="1" y="0"/>
                    <a:pt x="88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6" name="Google Shape;37586;p16"/>
            <p:cNvSpPr/>
            <p:nvPr/>
          </p:nvSpPr>
          <p:spPr>
            <a:xfrm>
              <a:off x="6883136" y="4493938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3" y="24"/>
                  </a:moveTo>
                  <a:cubicBezTo>
                    <a:pt x="238" y="1"/>
                    <a:pt x="1" y="68"/>
                    <a:pt x="100" y="114"/>
                  </a:cubicBezTo>
                  <a:cubicBezTo>
                    <a:pt x="154" y="140"/>
                    <a:pt x="392" y="70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7" name="Google Shape;37587;p16"/>
            <p:cNvSpPr/>
            <p:nvPr/>
          </p:nvSpPr>
          <p:spPr>
            <a:xfrm>
              <a:off x="4460659" y="4483732"/>
              <a:ext cx="40368" cy="13670"/>
            </a:xfrm>
            <a:custGeom>
              <a:avLst/>
              <a:gdLst/>
              <a:ahLst/>
              <a:cxnLst/>
              <a:rect l="l" t="t" r="r" b="b"/>
              <a:pathLst>
                <a:path w="1131" h="454" extrusionOk="0">
                  <a:moveTo>
                    <a:pt x="284" y="453"/>
                  </a:moveTo>
                  <a:lnTo>
                    <a:pt x="1054" y="453"/>
                  </a:lnTo>
                  <a:cubicBezTo>
                    <a:pt x="1131" y="235"/>
                    <a:pt x="700" y="256"/>
                    <a:pt x="859" y="0"/>
                  </a:cubicBezTo>
                  <a:cubicBezTo>
                    <a:pt x="1" y="39"/>
                    <a:pt x="576" y="191"/>
                    <a:pt x="284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8" name="Google Shape;37588;p16"/>
            <p:cNvSpPr/>
            <p:nvPr/>
          </p:nvSpPr>
          <p:spPr>
            <a:xfrm>
              <a:off x="2498572" y="4493938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4" y="24"/>
                  </a:moveTo>
                  <a:cubicBezTo>
                    <a:pt x="242" y="1"/>
                    <a:pt x="1" y="68"/>
                    <a:pt x="104" y="114"/>
                  </a:cubicBezTo>
                  <a:cubicBezTo>
                    <a:pt x="156" y="140"/>
                    <a:pt x="393" y="70"/>
                    <a:pt x="294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9" name="Google Shape;37589;p16"/>
            <p:cNvSpPr/>
            <p:nvPr/>
          </p:nvSpPr>
          <p:spPr>
            <a:xfrm>
              <a:off x="1865363" y="4493938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103" y="114"/>
                  </a:moveTo>
                  <a:cubicBezTo>
                    <a:pt x="153" y="140"/>
                    <a:pt x="395" y="70"/>
                    <a:pt x="296" y="24"/>
                  </a:cubicBezTo>
                  <a:cubicBezTo>
                    <a:pt x="237" y="1"/>
                    <a:pt x="1" y="67"/>
                    <a:pt x="103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0" name="Google Shape;37590;p16"/>
            <p:cNvSpPr/>
            <p:nvPr/>
          </p:nvSpPr>
          <p:spPr>
            <a:xfrm>
              <a:off x="170750" y="4481293"/>
              <a:ext cx="46293" cy="18759"/>
            </a:xfrm>
            <a:custGeom>
              <a:avLst/>
              <a:gdLst/>
              <a:ahLst/>
              <a:cxnLst/>
              <a:rect l="l" t="t" r="r" b="b"/>
              <a:pathLst>
                <a:path w="1297" h="623" extrusionOk="0">
                  <a:moveTo>
                    <a:pt x="1297" y="353"/>
                  </a:moveTo>
                  <a:cubicBezTo>
                    <a:pt x="926" y="316"/>
                    <a:pt x="1144" y="0"/>
                    <a:pt x="524" y="81"/>
                  </a:cubicBezTo>
                  <a:cubicBezTo>
                    <a:pt x="1" y="225"/>
                    <a:pt x="1001" y="623"/>
                    <a:pt x="1297" y="3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1" name="Google Shape;37591;p16"/>
            <p:cNvSpPr/>
            <p:nvPr/>
          </p:nvSpPr>
          <p:spPr>
            <a:xfrm>
              <a:off x="8576393" y="4488429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295" y="24"/>
                  </a:moveTo>
                  <a:cubicBezTo>
                    <a:pt x="240" y="1"/>
                    <a:pt x="1" y="69"/>
                    <a:pt x="101" y="116"/>
                  </a:cubicBezTo>
                  <a:cubicBezTo>
                    <a:pt x="152" y="141"/>
                    <a:pt x="393" y="73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2" name="Google Shape;37592;p16"/>
            <p:cNvSpPr/>
            <p:nvPr/>
          </p:nvSpPr>
          <p:spPr>
            <a:xfrm>
              <a:off x="7086330" y="4489151"/>
              <a:ext cx="13742" cy="2770"/>
            </a:xfrm>
            <a:custGeom>
              <a:avLst/>
              <a:gdLst/>
              <a:ahLst/>
              <a:cxnLst/>
              <a:rect l="l" t="t" r="r" b="b"/>
              <a:pathLst>
                <a:path w="385" h="92" extrusionOk="0">
                  <a:moveTo>
                    <a:pt x="384" y="0"/>
                  </a:moveTo>
                  <a:cubicBezTo>
                    <a:pt x="234" y="23"/>
                    <a:pt x="4" y="4"/>
                    <a:pt x="0" y="92"/>
                  </a:cubicBezTo>
                  <a:cubicBezTo>
                    <a:pt x="149" y="71"/>
                    <a:pt x="380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3" name="Google Shape;37593;p16"/>
            <p:cNvSpPr/>
            <p:nvPr/>
          </p:nvSpPr>
          <p:spPr>
            <a:xfrm>
              <a:off x="4215171" y="4481022"/>
              <a:ext cx="21558" cy="6353"/>
            </a:xfrm>
            <a:custGeom>
              <a:avLst/>
              <a:gdLst/>
              <a:ahLst/>
              <a:cxnLst/>
              <a:rect l="l" t="t" r="r" b="b"/>
              <a:pathLst>
                <a:path w="604" h="211" extrusionOk="0">
                  <a:moveTo>
                    <a:pt x="604" y="182"/>
                  </a:moveTo>
                  <a:lnTo>
                    <a:pt x="604" y="0"/>
                  </a:lnTo>
                  <a:lnTo>
                    <a:pt x="25" y="0"/>
                  </a:lnTo>
                  <a:cubicBezTo>
                    <a:pt x="1" y="162"/>
                    <a:pt x="219" y="210"/>
                    <a:pt x="604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4" name="Google Shape;37594;p16"/>
            <p:cNvSpPr/>
            <p:nvPr/>
          </p:nvSpPr>
          <p:spPr>
            <a:xfrm>
              <a:off x="3049297" y="4482949"/>
              <a:ext cx="13920" cy="4276"/>
            </a:xfrm>
            <a:custGeom>
              <a:avLst/>
              <a:gdLst/>
              <a:ahLst/>
              <a:cxnLst/>
              <a:rect l="l" t="t" r="r" b="b"/>
              <a:pathLst>
                <a:path w="390" h="142" extrusionOk="0">
                  <a:moveTo>
                    <a:pt x="293" y="26"/>
                  </a:moveTo>
                  <a:cubicBezTo>
                    <a:pt x="240" y="0"/>
                    <a:pt x="1" y="69"/>
                    <a:pt x="100" y="118"/>
                  </a:cubicBezTo>
                  <a:cubicBezTo>
                    <a:pt x="151" y="141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5" name="Google Shape;37595;p16"/>
            <p:cNvSpPr/>
            <p:nvPr/>
          </p:nvSpPr>
          <p:spPr>
            <a:xfrm>
              <a:off x="1383487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6" y="26"/>
                  </a:moveTo>
                  <a:cubicBezTo>
                    <a:pt x="241" y="0"/>
                    <a:pt x="1" y="69"/>
                    <a:pt x="101" y="118"/>
                  </a:cubicBezTo>
                  <a:cubicBezTo>
                    <a:pt x="157" y="141"/>
                    <a:pt x="394" y="73"/>
                    <a:pt x="296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6" name="Google Shape;37596;p16"/>
            <p:cNvSpPr/>
            <p:nvPr/>
          </p:nvSpPr>
          <p:spPr>
            <a:xfrm>
              <a:off x="254768" y="4482949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1" y="26"/>
                  </a:moveTo>
                  <a:cubicBezTo>
                    <a:pt x="238" y="0"/>
                    <a:pt x="0" y="69"/>
                    <a:pt x="99" y="118"/>
                  </a:cubicBezTo>
                  <a:cubicBezTo>
                    <a:pt x="152" y="141"/>
                    <a:pt x="393" y="73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7" name="Google Shape;37597;p16"/>
            <p:cNvSpPr/>
            <p:nvPr/>
          </p:nvSpPr>
          <p:spPr>
            <a:xfrm>
              <a:off x="4529188" y="4480239"/>
              <a:ext cx="13956" cy="4215"/>
            </a:xfrm>
            <a:custGeom>
              <a:avLst/>
              <a:gdLst/>
              <a:ahLst/>
              <a:cxnLst/>
              <a:rect l="l" t="t" r="r" b="b"/>
              <a:pathLst>
                <a:path w="391" h="140" extrusionOk="0">
                  <a:moveTo>
                    <a:pt x="290" y="25"/>
                  </a:moveTo>
                  <a:cubicBezTo>
                    <a:pt x="237" y="0"/>
                    <a:pt x="1" y="68"/>
                    <a:pt x="99" y="116"/>
                  </a:cubicBezTo>
                  <a:cubicBezTo>
                    <a:pt x="151" y="140"/>
                    <a:pt x="391" y="72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8" name="Google Shape;37598;p16"/>
            <p:cNvSpPr/>
            <p:nvPr/>
          </p:nvSpPr>
          <p:spPr>
            <a:xfrm>
              <a:off x="2144259" y="4474609"/>
              <a:ext cx="27626" cy="9966"/>
            </a:xfrm>
            <a:custGeom>
              <a:avLst/>
              <a:gdLst/>
              <a:ahLst/>
              <a:cxnLst/>
              <a:rect l="l" t="t" r="r" b="b"/>
              <a:pathLst>
                <a:path w="774" h="331" extrusionOk="0">
                  <a:moveTo>
                    <a:pt x="0" y="212"/>
                  </a:moveTo>
                  <a:cubicBezTo>
                    <a:pt x="258" y="329"/>
                    <a:pt x="717" y="331"/>
                    <a:pt x="773" y="120"/>
                  </a:cubicBezTo>
                  <a:cubicBezTo>
                    <a:pt x="516" y="3"/>
                    <a:pt x="54" y="0"/>
                    <a:pt x="0" y="2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9" name="Google Shape;37599;p16"/>
            <p:cNvSpPr/>
            <p:nvPr/>
          </p:nvSpPr>
          <p:spPr>
            <a:xfrm>
              <a:off x="8442263" y="4474970"/>
              <a:ext cx="13849" cy="6745"/>
            </a:xfrm>
            <a:custGeom>
              <a:avLst/>
              <a:gdLst/>
              <a:ahLst/>
              <a:cxnLst/>
              <a:rect l="l" t="t" r="r" b="b"/>
              <a:pathLst>
                <a:path w="388" h="224" extrusionOk="0">
                  <a:moveTo>
                    <a:pt x="387" y="110"/>
                  </a:moveTo>
                  <a:cubicBezTo>
                    <a:pt x="347" y="0"/>
                    <a:pt x="173" y="54"/>
                    <a:pt x="1" y="110"/>
                  </a:cubicBezTo>
                  <a:cubicBezTo>
                    <a:pt x="3" y="201"/>
                    <a:pt x="339" y="223"/>
                    <a:pt x="387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0" name="Google Shape;37600;p16"/>
            <p:cNvSpPr/>
            <p:nvPr/>
          </p:nvSpPr>
          <p:spPr>
            <a:xfrm>
              <a:off x="7747093" y="4475121"/>
              <a:ext cx="6960" cy="6263"/>
            </a:xfrm>
            <a:custGeom>
              <a:avLst/>
              <a:gdLst/>
              <a:ahLst/>
              <a:cxnLst/>
              <a:rect l="l" t="t" r="r" b="b"/>
              <a:pathLst>
                <a:path w="195" h="208" extrusionOk="0">
                  <a:moveTo>
                    <a:pt x="194" y="105"/>
                  </a:moveTo>
                  <a:cubicBezTo>
                    <a:pt x="194" y="54"/>
                    <a:pt x="36" y="0"/>
                    <a:pt x="1" y="105"/>
                  </a:cubicBezTo>
                  <a:cubicBezTo>
                    <a:pt x="1" y="153"/>
                    <a:pt x="155" y="208"/>
                    <a:pt x="194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1" name="Google Shape;37601;p16"/>
            <p:cNvSpPr/>
            <p:nvPr/>
          </p:nvSpPr>
          <p:spPr>
            <a:xfrm>
              <a:off x="4587758" y="4475512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0" y="0"/>
                  </a:lnTo>
                  <a:lnTo>
                    <a:pt x="0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2" name="Google Shape;37602;p16"/>
            <p:cNvSpPr/>
            <p:nvPr/>
          </p:nvSpPr>
          <p:spPr>
            <a:xfrm>
              <a:off x="1383487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6" y="27"/>
                  </a:moveTo>
                  <a:cubicBezTo>
                    <a:pt x="241" y="1"/>
                    <a:pt x="1" y="71"/>
                    <a:pt x="101" y="118"/>
                  </a:cubicBezTo>
                  <a:cubicBezTo>
                    <a:pt x="157" y="143"/>
                    <a:pt x="394" y="72"/>
                    <a:pt x="296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3" name="Google Shape;37603;p16"/>
            <p:cNvSpPr/>
            <p:nvPr/>
          </p:nvSpPr>
          <p:spPr>
            <a:xfrm>
              <a:off x="1352685" y="4475362"/>
              <a:ext cx="23914" cy="6022"/>
            </a:xfrm>
            <a:custGeom>
              <a:avLst/>
              <a:gdLst/>
              <a:ahLst/>
              <a:cxnLst/>
              <a:rect l="l" t="t" r="r" b="b"/>
              <a:pathLst>
                <a:path w="670" h="200" extrusionOk="0">
                  <a:moveTo>
                    <a:pt x="578" y="5"/>
                  </a:moveTo>
                  <a:cubicBezTo>
                    <a:pt x="246" y="0"/>
                    <a:pt x="86" y="75"/>
                    <a:pt x="1" y="188"/>
                  </a:cubicBezTo>
                  <a:cubicBezTo>
                    <a:pt x="304" y="178"/>
                    <a:pt x="669" y="200"/>
                    <a:pt x="578" y="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4" name="Google Shape;37604;p16"/>
            <p:cNvSpPr/>
            <p:nvPr/>
          </p:nvSpPr>
          <p:spPr>
            <a:xfrm>
              <a:off x="172142" y="4477469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3" y="27"/>
                  </a:moveTo>
                  <a:cubicBezTo>
                    <a:pt x="240" y="1"/>
                    <a:pt x="1" y="71"/>
                    <a:pt x="100" y="118"/>
                  </a:cubicBezTo>
                  <a:cubicBezTo>
                    <a:pt x="152" y="143"/>
                    <a:pt x="394" y="72"/>
                    <a:pt x="293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5" name="Google Shape;37605;p16"/>
            <p:cNvSpPr/>
            <p:nvPr/>
          </p:nvSpPr>
          <p:spPr>
            <a:xfrm>
              <a:off x="8593739" y="4469249"/>
              <a:ext cx="27555" cy="10177"/>
            </a:xfrm>
            <a:custGeom>
              <a:avLst/>
              <a:gdLst/>
              <a:ahLst/>
              <a:cxnLst/>
              <a:rect l="l" t="t" r="r" b="b"/>
              <a:pathLst>
                <a:path w="772" h="338" extrusionOk="0">
                  <a:moveTo>
                    <a:pt x="772" y="300"/>
                  </a:moveTo>
                  <a:lnTo>
                    <a:pt x="772" y="27"/>
                  </a:lnTo>
                  <a:cubicBezTo>
                    <a:pt x="332" y="1"/>
                    <a:pt x="48" y="48"/>
                    <a:pt x="1" y="208"/>
                  </a:cubicBezTo>
                  <a:cubicBezTo>
                    <a:pt x="260" y="237"/>
                    <a:pt x="367" y="338"/>
                    <a:pt x="772" y="3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6" name="Google Shape;37606;p16"/>
            <p:cNvSpPr/>
            <p:nvPr/>
          </p:nvSpPr>
          <p:spPr>
            <a:xfrm>
              <a:off x="7967347" y="447241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3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6" y="207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7" name="Google Shape;37607;p16"/>
            <p:cNvSpPr/>
            <p:nvPr/>
          </p:nvSpPr>
          <p:spPr>
            <a:xfrm>
              <a:off x="7664395" y="4464553"/>
              <a:ext cx="29910" cy="13730"/>
            </a:xfrm>
            <a:custGeom>
              <a:avLst/>
              <a:gdLst/>
              <a:ahLst/>
              <a:cxnLst/>
              <a:rect l="l" t="t" r="r" b="b"/>
              <a:pathLst>
                <a:path w="838" h="456" extrusionOk="0">
                  <a:moveTo>
                    <a:pt x="197" y="456"/>
                  </a:moveTo>
                  <a:lnTo>
                    <a:pt x="582" y="456"/>
                  </a:lnTo>
                  <a:cubicBezTo>
                    <a:pt x="682" y="223"/>
                    <a:pt x="838" y="137"/>
                    <a:pt x="387" y="0"/>
                  </a:cubicBezTo>
                  <a:cubicBezTo>
                    <a:pt x="530" y="248"/>
                    <a:pt x="5" y="183"/>
                    <a:pt x="1" y="364"/>
                  </a:cubicBezTo>
                  <a:cubicBezTo>
                    <a:pt x="121" y="370"/>
                    <a:pt x="232" y="377"/>
                    <a:pt x="197" y="4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8" name="Google Shape;37608;p16"/>
            <p:cNvSpPr/>
            <p:nvPr/>
          </p:nvSpPr>
          <p:spPr>
            <a:xfrm>
              <a:off x="7595581" y="446964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5" y="104"/>
                  </a:moveTo>
                  <a:cubicBezTo>
                    <a:pt x="197" y="53"/>
                    <a:pt x="39" y="1"/>
                    <a:pt x="1" y="104"/>
                  </a:cubicBezTo>
                  <a:cubicBezTo>
                    <a:pt x="4" y="155"/>
                    <a:pt x="160" y="207"/>
                    <a:pt x="195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9" name="Google Shape;37609;p16"/>
            <p:cNvSpPr/>
            <p:nvPr/>
          </p:nvSpPr>
          <p:spPr>
            <a:xfrm>
              <a:off x="4274669" y="4462746"/>
              <a:ext cx="58821" cy="12797"/>
            </a:xfrm>
            <a:custGeom>
              <a:avLst/>
              <a:gdLst/>
              <a:ahLst/>
              <a:cxnLst/>
              <a:rect l="l" t="t" r="r" b="b"/>
              <a:pathLst>
                <a:path w="1648" h="425" extrusionOk="0">
                  <a:moveTo>
                    <a:pt x="673" y="424"/>
                  </a:moveTo>
                  <a:cubicBezTo>
                    <a:pt x="1648" y="59"/>
                    <a:pt x="1" y="0"/>
                    <a:pt x="673" y="4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0" name="Google Shape;37610;p16"/>
            <p:cNvSpPr/>
            <p:nvPr/>
          </p:nvSpPr>
          <p:spPr>
            <a:xfrm>
              <a:off x="4615241" y="4470032"/>
              <a:ext cx="13777" cy="2800"/>
            </a:xfrm>
            <a:custGeom>
              <a:avLst/>
              <a:gdLst/>
              <a:ahLst/>
              <a:cxnLst/>
              <a:rect l="l" t="t" r="r" b="b"/>
              <a:pathLst>
                <a:path w="386" h="93" extrusionOk="0">
                  <a:moveTo>
                    <a:pt x="386" y="1"/>
                  </a:moveTo>
                  <a:cubicBezTo>
                    <a:pt x="236" y="21"/>
                    <a:pt x="6" y="2"/>
                    <a:pt x="1" y="92"/>
                  </a:cubicBezTo>
                  <a:cubicBezTo>
                    <a:pt x="151" y="71"/>
                    <a:pt x="382" y="90"/>
                    <a:pt x="3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1" name="Google Shape;37611;p16"/>
            <p:cNvSpPr/>
            <p:nvPr/>
          </p:nvSpPr>
          <p:spPr>
            <a:xfrm>
              <a:off x="4078435" y="4467292"/>
              <a:ext cx="13777" cy="5480"/>
            </a:xfrm>
            <a:custGeom>
              <a:avLst/>
              <a:gdLst/>
              <a:ahLst/>
              <a:cxnLst/>
              <a:rect l="l" t="t" r="r" b="b"/>
              <a:pathLst>
                <a:path w="386" h="182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2" name="Google Shape;37612;p16"/>
            <p:cNvSpPr/>
            <p:nvPr/>
          </p:nvSpPr>
          <p:spPr>
            <a:xfrm>
              <a:off x="3059719" y="4466931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3" y="104"/>
                  </a:moveTo>
                  <a:cubicBezTo>
                    <a:pt x="193" y="53"/>
                    <a:pt x="37" y="1"/>
                    <a:pt x="0" y="104"/>
                  </a:cubicBezTo>
                  <a:cubicBezTo>
                    <a:pt x="0" y="154"/>
                    <a:pt x="158" y="206"/>
                    <a:pt x="193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3" name="Google Shape;37613;p16"/>
            <p:cNvSpPr/>
            <p:nvPr/>
          </p:nvSpPr>
          <p:spPr>
            <a:xfrm>
              <a:off x="1352649" y="4464191"/>
              <a:ext cx="7031" cy="6263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194" y="104"/>
                  </a:moveTo>
                  <a:cubicBezTo>
                    <a:pt x="196" y="53"/>
                    <a:pt x="40" y="0"/>
                    <a:pt x="2" y="104"/>
                  </a:cubicBezTo>
                  <a:cubicBezTo>
                    <a:pt x="1" y="154"/>
                    <a:pt x="157" y="208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4" name="Google Shape;37614;p16"/>
            <p:cNvSpPr/>
            <p:nvPr/>
          </p:nvSpPr>
          <p:spPr>
            <a:xfrm>
              <a:off x="8786439" y="4455731"/>
              <a:ext cx="27840" cy="18457"/>
            </a:xfrm>
            <a:custGeom>
              <a:avLst/>
              <a:gdLst/>
              <a:ahLst/>
              <a:cxnLst/>
              <a:rect l="l" t="t" r="r" b="b"/>
              <a:pathLst>
                <a:path w="780" h="613" extrusionOk="0">
                  <a:moveTo>
                    <a:pt x="0" y="293"/>
                  </a:moveTo>
                  <a:cubicBezTo>
                    <a:pt x="780" y="613"/>
                    <a:pt x="455" y="1"/>
                    <a:pt x="0" y="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5" name="Google Shape;37615;p16"/>
            <p:cNvSpPr/>
            <p:nvPr/>
          </p:nvSpPr>
          <p:spPr>
            <a:xfrm>
              <a:off x="6508158" y="4461451"/>
              <a:ext cx="6924" cy="6233"/>
            </a:xfrm>
            <a:custGeom>
              <a:avLst/>
              <a:gdLst/>
              <a:ahLst/>
              <a:cxnLst/>
              <a:rect l="l" t="t" r="r" b="b"/>
              <a:pathLst>
                <a:path w="194" h="207" extrusionOk="0">
                  <a:moveTo>
                    <a:pt x="191" y="103"/>
                  </a:moveTo>
                  <a:cubicBezTo>
                    <a:pt x="193" y="52"/>
                    <a:pt x="38" y="0"/>
                    <a:pt x="0" y="103"/>
                  </a:cubicBezTo>
                  <a:cubicBezTo>
                    <a:pt x="0" y="154"/>
                    <a:pt x="158" y="206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6" name="Google Shape;37616;p16"/>
            <p:cNvSpPr/>
            <p:nvPr/>
          </p:nvSpPr>
          <p:spPr>
            <a:xfrm>
              <a:off x="8755352" y="4461060"/>
              <a:ext cx="14027" cy="4246"/>
            </a:xfrm>
            <a:custGeom>
              <a:avLst/>
              <a:gdLst/>
              <a:ahLst/>
              <a:cxnLst/>
              <a:rect l="l" t="t" r="r" b="b"/>
              <a:pathLst>
                <a:path w="393" h="141" extrusionOk="0">
                  <a:moveTo>
                    <a:pt x="100" y="116"/>
                  </a:moveTo>
                  <a:cubicBezTo>
                    <a:pt x="153" y="141"/>
                    <a:pt x="392" y="72"/>
                    <a:pt x="293" y="26"/>
                  </a:cubicBezTo>
                  <a:cubicBezTo>
                    <a:pt x="241" y="0"/>
                    <a:pt x="1" y="71"/>
                    <a:pt x="100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7" name="Google Shape;37617;p16"/>
            <p:cNvSpPr/>
            <p:nvPr/>
          </p:nvSpPr>
          <p:spPr>
            <a:xfrm>
              <a:off x="2188838" y="4461060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0"/>
                    <a:pt x="1" y="71"/>
                    <a:pt x="104" y="116"/>
                  </a:cubicBezTo>
                  <a:cubicBezTo>
                    <a:pt x="155" y="141"/>
                    <a:pt x="395" y="72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8" name="Google Shape;37618;p16"/>
            <p:cNvSpPr/>
            <p:nvPr/>
          </p:nvSpPr>
          <p:spPr>
            <a:xfrm>
              <a:off x="1111837" y="4461843"/>
              <a:ext cx="13777" cy="2740"/>
            </a:xfrm>
            <a:custGeom>
              <a:avLst/>
              <a:gdLst/>
              <a:ahLst/>
              <a:cxnLst/>
              <a:rect l="l" t="t" r="r" b="b"/>
              <a:pathLst>
                <a:path w="386" h="91" extrusionOk="0">
                  <a:moveTo>
                    <a:pt x="385" y="0"/>
                  </a:moveTo>
                  <a:cubicBezTo>
                    <a:pt x="235" y="20"/>
                    <a:pt x="5" y="3"/>
                    <a:pt x="0" y="90"/>
                  </a:cubicBezTo>
                  <a:cubicBezTo>
                    <a:pt x="150" y="71"/>
                    <a:pt x="379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9" name="Google Shape;37619;p16"/>
            <p:cNvSpPr/>
            <p:nvPr/>
          </p:nvSpPr>
          <p:spPr>
            <a:xfrm>
              <a:off x="798462" y="4461060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102" y="116"/>
                  </a:moveTo>
                  <a:cubicBezTo>
                    <a:pt x="155" y="141"/>
                    <a:pt x="393" y="72"/>
                    <a:pt x="294" y="26"/>
                  </a:cubicBezTo>
                  <a:cubicBezTo>
                    <a:pt x="242" y="0"/>
                    <a:pt x="1" y="71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0" name="Google Shape;37620;p16"/>
            <p:cNvSpPr/>
            <p:nvPr/>
          </p:nvSpPr>
          <p:spPr>
            <a:xfrm>
              <a:off x="8889624" y="4453503"/>
              <a:ext cx="23950" cy="5962"/>
            </a:xfrm>
            <a:custGeom>
              <a:avLst/>
              <a:gdLst/>
              <a:ahLst/>
              <a:cxnLst/>
              <a:rect l="l" t="t" r="r" b="b"/>
              <a:pathLst>
                <a:path w="671" h="198" extrusionOk="0">
                  <a:moveTo>
                    <a:pt x="582" y="6"/>
                  </a:moveTo>
                  <a:cubicBezTo>
                    <a:pt x="249" y="0"/>
                    <a:pt x="88" y="75"/>
                    <a:pt x="1" y="186"/>
                  </a:cubicBezTo>
                  <a:cubicBezTo>
                    <a:pt x="305" y="178"/>
                    <a:pt x="670" y="197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1" name="Google Shape;37621;p16"/>
            <p:cNvSpPr/>
            <p:nvPr/>
          </p:nvSpPr>
          <p:spPr>
            <a:xfrm>
              <a:off x="8769521" y="4453292"/>
              <a:ext cx="23878" cy="5811"/>
            </a:xfrm>
            <a:custGeom>
              <a:avLst/>
              <a:gdLst/>
              <a:ahLst/>
              <a:cxnLst/>
              <a:rect l="l" t="t" r="r" b="b"/>
              <a:pathLst>
                <a:path w="669" h="193" extrusionOk="0">
                  <a:moveTo>
                    <a:pt x="474" y="193"/>
                  </a:moveTo>
                  <a:cubicBezTo>
                    <a:pt x="474" y="101"/>
                    <a:pt x="630" y="86"/>
                    <a:pt x="669" y="13"/>
                  </a:cubicBezTo>
                  <a:cubicBezTo>
                    <a:pt x="363" y="22"/>
                    <a:pt x="1" y="1"/>
                    <a:pt x="88" y="1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2" name="Google Shape;37622;p16"/>
            <p:cNvSpPr/>
            <p:nvPr/>
          </p:nvSpPr>
          <p:spPr>
            <a:xfrm>
              <a:off x="2894501" y="4448204"/>
              <a:ext cx="13813" cy="10900"/>
            </a:xfrm>
            <a:custGeom>
              <a:avLst/>
              <a:gdLst/>
              <a:ahLst/>
              <a:cxnLst/>
              <a:rect l="l" t="t" r="r" b="b"/>
              <a:pathLst>
                <a:path w="387" h="362" extrusionOk="0">
                  <a:moveTo>
                    <a:pt x="387" y="0"/>
                  </a:moveTo>
                  <a:lnTo>
                    <a:pt x="0" y="0"/>
                  </a:lnTo>
                  <a:lnTo>
                    <a:pt x="0" y="362"/>
                  </a:lnTo>
                  <a:lnTo>
                    <a:pt x="387" y="36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3" name="Google Shape;37623;p16"/>
            <p:cNvSpPr/>
            <p:nvPr/>
          </p:nvSpPr>
          <p:spPr>
            <a:xfrm>
              <a:off x="6738584" y="4452901"/>
              <a:ext cx="14099" cy="4246"/>
            </a:xfrm>
            <a:custGeom>
              <a:avLst/>
              <a:gdLst/>
              <a:ahLst/>
              <a:cxnLst/>
              <a:rect l="l" t="t" r="r" b="b"/>
              <a:pathLst>
                <a:path w="395" h="141" extrusionOk="0">
                  <a:moveTo>
                    <a:pt x="294" y="26"/>
                  </a:moveTo>
                  <a:cubicBezTo>
                    <a:pt x="241" y="1"/>
                    <a:pt x="0" y="69"/>
                    <a:pt x="98" y="117"/>
                  </a:cubicBezTo>
                  <a:cubicBezTo>
                    <a:pt x="154" y="140"/>
                    <a:pt x="395" y="73"/>
                    <a:pt x="294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4" name="Google Shape;37624;p16"/>
            <p:cNvSpPr/>
            <p:nvPr/>
          </p:nvSpPr>
          <p:spPr>
            <a:xfrm>
              <a:off x="8222008" y="4450913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5" y="0"/>
                  </a:moveTo>
                  <a:cubicBezTo>
                    <a:pt x="238" y="21"/>
                    <a:pt x="7" y="3"/>
                    <a:pt x="0" y="89"/>
                  </a:cubicBezTo>
                  <a:cubicBezTo>
                    <a:pt x="149" y="69"/>
                    <a:pt x="383" y="89"/>
                    <a:pt x="3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5" name="Google Shape;37625;p16"/>
            <p:cNvSpPr/>
            <p:nvPr/>
          </p:nvSpPr>
          <p:spPr>
            <a:xfrm>
              <a:off x="6521935" y="4450402"/>
              <a:ext cx="20666" cy="3704"/>
            </a:xfrm>
            <a:custGeom>
              <a:avLst/>
              <a:gdLst/>
              <a:ahLst/>
              <a:cxnLst/>
              <a:rect l="l" t="t" r="r" b="b"/>
              <a:pathLst>
                <a:path w="579" h="123" extrusionOk="0">
                  <a:moveTo>
                    <a:pt x="579" y="17"/>
                  </a:moveTo>
                  <a:cubicBezTo>
                    <a:pt x="352" y="30"/>
                    <a:pt x="31" y="0"/>
                    <a:pt x="1" y="106"/>
                  </a:cubicBezTo>
                  <a:cubicBezTo>
                    <a:pt x="226" y="93"/>
                    <a:pt x="547" y="123"/>
                    <a:pt x="579" y="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6" name="Google Shape;37626;p16"/>
            <p:cNvSpPr/>
            <p:nvPr/>
          </p:nvSpPr>
          <p:spPr>
            <a:xfrm>
              <a:off x="8841547" y="4445042"/>
              <a:ext cx="6889" cy="6203"/>
            </a:xfrm>
            <a:custGeom>
              <a:avLst/>
              <a:gdLst/>
              <a:ahLst/>
              <a:cxnLst/>
              <a:rect l="l" t="t" r="r" b="b"/>
              <a:pathLst>
                <a:path w="193" h="206" extrusionOk="0">
                  <a:moveTo>
                    <a:pt x="192" y="105"/>
                  </a:moveTo>
                  <a:cubicBezTo>
                    <a:pt x="192" y="54"/>
                    <a:pt x="38" y="1"/>
                    <a:pt x="1" y="105"/>
                  </a:cubicBezTo>
                  <a:cubicBezTo>
                    <a:pt x="1" y="153"/>
                    <a:pt x="153" y="206"/>
                    <a:pt x="192" y="1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7" name="Google Shape;37627;p16"/>
            <p:cNvSpPr/>
            <p:nvPr/>
          </p:nvSpPr>
          <p:spPr>
            <a:xfrm>
              <a:off x="8689143" y="4445404"/>
              <a:ext cx="21523" cy="6504"/>
            </a:xfrm>
            <a:custGeom>
              <a:avLst/>
              <a:gdLst/>
              <a:ahLst/>
              <a:cxnLst/>
              <a:rect l="l" t="t" r="r" b="b"/>
              <a:pathLst>
                <a:path w="603" h="216" extrusionOk="0">
                  <a:moveTo>
                    <a:pt x="603" y="183"/>
                  </a:moveTo>
                  <a:lnTo>
                    <a:pt x="603" y="0"/>
                  </a:lnTo>
                  <a:lnTo>
                    <a:pt x="27" y="0"/>
                  </a:lnTo>
                  <a:cubicBezTo>
                    <a:pt x="1" y="164"/>
                    <a:pt x="219" y="216"/>
                    <a:pt x="603" y="1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8" name="Google Shape;37628;p16"/>
            <p:cNvSpPr/>
            <p:nvPr/>
          </p:nvSpPr>
          <p:spPr>
            <a:xfrm>
              <a:off x="1398585" y="4432306"/>
              <a:ext cx="37120" cy="15928"/>
            </a:xfrm>
            <a:custGeom>
              <a:avLst/>
              <a:gdLst/>
              <a:ahLst/>
              <a:cxnLst/>
              <a:rect l="l" t="t" r="r" b="b"/>
              <a:pathLst>
                <a:path w="1040" h="529" extrusionOk="0">
                  <a:moveTo>
                    <a:pt x="837" y="528"/>
                  </a:moveTo>
                  <a:cubicBezTo>
                    <a:pt x="1040" y="1"/>
                    <a:pt x="1" y="489"/>
                    <a:pt x="837" y="5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9" name="Google Shape;37629;p16"/>
            <p:cNvSpPr/>
            <p:nvPr/>
          </p:nvSpPr>
          <p:spPr>
            <a:xfrm>
              <a:off x="8160190" y="4434474"/>
              <a:ext cx="29946" cy="10990"/>
            </a:xfrm>
            <a:custGeom>
              <a:avLst/>
              <a:gdLst/>
              <a:ahLst/>
              <a:cxnLst/>
              <a:rect l="l" t="t" r="r" b="b"/>
              <a:pathLst>
                <a:path w="839" h="365" extrusionOk="0">
                  <a:moveTo>
                    <a:pt x="576" y="1"/>
                  </a:moveTo>
                  <a:cubicBezTo>
                    <a:pt x="744" y="290"/>
                    <a:pt x="77" y="189"/>
                    <a:pt x="0" y="365"/>
                  </a:cubicBezTo>
                  <a:lnTo>
                    <a:pt x="770" y="365"/>
                  </a:lnTo>
                  <a:cubicBezTo>
                    <a:pt x="736" y="229"/>
                    <a:pt x="838" y="31"/>
                    <a:pt x="5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0" name="Google Shape;37630;p16"/>
            <p:cNvSpPr/>
            <p:nvPr/>
          </p:nvSpPr>
          <p:spPr>
            <a:xfrm>
              <a:off x="6535676" y="4442694"/>
              <a:ext cx="13777" cy="2770"/>
            </a:xfrm>
            <a:custGeom>
              <a:avLst/>
              <a:gdLst/>
              <a:ahLst/>
              <a:cxnLst/>
              <a:rect l="l" t="t" r="r" b="b"/>
              <a:pathLst>
                <a:path w="386" h="92" extrusionOk="0">
                  <a:moveTo>
                    <a:pt x="386" y="0"/>
                  </a:moveTo>
                  <a:cubicBezTo>
                    <a:pt x="238" y="20"/>
                    <a:pt x="6" y="3"/>
                    <a:pt x="1" y="92"/>
                  </a:cubicBezTo>
                  <a:cubicBezTo>
                    <a:pt x="149" y="71"/>
                    <a:pt x="383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1" name="Google Shape;37631;p16"/>
            <p:cNvSpPr/>
            <p:nvPr/>
          </p:nvSpPr>
          <p:spPr>
            <a:xfrm>
              <a:off x="5072882" y="4441941"/>
              <a:ext cx="14027" cy="4306"/>
            </a:xfrm>
            <a:custGeom>
              <a:avLst/>
              <a:gdLst/>
              <a:ahLst/>
              <a:cxnLst/>
              <a:rect l="l" t="t" r="r" b="b"/>
              <a:pathLst>
                <a:path w="393" h="143" extrusionOk="0">
                  <a:moveTo>
                    <a:pt x="295" y="25"/>
                  </a:moveTo>
                  <a:cubicBezTo>
                    <a:pt x="242" y="1"/>
                    <a:pt x="1" y="67"/>
                    <a:pt x="101" y="117"/>
                  </a:cubicBezTo>
                  <a:cubicBezTo>
                    <a:pt x="154" y="143"/>
                    <a:pt x="393" y="72"/>
                    <a:pt x="295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2" name="Google Shape;37632;p16"/>
            <p:cNvSpPr/>
            <p:nvPr/>
          </p:nvSpPr>
          <p:spPr>
            <a:xfrm>
              <a:off x="2137299" y="4437214"/>
              <a:ext cx="22700" cy="8250"/>
            </a:xfrm>
            <a:custGeom>
              <a:avLst/>
              <a:gdLst/>
              <a:ahLst/>
              <a:cxnLst/>
              <a:rect l="l" t="t" r="r" b="b"/>
              <a:pathLst>
                <a:path w="636" h="274" extrusionOk="0">
                  <a:moveTo>
                    <a:pt x="2" y="274"/>
                  </a:moveTo>
                  <a:lnTo>
                    <a:pt x="386" y="274"/>
                  </a:lnTo>
                  <a:cubicBezTo>
                    <a:pt x="399" y="158"/>
                    <a:pt x="635" y="148"/>
                    <a:pt x="581" y="1"/>
                  </a:cubicBezTo>
                  <a:lnTo>
                    <a:pt x="1" y="1"/>
                  </a:lnTo>
                  <a:cubicBezTo>
                    <a:pt x="2" y="91"/>
                    <a:pt x="2" y="182"/>
                    <a:pt x="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3" name="Google Shape;37633;p16"/>
            <p:cNvSpPr/>
            <p:nvPr/>
          </p:nvSpPr>
          <p:spPr>
            <a:xfrm>
              <a:off x="8748427" y="4439201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102" y="116"/>
                  </a:moveTo>
                  <a:cubicBezTo>
                    <a:pt x="156" y="143"/>
                    <a:pt x="393" y="72"/>
                    <a:pt x="294" y="25"/>
                  </a:cubicBezTo>
                  <a:cubicBezTo>
                    <a:pt x="240" y="0"/>
                    <a:pt x="0" y="69"/>
                    <a:pt x="102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4" name="Google Shape;37634;p16"/>
            <p:cNvSpPr/>
            <p:nvPr/>
          </p:nvSpPr>
          <p:spPr>
            <a:xfrm>
              <a:off x="6880209" y="4430259"/>
              <a:ext cx="20273" cy="13519"/>
            </a:xfrm>
            <a:custGeom>
              <a:avLst/>
              <a:gdLst/>
              <a:ahLst/>
              <a:cxnLst/>
              <a:rect l="l" t="t" r="r" b="b"/>
              <a:pathLst>
                <a:path w="568" h="449" extrusionOk="0">
                  <a:moveTo>
                    <a:pt x="375" y="413"/>
                  </a:moveTo>
                  <a:cubicBezTo>
                    <a:pt x="386" y="357"/>
                    <a:pt x="404" y="305"/>
                    <a:pt x="567" y="322"/>
                  </a:cubicBezTo>
                  <a:lnTo>
                    <a:pt x="567" y="141"/>
                  </a:lnTo>
                  <a:cubicBezTo>
                    <a:pt x="92" y="1"/>
                    <a:pt x="1" y="449"/>
                    <a:pt x="375" y="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5" name="Google Shape;37635;p16"/>
            <p:cNvSpPr/>
            <p:nvPr/>
          </p:nvSpPr>
          <p:spPr>
            <a:xfrm>
              <a:off x="6081319" y="4437063"/>
              <a:ext cx="23985" cy="6052"/>
            </a:xfrm>
            <a:custGeom>
              <a:avLst/>
              <a:gdLst/>
              <a:ahLst/>
              <a:cxnLst/>
              <a:rect l="l" t="t" r="r" b="b"/>
              <a:pathLst>
                <a:path w="672" h="201" extrusionOk="0">
                  <a:moveTo>
                    <a:pt x="582" y="6"/>
                  </a:moveTo>
                  <a:cubicBezTo>
                    <a:pt x="250" y="1"/>
                    <a:pt x="84" y="76"/>
                    <a:pt x="1" y="187"/>
                  </a:cubicBezTo>
                  <a:cubicBezTo>
                    <a:pt x="306" y="180"/>
                    <a:pt x="672" y="200"/>
                    <a:pt x="582" y="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6" name="Google Shape;37636;p16"/>
            <p:cNvSpPr/>
            <p:nvPr/>
          </p:nvSpPr>
          <p:spPr>
            <a:xfrm>
              <a:off x="7809090" y="4429024"/>
              <a:ext cx="33551" cy="17283"/>
            </a:xfrm>
            <a:custGeom>
              <a:avLst/>
              <a:gdLst/>
              <a:ahLst/>
              <a:cxnLst/>
              <a:rect l="l" t="t" r="r" b="b"/>
              <a:pathLst>
                <a:path w="940" h="574" extrusionOk="0">
                  <a:moveTo>
                    <a:pt x="0" y="90"/>
                  </a:moveTo>
                  <a:lnTo>
                    <a:pt x="0" y="273"/>
                  </a:lnTo>
                  <a:cubicBezTo>
                    <a:pt x="354" y="573"/>
                    <a:pt x="940" y="0"/>
                    <a:pt x="0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7" name="Google Shape;37637;p16"/>
            <p:cNvSpPr/>
            <p:nvPr/>
          </p:nvSpPr>
          <p:spPr>
            <a:xfrm>
              <a:off x="6497700" y="4436491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3" y="25"/>
                  </a:moveTo>
                  <a:cubicBezTo>
                    <a:pt x="240" y="0"/>
                    <a:pt x="1" y="69"/>
                    <a:pt x="101" y="115"/>
                  </a:cubicBezTo>
                  <a:cubicBezTo>
                    <a:pt x="153" y="141"/>
                    <a:pt x="392" y="71"/>
                    <a:pt x="293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8" name="Google Shape;37638;p16"/>
            <p:cNvSpPr/>
            <p:nvPr/>
          </p:nvSpPr>
          <p:spPr>
            <a:xfrm>
              <a:off x="4315893" y="4417975"/>
              <a:ext cx="37870" cy="26858"/>
            </a:xfrm>
            <a:custGeom>
              <a:avLst/>
              <a:gdLst/>
              <a:ahLst/>
              <a:cxnLst/>
              <a:rect l="l" t="t" r="r" b="b"/>
              <a:pathLst>
                <a:path w="1061" h="892" extrusionOk="0">
                  <a:moveTo>
                    <a:pt x="1061" y="549"/>
                  </a:moveTo>
                  <a:lnTo>
                    <a:pt x="1061" y="367"/>
                  </a:lnTo>
                  <a:cubicBezTo>
                    <a:pt x="280" y="0"/>
                    <a:pt x="1" y="892"/>
                    <a:pt x="1061" y="54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9" name="Google Shape;37639;p16"/>
            <p:cNvSpPr/>
            <p:nvPr/>
          </p:nvSpPr>
          <p:spPr>
            <a:xfrm>
              <a:off x="9025396" y="4426254"/>
              <a:ext cx="22629" cy="8250"/>
            </a:xfrm>
            <a:custGeom>
              <a:avLst/>
              <a:gdLst/>
              <a:ahLst/>
              <a:cxnLst/>
              <a:rect l="l" t="t" r="r" b="b"/>
              <a:pathLst>
                <a:path w="634" h="274" extrusionOk="0">
                  <a:moveTo>
                    <a:pt x="634" y="1"/>
                  </a:moveTo>
                  <a:lnTo>
                    <a:pt x="248" y="1"/>
                  </a:lnTo>
                  <a:cubicBezTo>
                    <a:pt x="235" y="117"/>
                    <a:pt x="0" y="127"/>
                    <a:pt x="54" y="274"/>
                  </a:cubicBezTo>
                  <a:lnTo>
                    <a:pt x="634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0" name="Google Shape;37640;p16"/>
            <p:cNvSpPr/>
            <p:nvPr/>
          </p:nvSpPr>
          <p:spPr>
            <a:xfrm>
              <a:off x="17418" y="4428633"/>
              <a:ext cx="6889" cy="6263"/>
            </a:xfrm>
            <a:custGeom>
              <a:avLst/>
              <a:gdLst/>
              <a:ahLst/>
              <a:cxnLst/>
              <a:rect l="l" t="t" r="r" b="b"/>
              <a:pathLst>
                <a:path w="193" h="208" extrusionOk="0">
                  <a:moveTo>
                    <a:pt x="193" y="103"/>
                  </a:moveTo>
                  <a:cubicBezTo>
                    <a:pt x="193" y="52"/>
                    <a:pt x="39" y="0"/>
                    <a:pt x="1" y="103"/>
                  </a:cubicBezTo>
                  <a:cubicBezTo>
                    <a:pt x="1" y="154"/>
                    <a:pt x="156" y="208"/>
                    <a:pt x="193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1" name="Google Shape;37641;p16"/>
            <p:cNvSpPr/>
            <p:nvPr/>
          </p:nvSpPr>
          <p:spPr>
            <a:xfrm>
              <a:off x="8669441" y="4425953"/>
              <a:ext cx="6924" cy="6203"/>
            </a:xfrm>
            <a:custGeom>
              <a:avLst/>
              <a:gdLst/>
              <a:ahLst/>
              <a:cxnLst/>
              <a:rect l="l" t="t" r="r" b="b"/>
              <a:pathLst>
                <a:path w="194" h="206" extrusionOk="0">
                  <a:moveTo>
                    <a:pt x="191" y="102"/>
                  </a:moveTo>
                  <a:cubicBezTo>
                    <a:pt x="194" y="53"/>
                    <a:pt x="37" y="0"/>
                    <a:pt x="1" y="102"/>
                  </a:cubicBezTo>
                  <a:cubicBezTo>
                    <a:pt x="1" y="153"/>
                    <a:pt x="157" y="205"/>
                    <a:pt x="191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2" name="Google Shape;37642;p16"/>
            <p:cNvSpPr/>
            <p:nvPr/>
          </p:nvSpPr>
          <p:spPr>
            <a:xfrm>
              <a:off x="8318769" y="4418095"/>
              <a:ext cx="39547" cy="16771"/>
            </a:xfrm>
            <a:custGeom>
              <a:avLst/>
              <a:gdLst/>
              <a:ahLst/>
              <a:cxnLst/>
              <a:rect l="l" t="t" r="r" b="b"/>
              <a:pathLst>
                <a:path w="1108" h="557" extrusionOk="0">
                  <a:moveTo>
                    <a:pt x="955" y="453"/>
                  </a:moveTo>
                  <a:cubicBezTo>
                    <a:pt x="1107" y="140"/>
                    <a:pt x="774" y="55"/>
                    <a:pt x="375" y="0"/>
                  </a:cubicBezTo>
                  <a:cubicBezTo>
                    <a:pt x="0" y="174"/>
                    <a:pt x="173" y="556"/>
                    <a:pt x="95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3" name="Google Shape;37643;p16"/>
            <p:cNvSpPr/>
            <p:nvPr/>
          </p:nvSpPr>
          <p:spPr>
            <a:xfrm>
              <a:off x="5664759" y="4428302"/>
              <a:ext cx="14063" cy="4246"/>
            </a:xfrm>
            <a:custGeom>
              <a:avLst/>
              <a:gdLst/>
              <a:ahLst/>
              <a:cxnLst/>
              <a:rect l="l" t="t" r="r" b="b"/>
              <a:pathLst>
                <a:path w="394" h="141" extrusionOk="0">
                  <a:moveTo>
                    <a:pt x="295" y="24"/>
                  </a:moveTo>
                  <a:cubicBezTo>
                    <a:pt x="244" y="1"/>
                    <a:pt x="1" y="69"/>
                    <a:pt x="103" y="116"/>
                  </a:cubicBezTo>
                  <a:cubicBezTo>
                    <a:pt x="158" y="140"/>
                    <a:pt x="394" y="72"/>
                    <a:pt x="295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4" name="Google Shape;37644;p16"/>
            <p:cNvSpPr/>
            <p:nvPr/>
          </p:nvSpPr>
          <p:spPr>
            <a:xfrm>
              <a:off x="695313" y="4428302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3" y="24"/>
                  </a:moveTo>
                  <a:cubicBezTo>
                    <a:pt x="238" y="1"/>
                    <a:pt x="1" y="69"/>
                    <a:pt x="97" y="116"/>
                  </a:cubicBezTo>
                  <a:cubicBezTo>
                    <a:pt x="153" y="140"/>
                    <a:pt x="391" y="72"/>
                    <a:pt x="293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5" name="Google Shape;37645;p16"/>
            <p:cNvSpPr/>
            <p:nvPr/>
          </p:nvSpPr>
          <p:spPr>
            <a:xfrm>
              <a:off x="8745108" y="4426254"/>
              <a:ext cx="13813" cy="2740"/>
            </a:xfrm>
            <a:custGeom>
              <a:avLst/>
              <a:gdLst/>
              <a:ahLst/>
              <a:cxnLst/>
              <a:rect l="l" t="t" r="r" b="b"/>
              <a:pathLst>
                <a:path w="387" h="91" extrusionOk="0">
                  <a:moveTo>
                    <a:pt x="387" y="1"/>
                  </a:moveTo>
                  <a:cubicBezTo>
                    <a:pt x="237" y="20"/>
                    <a:pt x="7" y="3"/>
                    <a:pt x="1" y="91"/>
                  </a:cubicBezTo>
                  <a:cubicBezTo>
                    <a:pt x="151" y="71"/>
                    <a:pt x="382" y="90"/>
                    <a:pt x="3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6" name="Google Shape;37646;p16"/>
            <p:cNvSpPr/>
            <p:nvPr/>
          </p:nvSpPr>
          <p:spPr>
            <a:xfrm>
              <a:off x="6404865" y="4404576"/>
              <a:ext cx="52754" cy="24479"/>
            </a:xfrm>
            <a:custGeom>
              <a:avLst/>
              <a:gdLst/>
              <a:ahLst/>
              <a:cxnLst/>
              <a:rect l="l" t="t" r="r" b="b"/>
              <a:pathLst>
                <a:path w="1478" h="813" extrusionOk="0">
                  <a:moveTo>
                    <a:pt x="0" y="812"/>
                  </a:moveTo>
                  <a:cubicBezTo>
                    <a:pt x="1478" y="679"/>
                    <a:pt x="33" y="0"/>
                    <a:pt x="0" y="8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7" name="Google Shape;37647;p16"/>
            <p:cNvSpPr/>
            <p:nvPr/>
          </p:nvSpPr>
          <p:spPr>
            <a:xfrm>
              <a:off x="674576" y="4425562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2" y="24"/>
                  </a:moveTo>
                  <a:cubicBezTo>
                    <a:pt x="242" y="0"/>
                    <a:pt x="1" y="67"/>
                    <a:pt x="100" y="114"/>
                  </a:cubicBezTo>
                  <a:cubicBezTo>
                    <a:pt x="156" y="141"/>
                    <a:pt x="394" y="72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8" name="Google Shape;37648;p16"/>
            <p:cNvSpPr/>
            <p:nvPr/>
          </p:nvSpPr>
          <p:spPr>
            <a:xfrm>
              <a:off x="3218012" y="4417704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2"/>
                  </a:moveTo>
                  <a:cubicBezTo>
                    <a:pt x="196" y="54"/>
                    <a:pt x="38" y="0"/>
                    <a:pt x="1" y="102"/>
                  </a:cubicBezTo>
                  <a:cubicBezTo>
                    <a:pt x="1" y="154"/>
                    <a:pt x="160" y="206"/>
                    <a:pt x="194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9" name="Google Shape;37649;p16"/>
            <p:cNvSpPr/>
            <p:nvPr/>
          </p:nvSpPr>
          <p:spPr>
            <a:xfrm>
              <a:off x="6962443" y="4412615"/>
              <a:ext cx="22522" cy="8190"/>
            </a:xfrm>
            <a:custGeom>
              <a:avLst/>
              <a:gdLst/>
              <a:ahLst/>
              <a:cxnLst/>
              <a:rect l="l" t="t" r="r" b="b"/>
              <a:pathLst>
                <a:path w="631" h="272" extrusionOk="0">
                  <a:moveTo>
                    <a:pt x="577" y="1"/>
                  </a:moveTo>
                  <a:lnTo>
                    <a:pt x="0" y="1"/>
                  </a:lnTo>
                  <a:lnTo>
                    <a:pt x="0" y="271"/>
                  </a:lnTo>
                  <a:lnTo>
                    <a:pt x="384" y="271"/>
                  </a:lnTo>
                  <a:cubicBezTo>
                    <a:pt x="396" y="157"/>
                    <a:pt x="631" y="147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0" name="Google Shape;37650;p16"/>
            <p:cNvSpPr/>
            <p:nvPr/>
          </p:nvSpPr>
          <p:spPr>
            <a:xfrm>
              <a:off x="6645821" y="4412676"/>
              <a:ext cx="20666" cy="8190"/>
            </a:xfrm>
            <a:custGeom>
              <a:avLst/>
              <a:gdLst/>
              <a:ahLst/>
              <a:cxnLst/>
              <a:rect l="l" t="t" r="r" b="b"/>
              <a:pathLst>
                <a:path w="579" h="272" extrusionOk="0">
                  <a:moveTo>
                    <a:pt x="579" y="90"/>
                  </a:moveTo>
                  <a:cubicBezTo>
                    <a:pt x="385" y="90"/>
                    <a:pt x="348" y="17"/>
                    <a:pt x="194" y="0"/>
                  </a:cubicBezTo>
                  <a:cubicBezTo>
                    <a:pt x="194" y="92"/>
                    <a:pt x="38" y="108"/>
                    <a:pt x="0" y="182"/>
                  </a:cubicBezTo>
                  <a:cubicBezTo>
                    <a:pt x="194" y="182"/>
                    <a:pt x="230" y="255"/>
                    <a:pt x="385" y="272"/>
                  </a:cubicBezTo>
                  <a:cubicBezTo>
                    <a:pt x="385" y="180"/>
                    <a:pt x="541" y="163"/>
                    <a:pt x="579" y="9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1" name="Google Shape;37651;p16"/>
            <p:cNvSpPr/>
            <p:nvPr/>
          </p:nvSpPr>
          <p:spPr>
            <a:xfrm>
              <a:off x="3613656" y="4417312"/>
              <a:ext cx="14099" cy="4276"/>
            </a:xfrm>
            <a:custGeom>
              <a:avLst/>
              <a:gdLst/>
              <a:ahLst/>
              <a:cxnLst/>
              <a:rect l="l" t="t" r="r" b="b"/>
              <a:pathLst>
                <a:path w="395" h="142" extrusionOk="0">
                  <a:moveTo>
                    <a:pt x="292" y="26"/>
                  </a:moveTo>
                  <a:cubicBezTo>
                    <a:pt x="238" y="0"/>
                    <a:pt x="0" y="69"/>
                    <a:pt x="102" y="115"/>
                  </a:cubicBezTo>
                  <a:cubicBezTo>
                    <a:pt x="153" y="141"/>
                    <a:pt x="395" y="73"/>
                    <a:pt x="292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2" name="Google Shape;37652;p16"/>
            <p:cNvSpPr/>
            <p:nvPr/>
          </p:nvSpPr>
          <p:spPr>
            <a:xfrm>
              <a:off x="2213180" y="4414994"/>
              <a:ext cx="6853" cy="6263"/>
            </a:xfrm>
            <a:custGeom>
              <a:avLst/>
              <a:gdLst/>
              <a:ahLst/>
              <a:cxnLst/>
              <a:rect l="l" t="t" r="r" b="b"/>
              <a:pathLst>
                <a:path w="192" h="208" extrusionOk="0">
                  <a:moveTo>
                    <a:pt x="191" y="103"/>
                  </a:moveTo>
                  <a:cubicBezTo>
                    <a:pt x="192" y="52"/>
                    <a:pt x="35" y="0"/>
                    <a:pt x="0" y="103"/>
                  </a:cubicBezTo>
                  <a:cubicBezTo>
                    <a:pt x="0" y="153"/>
                    <a:pt x="154" y="208"/>
                    <a:pt x="191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3" name="Google Shape;37653;p16"/>
            <p:cNvSpPr/>
            <p:nvPr/>
          </p:nvSpPr>
          <p:spPr>
            <a:xfrm>
              <a:off x="8115218" y="4414633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42" y="0"/>
                    <a:pt x="0" y="70"/>
                    <a:pt x="101" y="117"/>
                  </a:cubicBezTo>
                  <a:cubicBezTo>
                    <a:pt x="156" y="141"/>
                    <a:pt x="393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4" name="Google Shape;37654;p16"/>
            <p:cNvSpPr/>
            <p:nvPr/>
          </p:nvSpPr>
          <p:spPr>
            <a:xfrm>
              <a:off x="275363" y="441463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294" y="25"/>
                  </a:moveTo>
                  <a:cubicBezTo>
                    <a:pt x="240" y="0"/>
                    <a:pt x="0" y="70"/>
                    <a:pt x="99" y="117"/>
                  </a:cubicBezTo>
                  <a:cubicBezTo>
                    <a:pt x="154" y="141"/>
                    <a:pt x="392" y="71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5" name="Google Shape;37655;p16"/>
            <p:cNvSpPr/>
            <p:nvPr/>
          </p:nvSpPr>
          <p:spPr>
            <a:xfrm>
              <a:off x="6800509" y="4411833"/>
              <a:ext cx="14063" cy="4306"/>
            </a:xfrm>
            <a:custGeom>
              <a:avLst/>
              <a:gdLst/>
              <a:ahLst/>
              <a:cxnLst/>
              <a:rect l="l" t="t" r="r" b="b"/>
              <a:pathLst>
                <a:path w="394" h="143" extrusionOk="0">
                  <a:moveTo>
                    <a:pt x="295" y="27"/>
                  </a:moveTo>
                  <a:cubicBezTo>
                    <a:pt x="240" y="1"/>
                    <a:pt x="0" y="71"/>
                    <a:pt x="102" y="117"/>
                  </a:cubicBezTo>
                  <a:cubicBezTo>
                    <a:pt x="154" y="143"/>
                    <a:pt x="393" y="74"/>
                    <a:pt x="295" y="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6" name="Google Shape;37656;p16"/>
            <p:cNvSpPr/>
            <p:nvPr/>
          </p:nvSpPr>
          <p:spPr>
            <a:xfrm>
              <a:off x="6539352" y="4406774"/>
              <a:ext cx="23843" cy="5871"/>
            </a:xfrm>
            <a:custGeom>
              <a:avLst/>
              <a:gdLst/>
              <a:ahLst/>
              <a:cxnLst/>
              <a:rect l="l" t="t" r="r" b="b"/>
              <a:pathLst>
                <a:path w="668" h="195" extrusionOk="0">
                  <a:moveTo>
                    <a:pt x="476" y="195"/>
                  </a:moveTo>
                  <a:cubicBezTo>
                    <a:pt x="476" y="103"/>
                    <a:pt x="632" y="86"/>
                    <a:pt x="668" y="12"/>
                  </a:cubicBezTo>
                  <a:cubicBezTo>
                    <a:pt x="368" y="20"/>
                    <a:pt x="1" y="0"/>
                    <a:pt x="91" y="1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7" name="Google Shape;37657;p16"/>
            <p:cNvSpPr/>
            <p:nvPr/>
          </p:nvSpPr>
          <p:spPr>
            <a:xfrm>
              <a:off x="6026211" y="4404065"/>
              <a:ext cx="7139" cy="6233"/>
            </a:xfrm>
            <a:custGeom>
              <a:avLst/>
              <a:gdLst/>
              <a:ahLst/>
              <a:cxnLst/>
              <a:rect l="l" t="t" r="r" b="b"/>
              <a:pathLst>
                <a:path w="200" h="207" extrusionOk="0">
                  <a:moveTo>
                    <a:pt x="197" y="103"/>
                  </a:moveTo>
                  <a:cubicBezTo>
                    <a:pt x="199" y="52"/>
                    <a:pt x="40" y="0"/>
                    <a:pt x="5" y="103"/>
                  </a:cubicBezTo>
                  <a:cubicBezTo>
                    <a:pt x="1" y="154"/>
                    <a:pt x="157" y="207"/>
                    <a:pt x="197" y="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8" name="Google Shape;37658;p16"/>
            <p:cNvSpPr/>
            <p:nvPr/>
          </p:nvSpPr>
          <p:spPr>
            <a:xfrm>
              <a:off x="5523884" y="4401686"/>
              <a:ext cx="13777" cy="5510"/>
            </a:xfrm>
            <a:custGeom>
              <a:avLst/>
              <a:gdLst/>
              <a:ahLst/>
              <a:cxnLst/>
              <a:rect l="l" t="t" r="r" b="b"/>
              <a:pathLst>
                <a:path w="386" h="183" extrusionOk="0">
                  <a:moveTo>
                    <a:pt x="386" y="1"/>
                  </a:moveTo>
                  <a:lnTo>
                    <a:pt x="1" y="1"/>
                  </a:lnTo>
                  <a:lnTo>
                    <a:pt x="1" y="182"/>
                  </a:lnTo>
                  <a:lnTo>
                    <a:pt x="386" y="18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9" name="Google Shape;37659;p16"/>
            <p:cNvSpPr/>
            <p:nvPr/>
          </p:nvSpPr>
          <p:spPr>
            <a:xfrm>
              <a:off x="2133837" y="4403673"/>
              <a:ext cx="13991" cy="4276"/>
            </a:xfrm>
            <a:custGeom>
              <a:avLst/>
              <a:gdLst/>
              <a:ahLst/>
              <a:cxnLst/>
              <a:rect l="l" t="t" r="r" b="b"/>
              <a:pathLst>
                <a:path w="392" h="142" extrusionOk="0">
                  <a:moveTo>
                    <a:pt x="99" y="116"/>
                  </a:moveTo>
                  <a:cubicBezTo>
                    <a:pt x="154" y="141"/>
                    <a:pt x="392" y="72"/>
                    <a:pt x="292" y="25"/>
                  </a:cubicBezTo>
                  <a:cubicBezTo>
                    <a:pt x="240" y="0"/>
                    <a:pt x="0" y="69"/>
                    <a:pt x="99" y="1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0" name="Google Shape;37660;p16"/>
            <p:cNvSpPr/>
            <p:nvPr/>
          </p:nvSpPr>
          <p:spPr>
            <a:xfrm>
              <a:off x="560255" y="4398946"/>
              <a:ext cx="21594" cy="6444"/>
            </a:xfrm>
            <a:custGeom>
              <a:avLst/>
              <a:gdLst/>
              <a:ahLst/>
              <a:cxnLst/>
              <a:rect l="l" t="t" r="r" b="b"/>
              <a:pathLst>
                <a:path w="605" h="214" extrusionOk="0">
                  <a:moveTo>
                    <a:pt x="605" y="182"/>
                  </a:moveTo>
                  <a:lnTo>
                    <a:pt x="605" y="1"/>
                  </a:lnTo>
                  <a:lnTo>
                    <a:pt x="25" y="1"/>
                  </a:lnTo>
                  <a:cubicBezTo>
                    <a:pt x="0" y="164"/>
                    <a:pt x="217" y="213"/>
                    <a:pt x="605" y="1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1" name="Google Shape;37661;p16"/>
            <p:cNvSpPr/>
            <p:nvPr/>
          </p:nvSpPr>
          <p:spPr>
            <a:xfrm>
              <a:off x="5224358" y="4395484"/>
              <a:ext cx="13956" cy="4246"/>
            </a:xfrm>
            <a:custGeom>
              <a:avLst/>
              <a:gdLst/>
              <a:ahLst/>
              <a:cxnLst/>
              <a:rect l="l" t="t" r="r" b="b"/>
              <a:pathLst>
                <a:path w="391" h="141" extrusionOk="0">
                  <a:moveTo>
                    <a:pt x="292" y="24"/>
                  </a:moveTo>
                  <a:cubicBezTo>
                    <a:pt x="238" y="1"/>
                    <a:pt x="1" y="69"/>
                    <a:pt x="100" y="116"/>
                  </a:cubicBezTo>
                  <a:cubicBezTo>
                    <a:pt x="152" y="140"/>
                    <a:pt x="391" y="73"/>
                    <a:pt x="292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2" name="Google Shape;37662;p16"/>
            <p:cNvSpPr/>
            <p:nvPr/>
          </p:nvSpPr>
          <p:spPr>
            <a:xfrm>
              <a:off x="1976293" y="4390877"/>
              <a:ext cx="34158" cy="8852"/>
            </a:xfrm>
            <a:custGeom>
              <a:avLst/>
              <a:gdLst/>
              <a:ahLst/>
              <a:cxnLst/>
              <a:rect l="l" t="t" r="r" b="b"/>
              <a:pathLst>
                <a:path w="957" h="294" extrusionOk="0">
                  <a:moveTo>
                    <a:pt x="78" y="177"/>
                  </a:moveTo>
                  <a:cubicBezTo>
                    <a:pt x="323" y="182"/>
                    <a:pt x="347" y="293"/>
                    <a:pt x="659" y="269"/>
                  </a:cubicBezTo>
                  <a:cubicBezTo>
                    <a:pt x="956" y="45"/>
                    <a:pt x="1" y="1"/>
                    <a:pt x="78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3" name="Google Shape;37663;p16"/>
            <p:cNvSpPr/>
            <p:nvPr/>
          </p:nvSpPr>
          <p:spPr>
            <a:xfrm>
              <a:off x="4673704" y="4392744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99" y="115"/>
                  </a:moveTo>
                  <a:cubicBezTo>
                    <a:pt x="154" y="140"/>
                    <a:pt x="391" y="72"/>
                    <a:pt x="292" y="24"/>
                  </a:cubicBezTo>
                  <a:cubicBezTo>
                    <a:pt x="240" y="0"/>
                    <a:pt x="1" y="68"/>
                    <a:pt x="99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4" name="Google Shape;37664;p16"/>
            <p:cNvSpPr/>
            <p:nvPr/>
          </p:nvSpPr>
          <p:spPr>
            <a:xfrm>
              <a:off x="4050953" y="4390154"/>
              <a:ext cx="13777" cy="6775"/>
            </a:xfrm>
            <a:custGeom>
              <a:avLst/>
              <a:gdLst/>
              <a:ahLst/>
              <a:cxnLst/>
              <a:rect l="l" t="t" r="r" b="b"/>
              <a:pathLst>
                <a:path w="386" h="225" extrusionOk="0">
                  <a:moveTo>
                    <a:pt x="385" y="110"/>
                  </a:moveTo>
                  <a:cubicBezTo>
                    <a:pt x="345" y="0"/>
                    <a:pt x="171" y="55"/>
                    <a:pt x="0" y="110"/>
                  </a:cubicBezTo>
                  <a:cubicBezTo>
                    <a:pt x="0" y="204"/>
                    <a:pt x="336" y="225"/>
                    <a:pt x="385" y="1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5" name="Google Shape;37665;p16"/>
            <p:cNvSpPr/>
            <p:nvPr/>
          </p:nvSpPr>
          <p:spPr>
            <a:xfrm>
              <a:off x="1228799" y="4390787"/>
              <a:ext cx="13777" cy="2680"/>
            </a:xfrm>
            <a:custGeom>
              <a:avLst/>
              <a:gdLst/>
              <a:ahLst/>
              <a:cxnLst/>
              <a:rect l="l" t="t" r="r" b="b"/>
              <a:pathLst>
                <a:path w="386" h="89" extrusionOk="0">
                  <a:moveTo>
                    <a:pt x="386" y="0"/>
                  </a:moveTo>
                  <a:cubicBezTo>
                    <a:pt x="236" y="20"/>
                    <a:pt x="6" y="1"/>
                    <a:pt x="1" y="89"/>
                  </a:cubicBezTo>
                  <a:cubicBezTo>
                    <a:pt x="151" y="69"/>
                    <a:pt x="381" y="88"/>
                    <a:pt x="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6" name="Google Shape;37666;p16"/>
            <p:cNvSpPr/>
            <p:nvPr/>
          </p:nvSpPr>
          <p:spPr>
            <a:xfrm>
              <a:off x="707377" y="4382567"/>
              <a:ext cx="27162" cy="10900"/>
            </a:xfrm>
            <a:custGeom>
              <a:avLst/>
              <a:gdLst/>
              <a:ahLst/>
              <a:cxnLst/>
              <a:rect l="l" t="t" r="r" b="b"/>
              <a:pathLst>
                <a:path w="761" h="362" extrusionOk="0">
                  <a:moveTo>
                    <a:pt x="532" y="362"/>
                  </a:moveTo>
                  <a:cubicBezTo>
                    <a:pt x="648" y="358"/>
                    <a:pt x="760" y="349"/>
                    <a:pt x="722" y="273"/>
                  </a:cubicBezTo>
                  <a:cubicBezTo>
                    <a:pt x="405" y="269"/>
                    <a:pt x="615" y="20"/>
                    <a:pt x="337" y="0"/>
                  </a:cubicBezTo>
                  <a:cubicBezTo>
                    <a:pt x="1" y="184"/>
                    <a:pt x="478" y="178"/>
                    <a:pt x="144" y="3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7" name="Google Shape;37667;p16"/>
            <p:cNvSpPr/>
            <p:nvPr/>
          </p:nvSpPr>
          <p:spPr>
            <a:xfrm>
              <a:off x="4456947" y="4384614"/>
              <a:ext cx="13849" cy="7407"/>
            </a:xfrm>
            <a:custGeom>
              <a:avLst/>
              <a:gdLst/>
              <a:ahLst/>
              <a:cxnLst/>
              <a:rect l="l" t="t" r="r" b="b"/>
              <a:pathLst>
                <a:path w="388" h="246" extrusionOk="0">
                  <a:moveTo>
                    <a:pt x="388" y="115"/>
                  </a:moveTo>
                  <a:cubicBezTo>
                    <a:pt x="385" y="21"/>
                    <a:pt x="48" y="0"/>
                    <a:pt x="0" y="115"/>
                  </a:cubicBezTo>
                  <a:cubicBezTo>
                    <a:pt x="219" y="105"/>
                    <a:pt x="303" y="246"/>
                    <a:pt x="388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8" name="Google Shape;37668;p16"/>
            <p:cNvSpPr/>
            <p:nvPr/>
          </p:nvSpPr>
          <p:spPr>
            <a:xfrm>
              <a:off x="819806" y="4379797"/>
              <a:ext cx="25556" cy="11020"/>
            </a:xfrm>
            <a:custGeom>
              <a:avLst/>
              <a:gdLst/>
              <a:ahLst/>
              <a:cxnLst/>
              <a:rect l="l" t="t" r="r" b="b"/>
              <a:pathLst>
                <a:path w="716" h="366" extrusionOk="0">
                  <a:moveTo>
                    <a:pt x="83" y="365"/>
                  </a:moveTo>
                  <a:lnTo>
                    <a:pt x="660" y="365"/>
                  </a:lnTo>
                  <a:cubicBezTo>
                    <a:pt x="716" y="158"/>
                    <a:pt x="614" y="22"/>
                    <a:pt x="274" y="1"/>
                  </a:cubicBezTo>
                  <a:cubicBezTo>
                    <a:pt x="214" y="125"/>
                    <a:pt x="0" y="173"/>
                    <a:pt x="83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9" name="Google Shape;37669;p16"/>
            <p:cNvSpPr/>
            <p:nvPr/>
          </p:nvSpPr>
          <p:spPr>
            <a:xfrm>
              <a:off x="4564915" y="4374709"/>
              <a:ext cx="36621" cy="17946"/>
            </a:xfrm>
            <a:custGeom>
              <a:avLst/>
              <a:gdLst/>
              <a:ahLst/>
              <a:cxnLst/>
              <a:rect l="l" t="t" r="r" b="b"/>
              <a:pathLst>
                <a:path w="1026" h="596" extrusionOk="0">
                  <a:moveTo>
                    <a:pt x="1026" y="170"/>
                  </a:moveTo>
                  <a:cubicBezTo>
                    <a:pt x="411" y="225"/>
                    <a:pt x="429" y="0"/>
                    <a:pt x="64" y="170"/>
                  </a:cubicBezTo>
                  <a:cubicBezTo>
                    <a:pt x="1" y="595"/>
                    <a:pt x="954" y="413"/>
                    <a:pt x="1026" y="1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0" name="Google Shape;37670;p16"/>
            <p:cNvSpPr/>
            <p:nvPr/>
          </p:nvSpPr>
          <p:spPr>
            <a:xfrm>
              <a:off x="1159949" y="4382206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4" y="104"/>
                  </a:moveTo>
                  <a:cubicBezTo>
                    <a:pt x="196" y="53"/>
                    <a:pt x="38" y="1"/>
                    <a:pt x="1" y="104"/>
                  </a:cubicBezTo>
                  <a:cubicBezTo>
                    <a:pt x="1" y="152"/>
                    <a:pt x="160" y="207"/>
                    <a:pt x="194" y="1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1" name="Google Shape;37671;p16"/>
            <p:cNvSpPr/>
            <p:nvPr/>
          </p:nvSpPr>
          <p:spPr>
            <a:xfrm>
              <a:off x="5771549" y="4377087"/>
              <a:ext cx="20737" cy="8250"/>
            </a:xfrm>
            <a:custGeom>
              <a:avLst/>
              <a:gdLst/>
              <a:ahLst/>
              <a:cxnLst/>
              <a:rect l="l" t="t" r="r" b="b"/>
              <a:pathLst>
                <a:path w="581" h="274" extrusionOk="0">
                  <a:moveTo>
                    <a:pt x="580" y="1"/>
                  </a:moveTo>
                  <a:lnTo>
                    <a:pt x="1" y="1"/>
                  </a:lnTo>
                  <a:lnTo>
                    <a:pt x="1" y="274"/>
                  </a:lnTo>
                  <a:lnTo>
                    <a:pt x="580" y="27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2" name="Google Shape;37672;p16"/>
            <p:cNvSpPr/>
            <p:nvPr/>
          </p:nvSpPr>
          <p:spPr>
            <a:xfrm>
              <a:off x="4662532" y="4377087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2" y="274"/>
                  </a:moveTo>
                  <a:lnTo>
                    <a:pt x="412" y="91"/>
                  </a:lnTo>
                  <a:cubicBezTo>
                    <a:pt x="219" y="92"/>
                    <a:pt x="183" y="18"/>
                    <a:pt x="25" y="1"/>
                  </a:cubicBezTo>
                  <a:cubicBezTo>
                    <a:pt x="45" y="143"/>
                    <a:pt x="1" y="315"/>
                    <a:pt x="412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3" name="Google Shape;37673;p16"/>
            <p:cNvSpPr/>
            <p:nvPr/>
          </p:nvSpPr>
          <p:spPr>
            <a:xfrm>
              <a:off x="805351" y="4379074"/>
              <a:ext cx="14027" cy="4276"/>
            </a:xfrm>
            <a:custGeom>
              <a:avLst/>
              <a:gdLst/>
              <a:ahLst/>
              <a:cxnLst/>
              <a:rect l="l" t="t" r="r" b="b"/>
              <a:pathLst>
                <a:path w="393" h="142" extrusionOk="0">
                  <a:moveTo>
                    <a:pt x="294" y="25"/>
                  </a:moveTo>
                  <a:cubicBezTo>
                    <a:pt x="241" y="0"/>
                    <a:pt x="1" y="69"/>
                    <a:pt x="99" y="116"/>
                  </a:cubicBezTo>
                  <a:cubicBezTo>
                    <a:pt x="156" y="141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4" name="Google Shape;37674;p16"/>
            <p:cNvSpPr/>
            <p:nvPr/>
          </p:nvSpPr>
          <p:spPr>
            <a:xfrm>
              <a:off x="8779551" y="4373745"/>
              <a:ext cx="13849" cy="6775"/>
            </a:xfrm>
            <a:custGeom>
              <a:avLst/>
              <a:gdLst/>
              <a:ahLst/>
              <a:cxnLst/>
              <a:rect l="l" t="t" r="r" b="b"/>
              <a:pathLst>
                <a:path w="388" h="225" extrusionOk="0">
                  <a:moveTo>
                    <a:pt x="388" y="112"/>
                  </a:moveTo>
                  <a:cubicBezTo>
                    <a:pt x="346" y="1"/>
                    <a:pt x="171" y="57"/>
                    <a:pt x="0" y="112"/>
                  </a:cubicBezTo>
                  <a:cubicBezTo>
                    <a:pt x="4" y="202"/>
                    <a:pt x="336" y="224"/>
                    <a:pt x="388" y="1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5" name="Google Shape;37675;p16"/>
            <p:cNvSpPr/>
            <p:nvPr/>
          </p:nvSpPr>
          <p:spPr>
            <a:xfrm>
              <a:off x="8996236" y="4370855"/>
              <a:ext cx="14063" cy="4276"/>
            </a:xfrm>
            <a:custGeom>
              <a:avLst/>
              <a:gdLst/>
              <a:ahLst/>
              <a:cxnLst/>
              <a:rect l="l" t="t" r="r" b="b"/>
              <a:pathLst>
                <a:path w="394" h="142" extrusionOk="0">
                  <a:moveTo>
                    <a:pt x="294" y="25"/>
                  </a:moveTo>
                  <a:cubicBezTo>
                    <a:pt x="238" y="0"/>
                    <a:pt x="0" y="68"/>
                    <a:pt x="100" y="116"/>
                  </a:cubicBezTo>
                  <a:cubicBezTo>
                    <a:pt x="152" y="141"/>
                    <a:pt x="393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6" name="Google Shape;37676;p16"/>
            <p:cNvSpPr/>
            <p:nvPr/>
          </p:nvSpPr>
          <p:spPr>
            <a:xfrm>
              <a:off x="8913574" y="4370855"/>
              <a:ext cx="14170" cy="4276"/>
            </a:xfrm>
            <a:custGeom>
              <a:avLst/>
              <a:gdLst/>
              <a:ahLst/>
              <a:cxnLst/>
              <a:rect l="l" t="t" r="r" b="b"/>
              <a:pathLst>
                <a:path w="397" h="142" extrusionOk="0">
                  <a:moveTo>
                    <a:pt x="296" y="25"/>
                  </a:moveTo>
                  <a:cubicBezTo>
                    <a:pt x="242" y="0"/>
                    <a:pt x="1" y="68"/>
                    <a:pt x="104" y="116"/>
                  </a:cubicBezTo>
                  <a:cubicBezTo>
                    <a:pt x="157" y="141"/>
                    <a:pt x="396" y="72"/>
                    <a:pt x="296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7" name="Google Shape;37677;p16"/>
            <p:cNvSpPr/>
            <p:nvPr/>
          </p:nvSpPr>
          <p:spPr>
            <a:xfrm>
              <a:off x="8571146" y="4359805"/>
              <a:ext cx="22629" cy="11833"/>
            </a:xfrm>
            <a:custGeom>
              <a:avLst/>
              <a:gdLst/>
              <a:ahLst/>
              <a:cxnLst/>
              <a:rect l="l" t="t" r="r" b="b"/>
              <a:pathLst>
                <a:path w="634" h="393" extrusionOk="0">
                  <a:moveTo>
                    <a:pt x="634" y="392"/>
                  </a:moveTo>
                  <a:lnTo>
                    <a:pt x="634" y="28"/>
                  </a:lnTo>
                  <a:cubicBezTo>
                    <a:pt x="124" y="0"/>
                    <a:pt x="0" y="154"/>
                    <a:pt x="54" y="3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8" name="Google Shape;37678;p16"/>
            <p:cNvSpPr/>
            <p:nvPr/>
          </p:nvSpPr>
          <p:spPr>
            <a:xfrm>
              <a:off x="1713958" y="4368085"/>
              <a:ext cx="14063" cy="4336"/>
            </a:xfrm>
            <a:custGeom>
              <a:avLst/>
              <a:gdLst/>
              <a:ahLst/>
              <a:cxnLst/>
              <a:rect l="l" t="t" r="r" b="b"/>
              <a:pathLst>
                <a:path w="394" h="144" extrusionOk="0">
                  <a:moveTo>
                    <a:pt x="291" y="26"/>
                  </a:moveTo>
                  <a:cubicBezTo>
                    <a:pt x="238" y="1"/>
                    <a:pt x="0" y="70"/>
                    <a:pt x="101" y="117"/>
                  </a:cubicBezTo>
                  <a:cubicBezTo>
                    <a:pt x="152" y="143"/>
                    <a:pt x="393" y="75"/>
                    <a:pt x="291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9" name="Google Shape;37679;p16"/>
            <p:cNvSpPr/>
            <p:nvPr/>
          </p:nvSpPr>
          <p:spPr>
            <a:xfrm>
              <a:off x="1690009" y="4355198"/>
              <a:ext cx="22950" cy="13700"/>
            </a:xfrm>
            <a:custGeom>
              <a:avLst/>
              <a:gdLst/>
              <a:ahLst/>
              <a:cxnLst/>
              <a:rect l="l" t="t" r="r" b="b"/>
              <a:pathLst>
                <a:path w="643" h="455" extrusionOk="0">
                  <a:moveTo>
                    <a:pt x="0" y="92"/>
                  </a:moveTo>
                  <a:lnTo>
                    <a:pt x="0" y="455"/>
                  </a:lnTo>
                  <a:lnTo>
                    <a:pt x="580" y="455"/>
                  </a:lnTo>
                  <a:cubicBezTo>
                    <a:pt x="630" y="219"/>
                    <a:pt x="643" y="1"/>
                    <a:pt x="0" y="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0" name="Google Shape;37680;p16"/>
            <p:cNvSpPr/>
            <p:nvPr/>
          </p:nvSpPr>
          <p:spPr>
            <a:xfrm>
              <a:off x="8063751" y="4355198"/>
              <a:ext cx="26841" cy="13038"/>
            </a:xfrm>
            <a:custGeom>
              <a:avLst/>
              <a:gdLst/>
              <a:ahLst/>
              <a:cxnLst/>
              <a:rect l="l" t="t" r="r" b="b"/>
              <a:pathLst>
                <a:path w="752" h="433" extrusionOk="0">
                  <a:moveTo>
                    <a:pt x="191" y="1"/>
                  </a:moveTo>
                  <a:cubicBezTo>
                    <a:pt x="209" y="159"/>
                    <a:pt x="150" y="283"/>
                    <a:pt x="0" y="362"/>
                  </a:cubicBezTo>
                  <a:cubicBezTo>
                    <a:pt x="658" y="433"/>
                    <a:pt x="752" y="16"/>
                    <a:pt x="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1" name="Google Shape;37681;p16"/>
            <p:cNvSpPr/>
            <p:nvPr/>
          </p:nvSpPr>
          <p:spPr>
            <a:xfrm>
              <a:off x="3851185" y="4359986"/>
              <a:ext cx="13849" cy="7437"/>
            </a:xfrm>
            <a:custGeom>
              <a:avLst/>
              <a:gdLst/>
              <a:ahLst/>
              <a:cxnLst/>
              <a:rect l="l" t="t" r="r" b="b"/>
              <a:pathLst>
                <a:path w="388" h="247" extrusionOk="0">
                  <a:moveTo>
                    <a:pt x="388" y="113"/>
                  </a:moveTo>
                  <a:cubicBezTo>
                    <a:pt x="385" y="22"/>
                    <a:pt x="50" y="1"/>
                    <a:pt x="0" y="113"/>
                  </a:cubicBezTo>
                  <a:cubicBezTo>
                    <a:pt x="219" y="104"/>
                    <a:pt x="304" y="246"/>
                    <a:pt x="388" y="1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2" name="Google Shape;37682;p16"/>
            <p:cNvSpPr/>
            <p:nvPr/>
          </p:nvSpPr>
          <p:spPr>
            <a:xfrm>
              <a:off x="1486672" y="4362665"/>
              <a:ext cx="14206" cy="4276"/>
            </a:xfrm>
            <a:custGeom>
              <a:avLst/>
              <a:gdLst/>
              <a:ahLst/>
              <a:cxnLst/>
              <a:rect l="l" t="t" r="r" b="b"/>
              <a:pathLst>
                <a:path w="398" h="142" extrusionOk="0">
                  <a:moveTo>
                    <a:pt x="296" y="24"/>
                  </a:moveTo>
                  <a:cubicBezTo>
                    <a:pt x="242" y="1"/>
                    <a:pt x="1" y="69"/>
                    <a:pt x="104" y="116"/>
                  </a:cubicBezTo>
                  <a:cubicBezTo>
                    <a:pt x="158" y="142"/>
                    <a:pt x="398" y="73"/>
                    <a:pt x="296" y="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3" name="Google Shape;37683;p16"/>
            <p:cNvSpPr/>
            <p:nvPr/>
          </p:nvSpPr>
          <p:spPr>
            <a:xfrm>
              <a:off x="506003" y="4360317"/>
              <a:ext cx="7031" cy="6233"/>
            </a:xfrm>
            <a:custGeom>
              <a:avLst/>
              <a:gdLst/>
              <a:ahLst/>
              <a:cxnLst/>
              <a:rect l="l" t="t" r="r" b="b"/>
              <a:pathLst>
                <a:path w="197" h="207" extrusionOk="0">
                  <a:moveTo>
                    <a:pt x="197" y="102"/>
                  </a:moveTo>
                  <a:cubicBezTo>
                    <a:pt x="197" y="53"/>
                    <a:pt x="37" y="0"/>
                    <a:pt x="4" y="102"/>
                  </a:cubicBezTo>
                  <a:cubicBezTo>
                    <a:pt x="1" y="153"/>
                    <a:pt x="160" y="207"/>
                    <a:pt x="197" y="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4" name="Google Shape;37684;p16"/>
            <p:cNvSpPr/>
            <p:nvPr/>
          </p:nvSpPr>
          <p:spPr>
            <a:xfrm>
              <a:off x="217006" y="4357095"/>
              <a:ext cx="27626" cy="9936"/>
            </a:xfrm>
            <a:custGeom>
              <a:avLst/>
              <a:gdLst/>
              <a:ahLst/>
              <a:cxnLst/>
              <a:rect l="l" t="t" r="r" b="b"/>
              <a:pathLst>
                <a:path w="774" h="330" extrusionOk="0">
                  <a:moveTo>
                    <a:pt x="774" y="120"/>
                  </a:moveTo>
                  <a:cubicBezTo>
                    <a:pt x="514" y="3"/>
                    <a:pt x="54" y="0"/>
                    <a:pt x="1" y="209"/>
                  </a:cubicBezTo>
                  <a:cubicBezTo>
                    <a:pt x="257" y="329"/>
                    <a:pt x="719" y="329"/>
                    <a:pt x="774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5" name="Google Shape;37685;p16"/>
            <p:cNvSpPr/>
            <p:nvPr/>
          </p:nvSpPr>
          <p:spPr>
            <a:xfrm>
              <a:off x="4081219" y="4346828"/>
              <a:ext cx="37120" cy="16591"/>
            </a:xfrm>
            <a:custGeom>
              <a:avLst/>
              <a:gdLst/>
              <a:ahLst/>
              <a:cxnLst/>
              <a:rect l="l" t="t" r="r" b="b"/>
              <a:pathLst>
                <a:path w="1040" h="551" extrusionOk="0">
                  <a:moveTo>
                    <a:pt x="887" y="550"/>
                  </a:moveTo>
                  <a:cubicBezTo>
                    <a:pt x="1040" y="1"/>
                    <a:pt x="1" y="490"/>
                    <a:pt x="887" y="55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6" name="Google Shape;37686;p16"/>
            <p:cNvSpPr/>
            <p:nvPr/>
          </p:nvSpPr>
          <p:spPr>
            <a:xfrm>
              <a:off x="806207" y="4355409"/>
              <a:ext cx="34086" cy="8792"/>
            </a:xfrm>
            <a:custGeom>
              <a:avLst/>
              <a:gdLst/>
              <a:ahLst/>
              <a:cxnLst/>
              <a:rect l="l" t="t" r="r" b="b"/>
              <a:pathLst>
                <a:path w="955" h="292" extrusionOk="0">
                  <a:moveTo>
                    <a:pt x="75" y="176"/>
                  </a:moveTo>
                  <a:cubicBezTo>
                    <a:pt x="321" y="180"/>
                    <a:pt x="345" y="291"/>
                    <a:pt x="655" y="265"/>
                  </a:cubicBezTo>
                  <a:cubicBezTo>
                    <a:pt x="954" y="43"/>
                    <a:pt x="0" y="0"/>
                    <a:pt x="75" y="1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7" name="Google Shape;37687;p16"/>
            <p:cNvSpPr/>
            <p:nvPr/>
          </p:nvSpPr>
          <p:spPr>
            <a:xfrm>
              <a:off x="6903837" y="4357216"/>
              <a:ext cx="13991" cy="4215"/>
            </a:xfrm>
            <a:custGeom>
              <a:avLst/>
              <a:gdLst/>
              <a:ahLst/>
              <a:cxnLst/>
              <a:rect l="l" t="t" r="r" b="b"/>
              <a:pathLst>
                <a:path w="392" h="140" extrusionOk="0">
                  <a:moveTo>
                    <a:pt x="294" y="25"/>
                  </a:moveTo>
                  <a:cubicBezTo>
                    <a:pt x="239" y="0"/>
                    <a:pt x="0" y="68"/>
                    <a:pt x="98" y="116"/>
                  </a:cubicBezTo>
                  <a:cubicBezTo>
                    <a:pt x="153" y="140"/>
                    <a:pt x="392" y="72"/>
                    <a:pt x="294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8" name="Google Shape;37688;p16"/>
            <p:cNvSpPr/>
            <p:nvPr/>
          </p:nvSpPr>
          <p:spPr>
            <a:xfrm>
              <a:off x="5927023" y="4349749"/>
              <a:ext cx="25556" cy="10990"/>
            </a:xfrm>
            <a:custGeom>
              <a:avLst/>
              <a:gdLst/>
              <a:ahLst/>
              <a:cxnLst/>
              <a:rect l="l" t="t" r="r" b="b"/>
              <a:pathLst>
                <a:path w="716" h="365" extrusionOk="0">
                  <a:moveTo>
                    <a:pt x="662" y="364"/>
                  </a:moveTo>
                  <a:cubicBezTo>
                    <a:pt x="716" y="157"/>
                    <a:pt x="613" y="21"/>
                    <a:pt x="275" y="0"/>
                  </a:cubicBezTo>
                  <a:cubicBezTo>
                    <a:pt x="215" y="123"/>
                    <a:pt x="1" y="173"/>
                    <a:pt x="84" y="3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9" name="Google Shape;37689;p16"/>
            <p:cNvSpPr/>
            <p:nvPr/>
          </p:nvSpPr>
          <p:spPr>
            <a:xfrm>
              <a:off x="2857632" y="4346015"/>
              <a:ext cx="39833" cy="15838"/>
            </a:xfrm>
            <a:custGeom>
              <a:avLst/>
              <a:gdLst/>
              <a:ahLst/>
              <a:cxnLst/>
              <a:rect l="l" t="t" r="r" b="b"/>
              <a:pathLst>
                <a:path w="1116" h="526" extrusionOk="0">
                  <a:moveTo>
                    <a:pt x="650" y="306"/>
                  </a:moveTo>
                  <a:cubicBezTo>
                    <a:pt x="1116" y="0"/>
                    <a:pt x="1" y="525"/>
                    <a:pt x="650" y="3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0" name="Google Shape;37690;p16"/>
            <p:cNvSpPr/>
            <p:nvPr/>
          </p:nvSpPr>
          <p:spPr>
            <a:xfrm>
              <a:off x="2122701" y="4346979"/>
              <a:ext cx="14705" cy="9515"/>
            </a:xfrm>
            <a:custGeom>
              <a:avLst/>
              <a:gdLst/>
              <a:ahLst/>
              <a:cxnLst/>
              <a:rect l="l" t="t" r="r" b="b"/>
              <a:pathLst>
                <a:path w="412" h="316" extrusionOk="0">
                  <a:moveTo>
                    <a:pt x="411" y="274"/>
                  </a:moveTo>
                  <a:lnTo>
                    <a:pt x="411" y="92"/>
                  </a:lnTo>
                  <a:cubicBezTo>
                    <a:pt x="219" y="92"/>
                    <a:pt x="182" y="19"/>
                    <a:pt x="26" y="1"/>
                  </a:cubicBezTo>
                  <a:cubicBezTo>
                    <a:pt x="46" y="145"/>
                    <a:pt x="0" y="316"/>
                    <a:pt x="411" y="2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1" name="Google Shape;37691;p16"/>
            <p:cNvSpPr/>
            <p:nvPr/>
          </p:nvSpPr>
          <p:spPr>
            <a:xfrm>
              <a:off x="1855155" y="4352489"/>
              <a:ext cx="13884" cy="2740"/>
            </a:xfrm>
            <a:custGeom>
              <a:avLst/>
              <a:gdLst/>
              <a:ahLst/>
              <a:cxnLst/>
              <a:rect l="l" t="t" r="r" b="b"/>
              <a:pathLst>
                <a:path w="389" h="91" extrusionOk="0">
                  <a:moveTo>
                    <a:pt x="389" y="1"/>
                  </a:moveTo>
                  <a:cubicBezTo>
                    <a:pt x="238" y="20"/>
                    <a:pt x="6" y="2"/>
                    <a:pt x="1" y="91"/>
                  </a:cubicBezTo>
                  <a:cubicBezTo>
                    <a:pt x="152" y="71"/>
                    <a:pt x="382" y="88"/>
                    <a:pt x="3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2" name="Google Shape;37692;p16"/>
            <p:cNvSpPr/>
            <p:nvPr/>
          </p:nvSpPr>
          <p:spPr>
            <a:xfrm>
              <a:off x="3944056" y="4348966"/>
              <a:ext cx="13991" cy="4306"/>
            </a:xfrm>
            <a:custGeom>
              <a:avLst/>
              <a:gdLst/>
              <a:ahLst/>
              <a:cxnLst/>
              <a:rect l="l" t="t" r="r" b="b"/>
              <a:pathLst>
                <a:path w="392" h="143" extrusionOk="0">
                  <a:moveTo>
                    <a:pt x="293" y="26"/>
                  </a:moveTo>
                  <a:cubicBezTo>
                    <a:pt x="242" y="0"/>
                    <a:pt x="1" y="68"/>
                    <a:pt x="100" y="118"/>
                  </a:cubicBezTo>
                  <a:cubicBezTo>
                    <a:pt x="155" y="142"/>
                    <a:pt x="391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3" name="Google Shape;37693;p16"/>
            <p:cNvSpPr/>
            <p:nvPr/>
          </p:nvSpPr>
          <p:spPr>
            <a:xfrm>
              <a:off x="750350" y="4348966"/>
              <a:ext cx="13956" cy="4306"/>
            </a:xfrm>
            <a:custGeom>
              <a:avLst/>
              <a:gdLst/>
              <a:ahLst/>
              <a:cxnLst/>
              <a:rect l="l" t="t" r="r" b="b"/>
              <a:pathLst>
                <a:path w="391" h="143" extrusionOk="0">
                  <a:moveTo>
                    <a:pt x="293" y="26"/>
                  </a:moveTo>
                  <a:cubicBezTo>
                    <a:pt x="239" y="0"/>
                    <a:pt x="0" y="68"/>
                    <a:pt x="99" y="118"/>
                  </a:cubicBezTo>
                  <a:cubicBezTo>
                    <a:pt x="152" y="142"/>
                    <a:pt x="390" y="73"/>
                    <a:pt x="293" y="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4" name="Google Shape;37694;p16"/>
            <p:cNvSpPr/>
            <p:nvPr/>
          </p:nvSpPr>
          <p:spPr>
            <a:xfrm>
              <a:off x="6928108" y="434426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1"/>
                  </a:moveTo>
                  <a:lnTo>
                    <a:pt x="0" y="1"/>
                  </a:lnTo>
                  <a:lnTo>
                    <a:pt x="0" y="184"/>
                  </a:lnTo>
                  <a:lnTo>
                    <a:pt x="386" y="18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5" name="Google Shape;37695;p16"/>
            <p:cNvSpPr/>
            <p:nvPr/>
          </p:nvSpPr>
          <p:spPr>
            <a:xfrm>
              <a:off x="3101014" y="4341529"/>
              <a:ext cx="13777" cy="5540"/>
            </a:xfrm>
            <a:custGeom>
              <a:avLst/>
              <a:gdLst/>
              <a:ahLst/>
              <a:cxnLst/>
              <a:rect l="l" t="t" r="r" b="b"/>
              <a:pathLst>
                <a:path w="386" h="184" extrusionOk="0">
                  <a:moveTo>
                    <a:pt x="386" y="0"/>
                  </a:moveTo>
                  <a:lnTo>
                    <a:pt x="1" y="0"/>
                  </a:lnTo>
                  <a:lnTo>
                    <a:pt x="1" y="183"/>
                  </a:lnTo>
                  <a:lnTo>
                    <a:pt x="386" y="1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6" name="Google Shape;37696;p16"/>
            <p:cNvSpPr/>
            <p:nvPr/>
          </p:nvSpPr>
          <p:spPr>
            <a:xfrm>
              <a:off x="2031473" y="4338970"/>
              <a:ext cx="34051" cy="8882"/>
            </a:xfrm>
            <a:custGeom>
              <a:avLst/>
              <a:gdLst/>
              <a:ahLst/>
              <a:cxnLst/>
              <a:rect l="l" t="t" r="r" b="b"/>
              <a:pathLst>
                <a:path w="954" h="295" extrusionOk="0">
                  <a:moveTo>
                    <a:pt x="75" y="177"/>
                  </a:moveTo>
                  <a:cubicBezTo>
                    <a:pt x="321" y="182"/>
                    <a:pt x="341" y="294"/>
                    <a:pt x="654" y="268"/>
                  </a:cubicBezTo>
                  <a:cubicBezTo>
                    <a:pt x="953" y="45"/>
                    <a:pt x="0" y="1"/>
                    <a:pt x="75" y="1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7" name="Google Shape;37697;p16"/>
            <p:cNvSpPr/>
            <p:nvPr/>
          </p:nvSpPr>
          <p:spPr>
            <a:xfrm>
              <a:off x="3083739" y="4340776"/>
              <a:ext cx="13956" cy="4276"/>
            </a:xfrm>
            <a:custGeom>
              <a:avLst/>
              <a:gdLst/>
              <a:ahLst/>
              <a:cxnLst/>
              <a:rect l="l" t="t" r="r" b="b"/>
              <a:pathLst>
                <a:path w="391" h="142" extrusionOk="0">
                  <a:moveTo>
                    <a:pt x="290" y="25"/>
                  </a:moveTo>
                  <a:cubicBezTo>
                    <a:pt x="237" y="1"/>
                    <a:pt x="1" y="70"/>
                    <a:pt x="98" y="117"/>
                  </a:cubicBezTo>
                  <a:cubicBezTo>
                    <a:pt x="152" y="142"/>
                    <a:pt x="391" y="71"/>
                    <a:pt x="290" y="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8" name="Google Shape;37698;p16"/>
            <p:cNvSpPr/>
            <p:nvPr/>
          </p:nvSpPr>
          <p:spPr>
            <a:xfrm>
              <a:off x="2171849" y="4341529"/>
              <a:ext cx="13706" cy="2770"/>
            </a:xfrm>
            <a:custGeom>
              <a:avLst/>
              <a:gdLst/>
              <a:ahLst/>
              <a:cxnLst/>
              <a:rect l="l" t="t" r="r" b="b"/>
              <a:pathLst>
                <a:path w="384" h="92" extrusionOk="0">
                  <a:moveTo>
                    <a:pt x="384" y="0"/>
                  </a:moveTo>
                  <a:cubicBezTo>
                    <a:pt x="235" y="20"/>
                    <a:pt x="3" y="4"/>
                    <a:pt x="0" y="92"/>
                  </a:cubicBezTo>
                  <a:cubicBezTo>
                    <a:pt x="149" y="71"/>
                    <a:pt x="377" y="89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9" name="Google Shape;37699;p16"/>
            <p:cNvSpPr/>
            <p:nvPr/>
          </p:nvSpPr>
          <p:spPr>
            <a:xfrm>
              <a:off x="2027225" y="5008644"/>
              <a:ext cx="50683" cy="16410"/>
            </a:xfrm>
            <a:custGeom>
              <a:avLst/>
              <a:gdLst/>
              <a:ahLst/>
              <a:cxnLst/>
              <a:rect l="l" t="t" r="r" b="b"/>
              <a:pathLst>
                <a:path w="1420" h="545" extrusionOk="0">
                  <a:moveTo>
                    <a:pt x="194" y="545"/>
                  </a:moveTo>
                  <a:cubicBezTo>
                    <a:pt x="1419" y="479"/>
                    <a:pt x="207" y="0"/>
                    <a:pt x="0" y="271"/>
                  </a:cubicBezTo>
                  <a:cubicBezTo>
                    <a:pt x="226" y="289"/>
                    <a:pt x="211" y="417"/>
                    <a:pt x="194" y="5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0" name="Google Shape;37700;p16"/>
            <p:cNvSpPr/>
            <p:nvPr/>
          </p:nvSpPr>
          <p:spPr>
            <a:xfrm>
              <a:off x="8717625" y="4718789"/>
              <a:ext cx="34479" cy="10990"/>
            </a:xfrm>
            <a:custGeom>
              <a:avLst/>
              <a:gdLst/>
              <a:ahLst/>
              <a:cxnLst/>
              <a:rect l="l" t="t" r="r" b="b"/>
              <a:pathLst>
                <a:path w="966" h="365" extrusionOk="0">
                  <a:moveTo>
                    <a:pt x="965" y="365"/>
                  </a:moveTo>
                  <a:cubicBezTo>
                    <a:pt x="897" y="123"/>
                    <a:pt x="459" y="59"/>
                    <a:pt x="0" y="0"/>
                  </a:cubicBezTo>
                  <a:cubicBezTo>
                    <a:pt x="79" y="237"/>
                    <a:pt x="601" y="264"/>
                    <a:pt x="965" y="3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1" name="Google Shape;37701;p16"/>
            <p:cNvSpPr/>
            <p:nvPr/>
          </p:nvSpPr>
          <p:spPr>
            <a:xfrm>
              <a:off x="9040779" y="4491891"/>
              <a:ext cx="36799" cy="16320"/>
            </a:xfrm>
            <a:custGeom>
              <a:avLst/>
              <a:gdLst/>
              <a:ahLst/>
              <a:cxnLst/>
              <a:rect l="l" t="t" r="r" b="b"/>
              <a:pathLst>
                <a:path w="1031" h="542" extrusionOk="0">
                  <a:moveTo>
                    <a:pt x="203" y="455"/>
                  </a:moveTo>
                  <a:cubicBezTo>
                    <a:pt x="791" y="541"/>
                    <a:pt x="1030" y="10"/>
                    <a:pt x="781" y="1"/>
                  </a:cubicBezTo>
                  <a:cubicBezTo>
                    <a:pt x="609" y="161"/>
                    <a:pt x="0" y="117"/>
                    <a:pt x="203" y="4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2" name="Google Shape;37702;p16"/>
            <p:cNvSpPr/>
            <p:nvPr/>
          </p:nvSpPr>
          <p:spPr>
            <a:xfrm>
              <a:off x="780616" y="4419510"/>
              <a:ext cx="35264" cy="10117"/>
            </a:xfrm>
            <a:custGeom>
              <a:avLst/>
              <a:gdLst/>
              <a:ahLst/>
              <a:cxnLst/>
              <a:rect l="l" t="t" r="r" b="b"/>
              <a:pathLst>
                <a:path w="988" h="336" extrusionOk="0">
                  <a:moveTo>
                    <a:pt x="409" y="316"/>
                  </a:moveTo>
                  <a:cubicBezTo>
                    <a:pt x="487" y="162"/>
                    <a:pt x="658" y="336"/>
                    <a:pt x="987" y="316"/>
                  </a:cubicBezTo>
                  <a:lnTo>
                    <a:pt x="987" y="45"/>
                  </a:lnTo>
                  <a:cubicBezTo>
                    <a:pt x="613" y="0"/>
                    <a:pt x="1" y="289"/>
                    <a:pt x="409" y="31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3" name="Google Shape;37703;p16"/>
            <p:cNvSpPr/>
            <p:nvPr/>
          </p:nvSpPr>
          <p:spPr>
            <a:xfrm>
              <a:off x="754097" y="4355921"/>
              <a:ext cx="37656" cy="11111"/>
            </a:xfrm>
            <a:custGeom>
              <a:avLst/>
              <a:gdLst/>
              <a:ahLst/>
              <a:cxnLst/>
              <a:rect l="l" t="t" r="r" b="b"/>
              <a:pathLst>
                <a:path w="1055" h="369" extrusionOk="0">
                  <a:moveTo>
                    <a:pt x="960" y="248"/>
                  </a:moveTo>
                  <a:cubicBezTo>
                    <a:pt x="574" y="248"/>
                    <a:pt x="715" y="0"/>
                    <a:pt x="188" y="68"/>
                  </a:cubicBezTo>
                  <a:cubicBezTo>
                    <a:pt x="1" y="290"/>
                    <a:pt x="1054" y="368"/>
                    <a:pt x="960" y="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7704" name="Google Shape;37704;p16"/>
          <p:cNvCxnSpPr/>
          <p:nvPr/>
        </p:nvCxnSpPr>
        <p:spPr>
          <a:xfrm>
            <a:off x="820875" y="1154950"/>
            <a:ext cx="5283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7705" name="Google Shape;37705;p16"/>
          <p:cNvSpPr txBox="1">
            <a:spLocks noGrp="1"/>
          </p:cNvSpPr>
          <p:nvPr>
            <p:ph type="title"/>
          </p:nvPr>
        </p:nvSpPr>
        <p:spPr>
          <a:xfrm>
            <a:off x="2004875" y="160125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706" name="Google Shape;37706;p16"/>
          <p:cNvSpPr txBox="1">
            <a:spLocks noGrp="1"/>
          </p:cNvSpPr>
          <p:nvPr>
            <p:ph type="title" idx="2" hasCustomPrompt="1"/>
          </p:nvPr>
        </p:nvSpPr>
        <p:spPr>
          <a:xfrm>
            <a:off x="729575" y="1601475"/>
            <a:ext cx="1275300" cy="10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7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707" name="Google Shape;37707;p16"/>
          <p:cNvSpPr txBox="1">
            <a:spLocks noGrp="1"/>
          </p:cNvSpPr>
          <p:nvPr>
            <p:ph type="subTitle" idx="1"/>
          </p:nvPr>
        </p:nvSpPr>
        <p:spPr>
          <a:xfrm>
            <a:off x="2004875" y="2079175"/>
            <a:ext cx="23364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08" name="Google Shape;37708;p16"/>
          <p:cNvSpPr txBox="1">
            <a:spLocks noGrp="1"/>
          </p:cNvSpPr>
          <p:nvPr>
            <p:ph type="title" idx="3"/>
          </p:nvPr>
        </p:nvSpPr>
        <p:spPr>
          <a:xfrm>
            <a:off x="6087600" y="160125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709" name="Google Shape;37709;p16"/>
          <p:cNvSpPr txBox="1">
            <a:spLocks noGrp="1"/>
          </p:cNvSpPr>
          <p:nvPr>
            <p:ph type="title" idx="4" hasCustomPrompt="1"/>
          </p:nvPr>
        </p:nvSpPr>
        <p:spPr>
          <a:xfrm>
            <a:off x="4812300" y="1601475"/>
            <a:ext cx="1275300" cy="10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7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710" name="Google Shape;37710;p16"/>
          <p:cNvSpPr txBox="1">
            <a:spLocks noGrp="1"/>
          </p:cNvSpPr>
          <p:nvPr>
            <p:ph type="subTitle" idx="5"/>
          </p:nvPr>
        </p:nvSpPr>
        <p:spPr>
          <a:xfrm>
            <a:off x="6087600" y="2079175"/>
            <a:ext cx="23364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11" name="Google Shape;37711;p16"/>
          <p:cNvSpPr txBox="1">
            <a:spLocks noGrp="1"/>
          </p:cNvSpPr>
          <p:nvPr>
            <p:ph type="title" idx="6"/>
          </p:nvPr>
        </p:nvSpPr>
        <p:spPr>
          <a:xfrm>
            <a:off x="2004875" y="326575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712" name="Google Shape;37712;p16"/>
          <p:cNvSpPr txBox="1">
            <a:spLocks noGrp="1"/>
          </p:cNvSpPr>
          <p:nvPr>
            <p:ph type="title" idx="7" hasCustomPrompt="1"/>
          </p:nvPr>
        </p:nvSpPr>
        <p:spPr>
          <a:xfrm>
            <a:off x="729575" y="3265975"/>
            <a:ext cx="1275300" cy="10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7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713" name="Google Shape;37713;p16"/>
          <p:cNvSpPr txBox="1">
            <a:spLocks noGrp="1"/>
          </p:cNvSpPr>
          <p:nvPr>
            <p:ph type="subTitle" idx="8"/>
          </p:nvPr>
        </p:nvSpPr>
        <p:spPr>
          <a:xfrm>
            <a:off x="2004875" y="38093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14" name="Google Shape;37714;p16"/>
          <p:cNvSpPr txBox="1">
            <a:spLocks noGrp="1"/>
          </p:cNvSpPr>
          <p:nvPr>
            <p:ph type="title" idx="9"/>
          </p:nvPr>
        </p:nvSpPr>
        <p:spPr>
          <a:xfrm>
            <a:off x="6087600" y="326575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715" name="Google Shape;37715;p16"/>
          <p:cNvSpPr txBox="1">
            <a:spLocks noGrp="1"/>
          </p:cNvSpPr>
          <p:nvPr>
            <p:ph type="title" idx="13" hasCustomPrompt="1"/>
          </p:nvPr>
        </p:nvSpPr>
        <p:spPr>
          <a:xfrm>
            <a:off x="4812300" y="3265975"/>
            <a:ext cx="1275300" cy="10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7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7716" name="Google Shape;37716;p16"/>
          <p:cNvSpPr txBox="1">
            <a:spLocks noGrp="1"/>
          </p:cNvSpPr>
          <p:nvPr>
            <p:ph type="subTitle" idx="14"/>
          </p:nvPr>
        </p:nvSpPr>
        <p:spPr>
          <a:xfrm>
            <a:off x="6087600" y="38093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717" name="Google Shape;37717;p16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attrocento Sans"/>
              <a:buChar char="■"/>
              <a:defRPr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7" r:id="rId6"/>
    <p:sldLayoutId id="2147483658" r:id="rId7"/>
    <p:sldLayoutId id="2147483659" r:id="rId8"/>
    <p:sldLayoutId id="2147483662" r:id="rId9"/>
    <p:sldLayoutId id="2147483664" r:id="rId10"/>
    <p:sldLayoutId id="2147483666" r:id="rId11"/>
    <p:sldLayoutId id="2147483671" r:id="rId12"/>
    <p:sldLayoutId id="2147483672" r:id="rId13"/>
    <p:sldLayoutId id="2147483673" r:id="rId14"/>
    <p:sldLayoutId id="2147483674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SeD1hsAKxrnyVFs4uoynpTJUVnrm2ZdZPAO7cYv4Mc/copy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70" name="Google Shape;70070;p31"/>
          <p:cNvSpPr txBox="1">
            <a:spLocks noGrp="1"/>
          </p:cNvSpPr>
          <p:nvPr>
            <p:ph type="ctrTitle"/>
          </p:nvPr>
        </p:nvSpPr>
        <p:spPr>
          <a:xfrm>
            <a:off x="577137" y="1483479"/>
            <a:ext cx="7989725" cy="18238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accent3"/>
                </a:solidFill>
              </a:rPr>
              <a:t>COVID-19 </a:t>
            </a:r>
            <a:r>
              <a:rPr lang="en" sz="4400" dirty="0"/>
              <a:t>DATA ANALYTICS </a:t>
            </a:r>
            <a:br>
              <a:rPr lang="en" sz="4400" dirty="0"/>
            </a:br>
            <a:r>
              <a:rPr lang="en" sz="4400" dirty="0"/>
              <a:t>&amp; PREDICTION MODEL</a:t>
            </a:r>
            <a:endParaRPr sz="4400" dirty="0">
              <a:solidFill>
                <a:schemeClr val="accent3"/>
              </a:solidFill>
            </a:endParaRPr>
          </a:p>
        </p:txBody>
      </p:sp>
      <p:sp>
        <p:nvSpPr>
          <p:cNvPr id="70071" name="Google Shape;70071;p31"/>
          <p:cNvSpPr txBox="1">
            <a:spLocks noGrp="1"/>
          </p:cNvSpPr>
          <p:nvPr>
            <p:ph type="subTitle" idx="1"/>
          </p:nvPr>
        </p:nvSpPr>
        <p:spPr>
          <a:xfrm>
            <a:off x="2030862" y="2853213"/>
            <a:ext cx="5105100" cy="595975"/>
          </a:xfrm>
          <a:prstGeom prst="rect">
            <a:avLst/>
          </a:prstGeom>
        </p:spPr>
        <p:txBody>
          <a:bodyPr spcFirstLastPara="1" wrap="square" lIns="457200" tIns="91425" rIns="45720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Discrete Structure (CO1007)</a:t>
            </a:r>
            <a:endParaRPr dirty="0"/>
          </a:p>
        </p:txBody>
      </p:sp>
      <p:grpSp>
        <p:nvGrpSpPr>
          <p:cNvPr id="70072" name="Google Shape;70072;p31"/>
          <p:cNvGrpSpPr/>
          <p:nvPr/>
        </p:nvGrpSpPr>
        <p:grpSpPr>
          <a:xfrm>
            <a:off x="1540225" y="3065875"/>
            <a:ext cx="724950" cy="1130325"/>
            <a:chOff x="1540225" y="3065875"/>
            <a:chExt cx="724950" cy="1130325"/>
          </a:xfrm>
        </p:grpSpPr>
        <p:sp>
          <p:nvSpPr>
            <p:cNvPr id="70073" name="Google Shape;70073;p31"/>
            <p:cNvSpPr/>
            <p:nvPr/>
          </p:nvSpPr>
          <p:spPr>
            <a:xfrm>
              <a:off x="1678875" y="3600225"/>
              <a:ext cx="586300" cy="595975"/>
            </a:xfrm>
            <a:custGeom>
              <a:avLst/>
              <a:gdLst/>
              <a:ahLst/>
              <a:cxnLst/>
              <a:rect l="l" t="t" r="r" b="b"/>
              <a:pathLst>
                <a:path w="23452" h="23839" extrusionOk="0">
                  <a:moveTo>
                    <a:pt x="23451" y="0"/>
                  </a:moveTo>
                  <a:lnTo>
                    <a:pt x="0" y="1744"/>
                  </a:lnTo>
                  <a:lnTo>
                    <a:pt x="4071" y="23838"/>
                  </a:lnTo>
                  <a:lnTo>
                    <a:pt x="20545" y="23838"/>
                  </a:lnTo>
                  <a:lnTo>
                    <a:pt x="234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4" name="Google Shape;70074;p31"/>
            <p:cNvSpPr/>
            <p:nvPr/>
          </p:nvSpPr>
          <p:spPr>
            <a:xfrm>
              <a:off x="1540225" y="3737200"/>
              <a:ext cx="237525" cy="365775"/>
            </a:xfrm>
            <a:custGeom>
              <a:avLst/>
              <a:gdLst/>
              <a:ahLst/>
              <a:cxnLst/>
              <a:rect l="l" t="t" r="r" b="b"/>
              <a:pathLst>
                <a:path w="9501" h="14631" extrusionOk="0">
                  <a:moveTo>
                    <a:pt x="7005" y="0"/>
                  </a:moveTo>
                  <a:lnTo>
                    <a:pt x="0" y="912"/>
                  </a:lnTo>
                  <a:lnTo>
                    <a:pt x="2308" y="14631"/>
                  </a:lnTo>
                  <a:lnTo>
                    <a:pt x="9501" y="13554"/>
                  </a:lnTo>
                  <a:lnTo>
                    <a:pt x="9501" y="10082"/>
                  </a:lnTo>
                  <a:lnTo>
                    <a:pt x="4339" y="11482"/>
                  </a:lnTo>
                  <a:lnTo>
                    <a:pt x="1960" y="2171"/>
                  </a:lnTo>
                  <a:lnTo>
                    <a:pt x="7411" y="2211"/>
                  </a:lnTo>
                  <a:lnTo>
                    <a:pt x="70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5" name="Google Shape;70075;p31"/>
            <p:cNvSpPr/>
            <p:nvPr/>
          </p:nvSpPr>
          <p:spPr>
            <a:xfrm>
              <a:off x="2100150" y="3641025"/>
              <a:ext cx="105025" cy="516225"/>
            </a:xfrm>
            <a:custGeom>
              <a:avLst/>
              <a:gdLst/>
              <a:ahLst/>
              <a:cxnLst/>
              <a:rect l="l" t="t" r="r" b="b"/>
              <a:pathLst>
                <a:path w="4201" h="20649" extrusionOk="0">
                  <a:moveTo>
                    <a:pt x="4201" y="0"/>
                  </a:moveTo>
                  <a:lnTo>
                    <a:pt x="0" y="419"/>
                  </a:lnTo>
                  <a:lnTo>
                    <a:pt x="0" y="20649"/>
                  </a:lnTo>
                  <a:lnTo>
                    <a:pt x="2101" y="20649"/>
                  </a:lnTo>
                  <a:lnTo>
                    <a:pt x="4201" y="0"/>
                  </a:ln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6" name="Google Shape;70076;p31"/>
            <p:cNvSpPr/>
            <p:nvPr/>
          </p:nvSpPr>
          <p:spPr>
            <a:xfrm>
              <a:off x="2031900" y="3658475"/>
              <a:ext cx="40275" cy="498775"/>
            </a:xfrm>
            <a:custGeom>
              <a:avLst/>
              <a:gdLst/>
              <a:ahLst/>
              <a:cxnLst/>
              <a:rect l="l" t="t" r="r" b="b"/>
              <a:pathLst>
                <a:path w="1611" h="19951" extrusionOk="0">
                  <a:moveTo>
                    <a:pt x="1121" y="0"/>
                  </a:moveTo>
                  <a:lnTo>
                    <a:pt x="1" y="701"/>
                  </a:lnTo>
                  <a:lnTo>
                    <a:pt x="351" y="19320"/>
                  </a:lnTo>
                  <a:lnTo>
                    <a:pt x="1611" y="19951"/>
                  </a:lnTo>
                  <a:lnTo>
                    <a:pt x="1121" y="0"/>
                  </a:ln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7" name="Google Shape;70077;p31"/>
            <p:cNvSpPr/>
            <p:nvPr/>
          </p:nvSpPr>
          <p:spPr>
            <a:xfrm>
              <a:off x="1815225" y="3065875"/>
              <a:ext cx="328800" cy="466450"/>
            </a:xfrm>
            <a:custGeom>
              <a:avLst/>
              <a:gdLst/>
              <a:ahLst/>
              <a:cxnLst/>
              <a:rect l="l" t="t" r="r" b="b"/>
              <a:pathLst>
                <a:path w="13152" h="18658" extrusionOk="0">
                  <a:moveTo>
                    <a:pt x="5759" y="1"/>
                  </a:moveTo>
                  <a:cubicBezTo>
                    <a:pt x="4756" y="1"/>
                    <a:pt x="3753" y="226"/>
                    <a:pt x="2857" y="677"/>
                  </a:cubicBezTo>
                  <a:cubicBezTo>
                    <a:pt x="4585" y="1239"/>
                    <a:pt x="5429" y="3209"/>
                    <a:pt x="5666" y="5011"/>
                  </a:cubicBezTo>
                  <a:cubicBezTo>
                    <a:pt x="5768" y="5780"/>
                    <a:pt x="5794" y="6591"/>
                    <a:pt x="5476" y="7296"/>
                  </a:cubicBezTo>
                  <a:cubicBezTo>
                    <a:pt x="4850" y="8682"/>
                    <a:pt x="3179" y="9197"/>
                    <a:pt x="2035" y="10199"/>
                  </a:cubicBezTo>
                  <a:cubicBezTo>
                    <a:pt x="500" y="11543"/>
                    <a:pt x="1" y="13936"/>
                    <a:pt x="871" y="15783"/>
                  </a:cubicBezTo>
                  <a:cubicBezTo>
                    <a:pt x="1498" y="17115"/>
                    <a:pt x="2843" y="17924"/>
                    <a:pt x="4232" y="18390"/>
                  </a:cubicBezTo>
                  <a:cubicBezTo>
                    <a:pt x="4817" y="18586"/>
                    <a:pt x="5508" y="18643"/>
                    <a:pt x="6123" y="18657"/>
                  </a:cubicBezTo>
                  <a:cubicBezTo>
                    <a:pt x="5679" y="18377"/>
                    <a:pt x="5432" y="17984"/>
                    <a:pt x="5300" y="17467"/>
                  </a:cubicBezTo>
                  <a:cubicBezTo>
                    <a:pt x="4988" y="16239"/>
                    <a:pt x="5157" y="14846"/>
                    <a:pt x="5981" y="13851"/>
                  </a:cubicBezTo>
                  <a:cubicBezTo>
                    <a:pt x="6601" y="13105"/>
                    <a:pt x="7328" y="12773"/>
                    <a:pt x="8147" y="12300"/>
                  </a:cubicBezTo>
                  <a:cubicBezTo>
                    <a:pt x="9006" y="11803"/>
                    <a:pt x="9818" y="11214"/>
                    <a:pt x="10491" y="10481"/>
                  </a:cubicBezTo>
                  <a:cubicBezTo>
                    <a:pt x="13152" y="7587"/>
                    <a:pt x="12410" y="2867"/>
                    <a:pt x="9025" y="871"/>
                  </a:cubicBezTo>
                  <a:cubicBezTo>
                    <a:pt x="8041" y="292"/>
                    <a:pt x="6900" y="1"/>
                    <a:pt x="5759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78" name="Google Shape;70078;p31"/>
          <p:cNvGrpSpPr/>
          <p:nvPr/>
        </p:nvGrpSpPr>
        <p:grpSpPr>
          <a:xfrm>
            <a:off x="390913" y="237780"/>
            <a:ext cx="1785975" cy="1579725"/>
            <a:chOff x="479200" y="290175"/>
            <a:chExt cx="1785975" cy="1579725"/>
          </a:xfrm>
        </p:grpSpPr>
        <p:sp>
          <p:nvSpPr>
            <p:cNvPr id="70079" name="Google Shape;70079;p31"/>
            <p:cNvSpPr/>
            <p:nvPr/>
          </p:nvSpPr>
          <p:spPr>
            <a:xfrm>
              <a:off x="479200" y="290175"/>
              <a:ext cx="1785975" cy="1579725"/>
            </a:xfrm>
            <a:custGeom>
              <a:avLst/>
              <a:gdLst/>
              <a:ahLst/>
              <a:cxnLst/>
              <a:rect l="l" t="t" r="r" b="b"/>
              <a:pathLst>
                <a:path w="71439" h="63189" extrusionOk="0">
                  <a:moveTo>
                    <a:pt x="68288" y="1"/>
                  </a:moveTo>
                  <a:lnTo>
                    <a:pt x="22516" y="34546"/>
                  </a:lnTo>
                  <a:lnTo>
                    <a:pt x="27641" y="52456"/>
                  </a:lnTo>
                  <a:lnTo>
                    <a:pt x="6463" y="43913"/>
                  </a:lnTo>
                  <a:lnTo>
                    <a:pt x="1" y="57848"/>
                  </a:lnTo>
                  <a:lnTo>
                    <a:pt x="5925" y="58771"/>
                  </a:lnTo>
                  <a:lnTo>
                    <a:pt x="9088" y="50774"/>
                  </a:lnTo>
                  <a:lnTo>
                    <a:pt x="37351" y="63188"/>
                  </a:lnTo>
                  <a:lnTo>
                    <a:pt x="37351" y="63188"/>
                  </a:lnTo>
                  <a:lnTo>
                    <a:pt x="29695" y="36659"/>
                  </a:lnTo>
                  <a:lnTo>
                    <a:pt x="71438" y="4047"/>
                  </a:lnTo>
                  <a:lnTo>
                    <a:pt x="682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0" name="Google Shape;70080;p31"/>
            <p:cNvSpPr/>
            <p:nvPr/>
          </p:nvSpPr>
          <p:spPr>
            <a:xfrm>
              <a:off x="1225375" y="346025"/>
              <a:ext cx="978075" cy="714300"/>
            </a:xfrm>
            <a:custGeom>
              <a:avLst/>
              <a:gdLst/>
              <a:ahLst/>
              <a:cxnLst/>
              <a:rect l="l" t="t" r="r" b="b"/>
              <a:pathLst>
                <a:path w="39123" h="28572" extrusionOk="0">
                  <a:moveTo>
                    <a:pt x="38640" y="1"/>
                  </a:moveTo>
                  <a:lnTo>
                    <a:pt x="1" y="28571"/>
                  </a:lnTo>
                  <a:lnTo>
                    <a:pt x="39122" y="1579"/>
                  </a:lnTo>
                  <a:lnTo>
                    <a:pt x="38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81" name="Google Shape;70081;p31"/>
          <p:cNvGrpSpPr/>
          <p:nvPr/>
        </p:nvGrpSpPr>
        <p:grpSpPr>
          <a:xfrm>
            <a:off x="6363150" y="3589350"/>
            <a:ext cx="1280075" cy="551150"/>
            <a:chOff x="6511300" y="3137275"/>
            <a:chExt cx="1280075" cy="551150"/>
          </a:xfrm>
        </p:grpSpPr>
        <p:sp>
          <p:nvSpPr>
            <p:cNvPr id="70082" name="Google Shape;70082;p31"/>
            <p:cNvSpPr/>
            <p:nvPr/>
          </p:nvSpPr>
          <p:spPr>
            <a:xfrm>
              <a:off x="6604800" y="3142950"/>
              <a:ext cx="1035250" cy="522825"/>
            </a:xfrm>
            <a:custGeom>
              <a:avLst/>
              <a:gdLst/>
              <a:ahLst/>
              <a:cxnLst/>
              <a:rect l="l" t="t" r="r" b="b"/>
              <a:pathLst>
                <a:path w="41410" h="20913" extrusionOk="0">
                  <a:moveTo>
                    <a:pt x="2089" y="1"/>
                  </a:moveTo>
                  <a:lnTo>
                    <a:pt x="0" y="3724"/>
                  </a:lnTo>
                  <a:lnTo>
                    <a:pt x="39706" y="20913"/>
                  </a:lnTo>
                  <a:lnTo>
                    <a:pt x="41410" y="13505"/>
                  </a:lnTo>
                  <a:lnTo>
                    <a:pt x="20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3" name="Google Shape;70083;p31"/>
            <p:cNvSpPr/>
            <p:nvPr/>
          </p:nvSpPr>
          <p:spPr>
            <a:xfrm>
              <a:off x="7603800" y="3509950"/>
              <a:ext cx="187575" cy="177525"/>
            </a:xfrm>
            <a:custGeom>
              <a:avLst/>
              <a:gdLst/>
              <a:ahLst/>
              <a:cxnLst/>
              <a:rect l="l" t="t" r="r" b="b"/>
              <a:pathLst>
                <a:path w="7503" h="7101" extrusionOk="0">
                  <a:moveTo>
                    <a:pt x="1181" y="0"/>
                  </a:moveTo>
                  <a:lnTo>
                    <a:pt x="0" y="5131"/>
                  </a:lnTo>
                  <a:lnTo>
                    <a:pt x="6208" y="7100"/>
                  </a:lnTo>
                  <a:lnTo>
                    <a:pt x="7502" y="2570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4" name="Google Shape;70084;p31"/>
            <p:cNvSpPr/>
            <p:nvPr/>
          </p:nvSpPr>
          <p:spPr>
            <a:xfrm>
              <a:off x="6511300" y="3137275"/>
              <a:ext cx="145750" cy="98800"/>
            </a:xfrm>
            <a:custGeom>
              <a:avLst/>
              <a:gdLst/>
              <a:ahLst/>
              <a:cxnLst/>
              <a:rect l="l" t="t" r="r" b="b"/>
              <a:pathLst>
                <a:path w="5830" h="3952" extrusionOk="0">
                  <a:moveTo>
                    <a:pt x="0" y="0"/>
                  </a:moveTo>
                  <a:lnTo>
                    <a:pt x="3740" y="3951"/>
                  </a:lnTo>
                  <a:lnTo>
                    <a:pt x="5829" y="2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5" name="Google Shape;70085;p31"/>
            <p:cNvSpPr/>
            <p:nvPr/>
          </p:nvSpPr>
          <p:spPr>
            <a:xfrm>
              <a:off x="7048600" y="3462025"/>
              <a:ext cx="471025" cy="226400"/>
            </a:xfrm>
            <a:custGeom>
              <a:avLst/>
              <a:gdLst/>
              <a:ahLst/>
              <a:cxnLst/>
              <a:rect l="l" t="t" r="r" b="b"/>
              <a:pathLst>
                <a:path w="18841" h="9056" extrusionOk="0">
                  <a:moveTo>
                    <a:pt x="129" y="1"/>
                  </a:moveTo>
                  <a:lnTo>
                    <a:pt x="1" y="1514"/>
                  </a:lnTo>
                  <a:lnTo>
                    <a:pt x="17009" y="9056"/>
                  </a:lnTo>
                  <a:lnTo>
                    <a:pt x="18841" y="4456"/>
                  </a:lnTo>
                  <a:lnTo>
                    <a:pt x="16108" y="3344"/>
                  </a:lnTo>
                  <a:lnTo>
                    <a:pt x="15611" y="6650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6" name="Google Shape;70086;p31"/>
            <p:cNvSpPr/>
            <p:nvPr/>
          </p:nvSpPr>
          <p:spPr>
            <a:xfrm>
              <a:off x="6799250" y="3227575"/>
              <a:ext cx="790750" cy="317450"/>
            </a:xfrm>
            <a:custGeom>
              <a:avLst/>
              <a:gdLst/>
              <a:ahLst/>
              <a:cxnLst/>
              <a:rect l="l" t="t" r="r" b="b"/>
              <a:pathLst>
                <a:path w="31630" h="12698" extrusionOk="0">
                  <a:moveTo>
                    <a:pt x="1" y="0"/>
                  </a:moveTo>
                  <a:lnTo>
                    <a:pt x="669" y="809"/>
                  </a:lnTo>
                  <a:lnTo>
                    <a:pt x="31231" y="12697"/>
                  </a:lnTo>
                  <a:lnTo>
                    <a:pt x="31629" y="105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87" name="Google Shape;70087;p31"/>
          <p:cNvGrpSpPr/>
          <p:nvPr/>
        </p:nvGrpSpPr>
        <p:grpSpPr>
          <a:xfrm>
            <a:off x="7685713" y="1059175"/>
            <a:ext cx="367425" cy="561250"/>
            <a:chOff x="7712650" y="2504625"/>
            <a:chExt cx="367425" cy="561250"/>
          </a:xfrm>
        </p:grpSpPr>
        <p:sp>
          <p:nvSpPr>
            <p:cNvPr id="70088" name="Google Shape;70088;p31"/>
            <p:cNvSpPr/>
            <p:nvPr/>
          </p:nvSpPr>
          <p:spPr>
            <a:xfrm>
              <a:off x="7712650" y="2720075"/>
              <a:ext cx="364875" cy="345800"/>
            </a:xfrm>
            <a:custGeom>
              <a:avLst/>
              <a:gdLst/>
              <a:ahLst/>
              <a:cxnLst/>
              <a:rect l="l" t="t" r="r" b="b"/>
              <a:pathLst>
                <a:path w="14595" h="13832" extrusionOk="0">
                  <a:moveTo>
                    <a:pt x="2661" y="0"/>
                  </a:moveTo>
                  <a:lnTo>
                    <a:pt x="3506" y="3016"/>
                  </a:lnTo>
                  <a:lnTo>
                    <a:pt x="1" y="9968"/>
                  </a:lnTo>
                  <a:lnTo>
                    <a:pt x="6741" y="13831"/>
                  </a:lnTo>
                  <a:lnTo>
                    <a:pt x="10935" y="7770"/>
                  </a:lnTo>
                  <a:lnTo>
                    <a:pt x="14594" y="7063"/>
                  </a:lnTo>
                  <a:lnTo>
                    <a:pt x="26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9" name="Google Shape;70089;p31"/>
            <p:cNvSpPr/>
            <p:nvPr/>
          </p:nvSpPr>
          <p:spPr>
            <a:xfrm>
              <a:off x="7896950" y="2504625"/>
              <a:ext cx="183125" cy="313700"/>
            </a:xfrm>
            <a:custGeom>
              <a:avLst/>
              <a:gdLst/>
              <a:ahLst/>
              <a:cxnLst/>
              <a:rect l="l" t="t" r="r" b="b"/>
              <a:pathLst>
                <a:path w="7325" h="12548" extrusionOk="0">
                  <a:moveTo>
                    <a:pt x="7325" y="1"/>
                  </a:moveTo>
                  <a:lnTo>
                    <a:pt x="0" y="11406"/>
                  </a:lnTo>
                  <a:lnTo>
                    <a:pt x="1928" y="12548"/>
                  </a:lnTo>
                  <a:lnTo>
                    <a:pt x="73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0" name="Google Shape;70090;p31"/>
            <p:cNvSpPr/>
            <p:nvPr/>
          </p:nvSpPr>
          <p:spPr>
            <a:xfrm>
              <a:off x="7797575" y="2913700"/>
              <a:ext cx="155350" cy="123700"/>
            </a:xfrm>
            <a:custGeom>
              <a:avLst/>
              <a:gdLst/>
              <a:ahLst/>
              <a:cxnLst/>
              <a:rect l="l" t="t" r="r" b="b"/>
              <a:pathLst>
                <a:path w="6214" h="4948" extrusionOk="0">
                  <a:moveTo>
                    <a:pt x="6214" y="1"/>
                  </a:moveTo>
                  <a:lnTo>
                    <a:pt x="1" y="3277"/>
                  </a:lnTo>
                  <a:lnTo>
                    <a:pt x="2764" y="4948"/>
                  </a:lnTo>
                  <a:lnTo>
                    <a:pt x="6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91" name="Google Shape;70091;p31"/>
          <p:cNvGrpSpPr/>
          <p:nvPr/>
        </p:nvGrpSpPr>
        <p:grpSpPr>
          <a:xfrm>
            <a:off x="7826450" y="2147837"/>
            <a:ext cx="767975" cy="890200"/>
            <a:chOff x="7848650" y="1232500"/>
            <a:chExt cx="767975" cy="890200"/>
          </a:xfrm>
        </p:grpSpPr>
        <p:sp>
          <p:nvSpPr>
            <p:cNvPr id="70092" name="Google Shape;70092;p31"/>
            <p:cNvSpPr/>
            <p:nvPr/>
          </p:nvSpPr>
          <p:spPr>
            <a:xfrm>
              <a:off x="7848650" y="1232500"/>
              <a:ext cx="767975" cy="890200"/>
            </a:xfrm>
            <a:custGeom>
              <a:avLst/>
              <a:gdLst/>
              <a:ahLst/>
              <a:cxnLst/>
              <a:rect l="l" t="t" r="r" b="b"/>
              <a:pathLst>
                <a:path w="30719" h="35608" extrusionOk="0">
                  <a:moveTo>
                    <a:pt x="14724" y="1"/>
                  </a:moveTo>
                  <a:cubicBezTo>
                    <a:pt x="9586" y="1"/>
                    <a:pt x="4023" y="1835"/>
                    <a:pt x="0" y="5354"/>
                  </a:cubicBezTo>
                  <a:lnTo>
                    <a:pt x="5010" y="12239"/>
                  </a:lnTo>
                  <a:cubicBezTo>
                    <a:pt x="5010" y="12239"/>
                    <a:pt x="9491" y="8115"/>
                    <a:pt x="13948" y="8115"/>
                  </a:cubicBezTo>
                  <a:cubicBezTo>
                    <a:pt x="15634" y="8115"/>
                    <a:pt x="17316" y="8706"/>
                    <a:pt x="18751" y="10333"/>
                  </a:cubicBezTo>
                  <a:cubicBezTo>
                    <a:pt x="23978" y="16261"/>
                    <a:pt x="2754" y="26349"/>
                    <a:pt x="2754" y="26349"/>
                  </a:cubicBezTo>
                  <a:lnTo>
                    <a:pt x="763" y="34170"/>
                  </a:lnTo>
                  <a:lnTo>
                    <a:pt x="27753" y="35607"/>
                  </a:lnTo>
                  <a:lnTo>
                    <a:pt x="28635" y="26164"/>
                  </a:lnTo>
                  <a:lnTo>
                    <a:pt x="12966" y="27647"/>
                  </a:lnTo>
                  <a:cubicBezTo>
                    <a:pt x="12966" y="27647"/>
                    <a:pt x="30718" y="18760"/>
                    <a:pt x="28049" y="8395"/>
                  </a:cubicBezTo>
                  <a:cubicBezTo>
                    <a:pt x="26584" y="2709"/>
                    <a:pt x="20967" y="1"/>
                    <a:pt x="14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3" name="Google Shape;70093;p31"/>
            <p:cNvSpPr/>
            <p:nvPr/>
          </p:nvSpPr>
          <p:spPr>
            <a:xfrm>
              <a:off x="7924850" y="1283150"/>
              <a:ext cx="439825" cy="119650"/>
            </a:xfrm>
            <a:custGeom>
              <a:avLst/>
              <a:gdLst/>
              <a:ahLst/>
              <a:cxnLst/>
              <a:rect l="l" t="t" r="r" b="b"/>
              <a:pathLst>
                <a:path w="17593" h="4786" extrusionOk="0">
                  <a:moveTo>
                    <a:pt x="8643" y="1"/>
                  </a:moveTo>
                  <a:cubicBezTo>
                    <a:pt x="6036" y="1"/>
                    <a:pt x="3057" y="686"/>
                    <a:pt x="1" y="2743"/>
                  </a:cubicBezTo>
                  <a:lnTo>
                    <a:pt x="1332" y="4786"/>
                  </a:lnTo>
                  <a:cubicBezTo>
                    <a:pt x="1332" y="4786"/>
                    <a:pt x="6302" y="1532"/>
                    <a:pt x="11975" y="1532"/>
                  </a:cubicBezTo>
                  <a:cubicBezTo>
                    <a:pt x="13790" y="1532"/>
                    <a:pt x="15676" y="1865"/>
                    <a:pt x="17495" y="2743"/>
                  </a:cubicBezTo>
                  <a:cubicBezTo>
                    <a:pt x="17497" y="2744"/>
                    <a:pt x="17498" y="2744"/>
                    <a:pt x="17499" y="2744"/>
                  </a:cubicBezTo>
                  <a:cubicBezTo>
                    <a:pt x="17593" y="2744"/>
                    <a:pt x="13860" y="1"/>
                    <a:pt x="8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4" name="Google Shape;70094;p31"/>
            <p:cNvSpPr/>
            <p:nvPr/>
          </p:nvSpPr>
          <p:spPr>
            <a:xfrm>
              <a:off x="7908250" y="1974325"/>
              <a:ext cx="598275" cy="110075"/>
            </a:xfrm>
            <a:custGeom>
              <a:avLst/>
              <a:gdLst/>
              <a:ahLst/>
              <a:cxnLst/>
              <a:rect l="l" t="t" r="r" b="b"/>
              <a:pathLst>
                <a:path w="23931" h="4403" extrusionOk="0">
                  <a:moveTo>
                    <a:pt x="1285" y="0"/>
                  </a:moveTo>
                  <a:lnTo>
                    <a:pt x="0" y="3159"/>
                  </a:lnTo>
                  <a:lnTo>
                    <a:pt x="23931" y="4402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95" name="Google Shape;70095;p31"/>
          <p:cNvGrpSpPr/>
          <p:nvPr/>
        </p:nvGrpSpPr>
        <p:grpSpPr>
          <a:xfrm>
            <a:off x="3699942" y="4220091"/>
            <a:ext cx="558849" cy="575009"/>
            <a:chOff x="6749750" y="369375"/>
            <a:chExt cx="803175" cy="826400"/>
          </a:xfrm>
        </p:grpSpPr>
        <p:sp>
          <p:nvSpPr>
            <p:cNvPr id="70096" name="Google Shape;70096;p31"/>
            <p:cNvSpPr/>
            <p:nvPr/>
          </p:nvSpPr>
          <p:spPr>
            <a:xfrm>
              <a:off x="6749750" y="369375"/>
              <a:ext cx="803175" cy="826400"/>
            </a:xfrm>
            <a:custGeom>
              <a:avLst/>
              <a:gdLst/>
              <a:ahLst/>
              <a:cxnLst/>
              <a:rect l="l" t="t" r="r" b="b"/>
              <a:pathLst>
                <a:path w="32127" h="33056" extrusionOk="0">
                  <a:moveTo>
                    <a:pt x="14784" y="0"/>
                  </a:moveTo>
                  <a:lnTo>
                    <a:pt x="6955" y="3294"/>
                  </a:lnTo>
                  <a:lnTo>
                    <a:pt x="10590" y="13290"/>
                  </a:lnTo>
                  <a:lnTo>
                    <a:pt x="0" y="18174"/>
                  </a:lnTo>
                  <a:lnTo>
                    <a:pt x="1423" y="26125"/>
                  </a:lnTo>
                  <a:lnTo>
                    <a:pt x="13292" y="23058"/>
                  </a:lnTo>
                  <a:lnTo>
                    <a:pt x="17424" y="33055"/>
                  </a:lnTo>
                  <a:lnTo>
                    <a:pt x="26207" y="29534"/>
                  </a:lnTo>
                  <a:lnTo>
                    <a:pt x="22138" y="19765"/>
                  </a:lnTo>
                  <a:lnTo>
                    <a:pt x="32126" y="16812"/>
                  </a:lnTo>
                  <a:cubicBezTo>
                    <a:pt x="32126" y="16812"/>
                    <a:pt x="28765" y="9316"/>
                    <a:pt x="28367" y="9202"/>
                  </a:cubicBezTo>
                  <a:cubicBezTo>
                    <a:pt x="28358" y="9199"/>
                    <a:pt x="28346" y="9198"/>
                    <a:pt x="28330" y="9198"/>
                  </a:cubicBezTo>
                  <a:cubicBezTo>
                    <a:pt x="27596" y="9198"/>
                    <a:pt x="19150" y="11700"/>
                    <a:pt x="19150" y="11700"/>
                  </a:cubicBezTo>
                  <a:lnTo>
                    <a:pt x="147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7" name="Google Shape;70097;p31"/>
            <p:cNvSpPr/>
            <p:nvPr/>
          </p:nvSpPr>
          <p:spPr>
            <a:xfrm>
              <a:off x="6792300" y="756075"/>
              <a:ext cx="197800" cy="165375"/>
            </a:xfrm>
            <a:custGeom>
              <a:avLst/>
              <a:gdLst/>
              <a:ahLst/>
              <a:cxnLst/>
              <a:rect l="l" t="t" r="r" b="b"/>
              <a:pathLst>
                <a:path w="7912" h="6615" extrusionOk="0">
                  <a:moveTo>
                    <a:pt x="7911" y="1"/>
                  </a:moveTo>
                  <a:lnTo>
                    <a:pt x="0" y="4022"/>
                  </a:lnTo>
                  <a:lnTo>
                    <a:pt x="258" y="6615"/>
                  </a:lnTo>
                  <a:lnTo>
                    <a:pt x="79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98" name="Google Shape;70098;p31"/>
          <p:cNvGrpSpPr/>
          <p:nvPr/>
        </p:nvGrpSpPr>
        <p:grpSpPr>
          <a:xfrm>
            <a:off x="328350" y="3809350"/>
            <a:ext cx="1329800" cy="1026925"/>
            <a:chOff x="328350" y="3809350"/>
            <a:chExt cx="1329800" cy="1026925"/>
          </a:xfrm>
        </p:grpSpPr>
        <p:sp>
          <p:nvSpPr>
            <p:cNvPr id="70099" name="Google Shape;70099;p31"/>
            <p:cNvSpPr/>
            <p:nvPr/>
          </p:nvSpPr>
          <p:spPr>
            <a:xfrm>
              <a:off x="420100" y="3881875"/>
              <a:ext cx="1054900" cy="826950"/>
            </a:xfrm>
            <a:custGeom>
              <a:avLst/>
              <a:gdLst/>
              <a:ahLst/>
              <a:cxnLst/>
              <a:rect l="l" t="t" r="r" b="b"/>
              <a:pathLst>
                <a:path w="42196" h="33078" extrusionOk="0">
                  <a:moveTo>
                    <a:pt x="5013" y="0"/>
                  </a:moveTo>
                  <a:lnTo>
                    <a:pt x="0" y="5347"/>
                  </a:lnTo>
                  <a:lnTo>
                    <a:pt x="38712" y="33077"/>
                  </a:lnTo>
                  <a:lnTo>
                    <a:pt x="42195" y="28006"/>
                  </a:lnTo>
                  <a:lnTo>
                    <a:pt x="50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0" name="Google Shape;70100;p31"/>
            <p:cNvSpPr/>
            <p:nvPr/>
          </p:nvSpPr>
          <p:spPr>
            <a:xfrm>
              <a:off x="1387900" y="4582000"/>
              <a:ext cx="185750" cy="204250"/>
            </a:xfrm>
            <a:custGeom>
              <a:avLst/>
              <a:gdLst/>
              <a:ahLst/>
              <a:cxnLst/>
              <a:rect l="l" t="t" r="r" b="b"/>
              <a:pathLst>
                <a:path w="7430" h="8170" extrusionOk="0">
                  <a:moveTo>
                    <a:pt x="3483" y="1"/>
                  </a:moveTo>
                  <a:lnTo>
                    <a:pt x="0" y="5072"/>
                  </a:lnTo>
                  <a:lnTo>
                    <a:pt x="4265" y="8170"/>
                  </a:lnTo>
                  <a:lnTo>
                    <a:pt x="7429" y="3247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1" name="Google Shape;70101;p31"/>
            <p:cNvSpPr/>
            <p:nvPr/>
          </p:nvSpPr>
          <p:spPr>
            <a:xfrm>
              <a:off x="1494500" y="4663175"/>
              <a:ext cx="163650" cy="173100"/>
            </a:xfrm>
            <a:custGeom>
              <a:avLst/>
              <a:gdLst/>
              <a:ahLst/>
              <a:cxnLst/>
              <a:rect l="l" t="t" r="r" b="b"/>
              <a:pathLst>
                <a:path w="6546" h="6924" extrusionOk="0">
                  <a:moveTo>
                    <a:pt x="3165" y="0"/>
                  </a:moveTo>
                  <a:lnTo>
                    <a:pt x="1" y="4922"/>
                  </a:lnTo>
                  <a:lnTo>
                    <a:pt x="2150" y="6513"/>
                  </a:lnTo>
                  <a:cubicBezTo>
                    <a:pt x="2596" y="6790"/>
                    <a:pt x="3093" y="6923"/>
                    <a:pt x="3584" y="6923"/>
                  </a:cubicBezTo>
                  <a:cubicBezTo>
                    <a:pt x="4460" y="6923"/>
                    <a:pt x="5319" y="6501"/>
                    <a:pt x="5842" y="5722"/>
                  </a:cubicBezTo>
                  <a:cubicBezTo>
                    <a:pt x="6545" y="4681"/>
                    <a:pt x="6443" y="3292"/>
                    <a:pt x="5596" y="2365"/>
                  </a:cubicBezTo>
                  <a:lnTo>
                    <a:pt x="31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2" name="Google Shape;70102;p31"/>
            <p:cNvSpPr/>
            <p:nvPr/>
          </p:nvSpPr>
          <p:spPr>
            <a:xfrm>
              <a:off x="328350" y="3809350"/>
              <a:ext cx="217100" cy="206225"/>
            </a:xfrm>
            <a:custGeom>
              <a:avLst/>
              <a:gdLst/>
              <a:ahLst/>
              <a:cxnLst/>
              <a:rect l="l" t="t" r="r" b="b"/>
              <a:pathLst>
                <a:path w="8684" h="8249" extrusionOk="0">
                  <a:moveTo>
                    <a:pt x="1" y="0"/>
                  </a:moveTo>
                  <a:lnTo>
                    <a:pt x="3670" y="8248"/>
                  </a:lnTo>
                  <a:lnTo>
                    <a:pt x="8683" y="29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3" name="Google Shape;70103;p31"/>
            <p:cNvSpPr/>
            <p:nvPr/>
          </p:nvSpPr>
          <p:spPr>
            <a:xfrm>
              <a:off x="328350" y="3809350"/>
              <a:ext cx="39050" cy="37900"/>
            </a:xfrm>
            <a:custGeom>
              <a:avLst/>
              <a:gdLst/>
              <a:ahLst/>
              <a:cxnLst/>
              <a:rect l="l" t="t" r="r" b="b"/>
              <a:pathLst>
                <a:path w="1562" h="1516" extrusionOk="0">
                  <a:moveTo>
                    <a:pt x="1" y="0"/>
                  </a:moveTo>
                  <a:lnTo>
                    <a:pt x="674" y="1516"/>
                  </a:lnTo>
                  <a:lnTo>
                    <a:pt x="1561" y="5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4" name="Google Shape;70104;p31"/>
            <p:cNvSpPr/>
            <p:nvPr/>
          </p:nvSpPr>
          <p:spPr>
            <a:xfrm>
              <a:off x="551850" y="3935925"/>
              <a:ext cx="874525" cy="657625"/>
            </a:xfrm>
            <a:custGeom>
              <a:avLst/>
              <a:gdLst/>
              <a:ahLst/>
              <a:cxnLst/>
              <a:rect l="l" t="t" r="r" b="b"/>
              <a:pathLst>
                <a:path w="34981" h="26305" extrusionOk="0">
                  <a:moveTo>
                    <a:pt x="0" y="0"/>
                  </a:moveTo>
                  <a:lnTo>
                    <a:pt x="276" y="842"/>
                  </a:lnTo>
                  <a:lnTo>
                    <a:pt x="34754" y="26305"/>
                  </a:lnTo>
                  <a:lnTo>
                    <a:pt x="34981" y="257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5" name="Google Shape;70105;p31"/>
            <p:cNvSpPr/>
            <p:nvPr/>
          </p:nvSpPr>
          <p:spPr>
            <a:xfrm>
              <a:off x="497100" y="3993025"/>
              <a:ext cx="860775" cy="641925"/>
            </a:xfrm>
            <a:custGeom>
              <a:avLst/>
              <a:gdLst/>
              <a:ahLst/>
              <a:cxnLst/>
              <a:rect l="l" t="t" r="r" b="b"/>
              <a:pathLst>
                <a:path w="34431" h="25677" extrusionOk="0">
                  <a:moveTo>
                    <a:pt x="837" y="0"/>
                  </a:moveTo>
                  <a:lnTo>
                    <a:pt x="0" y="545"/>
                  </a:lnTo>
                  <a:lnTo>
                    <a:pt x="34430" y="25676"/>
                  </a:lnTo>
                  <a:lnTo>
                    <a:pt x="34289" y="24664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6" name="Google Shape;70106;p31"/>
            <p:cNvSpPr/>
            <p:nvPr/>
          </p:nvSpPr>
          <p:spPr>
            <a:xfrm>
              <a:off x="1428400" y="4625250"/>
              <a:ext cx="74250" cy="90700"/>
            </a:xfrm>
            <a:custGeom>
              <a:avLst/>
              <a:gdLst/>
              <a:ahLst/>
              <a:cxnLst/>
              <a:rect l="l" t="t" r="r" b="b"/>
              <a:pathLst>
                <a:path w="2970" h="3628" extrusionOk="0">
                  <a:moveTo>
                    <a:pt x="1893" y="1"/>
                  </a:moveTo>
                  <a:cubicBezTo>
                    <a:pt x="1814" y="17"/>
                    <a:pt x="1" y="3081"/>
                    <a:pt x="1" y="3081"/>
                  </a:cubicBezTo>
                  <a:lnTo>
                    <a:pt x="850" y="3628"/>
                  </a:lnTo>
                  <a:cubicBezTo>
                    <a:pt x="850" y="3628"/>
                    <a:pt x="2970" y="407"/>
                    <a:pt x="2886" y="385"/>
                  </a:cubicBezTo>
                  <a:cubicBezTo>
                    <a:pt x="2803" y="363"/>
                    <a:pt x="1893" y="1"/>
                    <a:pt x="1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7" name="Google Shape;70107;p31"/>
            <p:cNvSpPr/>
            <p:nvPr/>
          </p:nvSpPr>
          <p:spPr>
            <a:xfrm>
              <a:off x="1467600" y="4653950"/>
              <a:ext cx="63775" cy="85725"/>
            </a:xfrm>
            <a:custGeom>
              <a:avLst/>
              <a:gdLst/>
              <a:ahLst/>
              <a:cxnLst/>
              <a:rect l="l" t="t" r="r" b="b"/>
              <a:pathLst>
                <a:path w="2551" h="3429" extrusionOk="0">
                  <a:moveTo>
                    <a:pt x="2233" y="0"/>
                  </a:moveTo>
                  <a:cubicBezTo>
                    <a:pt x="2078" y="121"/>
                    <a:pt x="1" y="3428"/>
                    <a:pt x="1" y="3428"/>
                  </a:cubicBezTo>
                  <a:lnTo>
                    <a:pt x="929" y="3369"/>
                  </a:lnTo>
                  <a:lnTo>
                    <a:pt x="2551" y="774"/>
                  </a:lnTo>
                  <a:lnTo>
                    <a:pt x="22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08" name="Google Shape;70108;p31"/>
          <p:cNvGrpSpPr/>
          <p:nvPr/>
        </p:nvGrpSpPr>
        <p:grpSpPr>
          <a:xfrm>
            <a:off x="593050" y="2613250"/>
            <a:ext cx="641375" cy="849575"/>
            <a:chOff x="593050" y="2613250"/>
            <a:chExt cx="641375" cy="849575"/>
          </a:xfrm>
        </p:grpSpPr>
        <p:sp>
          <p:nvSpPr>
            <p:cNvPr id="70109" name="Google Shape;70109;p31"/>
            <p:cNvSpPr/>
            <p:nvPr/>
          </p:nvSpPr>
          <p:spPr>
            <a:xfrm>
              <a:off x="593050" y="2613250"/>
              <a:ext cx="641375" cy="849575"/>
            </a:xfrm>
            <a:custGeom>
              <a:avLst/>
              <a:gdLst/>
              <a:ahLst/>
              <a:cxnLst/>
              <a:rect l="l" t="t" r="r" b="b"/>
              <a:pathLst>
                <a:path w="25655" h="33983" extrusionOk="0">
                  <a:moveTo>
                    <a:pt x="18149" y="1"/>
                  </a:moveTo>
                  <a:lnTo>
                    <a:pt x="0" y="3044"/>
                  </a:lnTo>
                  <a:lnTo>
                    <a:pt x="1315" y="10553"/>
                  </a:lnTo>
                  <a:lnTo>
                    <a:pt x="11735" y="9543"/>
                  </a:lnTo>
                  <a:lnTo>
                    <a:pt x="11735" y="9543"/>
                  </a:lnTo>
                  <a:lnTo>
                    <a:pt x="8772" y="15131"/>
                  </a:lnTo>
                  <a:lnTo>
                    <a:pt x="15340" y="16896"/>
                  </a:lnTo>
                  <a:cubicBezTo>
                    <a:pt x="15340" y="16896"/>
                    <a:pt x="20890" y="20546"/>
                    <a:pt x="17126" y="26011"/>
                  </a:cubicBezTo>
                  <a:cubicBezTo>
                    <a:pt x="16110" y="27486"/>
                    <a:pt x="14841" y="28024"/>
                    <a:pt x="13529" y="28024"/>
                  </a:cubicBezTo>
                  <a:cubicBezTo>
                    <a:pt x="9982" y="28024"/>
                    <a:pt x="6125" y="24084"/>
                    <a:pt x="6125" y="24084"/>
                  </a:cubicBezTo>
                  <a:lnTo>
                    <a:pt x="2121" y="28017"/>
                  </a:lnTo>
                  <a:cubicBezTo>
                    <a:pt x="2121" y="28017"/>
                    <a:pt x="8708" y="33983"/>
                    <a:pt x="15510" y="33983"/>
                  </a:cubicBezTo>
                  <a:cubicBezTo>
                    <a:pt x="16083" y="33983"/>
                    <a:pt x="16658" y="33940"/>
                    <a:pt x="17230" y="33849"/>
                  </a:cubicBezTo>
                  <a:cubicBezTo>
                    <a:pt x="24596" y="32669"/>
                    <a:pt x="25655" y="24709"/>
                    <a:pt x="24729" y="21243"/>
                  </a:cubicBezTo>
                  <a:cubicBezTo>
                    <a:pt x="23804" y="17775"/>
                    <a:pt x="22287" y="14938"/>
                    <a:pt x="17011" y="12240"/>
                  </a:cubicBezTo>
                  <a:cubicBezTo>
                    <a:pt x="17047" y="12149"/>
                    <a:pt x="20424" y="5029"/>
                    <a:pt x="20424" y="5029"/>
                  </a:cubicBezTo>
                  <a:lnTo>
                    <a:pt x="181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0" name="Google Shape;70110;p31"/>
            <p:cNvSpPr/>
            <p:nvPr/>
          </p:nvSpPr>
          <p:spPr>
            <a:xfrm>
              <a:off x="636275" y="2658975"/>
              <a:ext cx="384325" cy="140725"/>
            </a:xfrm>
            <a:custGeom>
              <a:avLst/>
              <a:gdLst/>
              <a:ahLst/>
              <a:cxnLst/>
              <a:rect l="l" t="t" r="r" b="b"/>
              <a:pathLst>
                <a:path w="15373" h="5629" extrusionOk="0">
                  <a:moveTo>
                    <a:pt x="15372" y="0"/>
                  </a:moveTo>
                  <a:lnTo>
                    <a:pt x="0" y="2293"/>
                  </a:lnTo>
                  <a:lnTo>
                    <a:pt x="532" y="5629"/>
                  </a:lnTo>
                  <a:lnTo>
                    <a:pt x="153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1" name="Google Shape;70111;p31"/>
            <p:cNvSpPr/>
            <p:nvPr/>
          </p:nvSpPr>
          <p:spPr>
            <a:xfrm>
              <a:off x="849975" y="3171125"/>
              <a:ext cx="340800" cy="253950"/>
            </a:xfrm>
            <a:custGeom>
              <a:avLst/>
              <a:gdLst/>
              <a:ahLst/>
              <a:cxnLst/>
              <a:rect l="l" t="t" r="r" b="b"/>
              <a:pathLst>
                <a:path w="13632" h="10158" extrusionOk="0">
                  <a:moveTo>
                    <a:pt x="13631" y="1"/>
                  </a:moveTo>
                  <a:lnTo>
                    <a:pt x="13631" y="1"/>
                  </a:lnTo>
                  <a:cubicBezTo>
                    <a:pt x="11777" y="7235"/>
                    <a:pt x="6912" y="8135"/>
                    <a:pt x="4607" y="8135"/>
                  </a:cubicBezTo>
                  <a:cubicBezTo>
                    <a:pt x="3844" y="8135"/>
                    <a:pt x="3362" y="8036"/>
                    <a:pt x="3362" y="8036"/>
                  </a:cubicBezTo>
                  <a:lnTo>
                    <a:pt x="1" y="9405"/>
                  </a:lnTo>
                  <a:cubicBezTo>
                    <a:pt x="1753" y="9930"/>
                    <a:pt x="3280" y="10158"/>
                    <a:pt x="4611" y="10158"/>
                  </a:cubicBezTo>
                  <a:cubicBezTo>
                    <a:pt x="13493" y="10158"/>
                    <a:pt x="13631" y="2"/>
                    <a:pt x="136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12" name="Google Shape;70112;p31"/>
          <p:cNvSpPr/>
          <p:nvPr/>
        </p:nvSpPr>
        <p:spPr>
          <a:xfrm rot="3517355">
            <a:off x="4145101" y="-482697"/>
            <a:ext cx="807992" cy="1574256"/>
          </a:xfrm>
          <a:custGeom>
            <a:avLst/>
            <a:gdLst/>
            <a:ahLst/>
            <a:cxnLst/>
            <a:rect l="l" t="t" r="r" b="b"/>
            <a:pathLst>
              <a:path w="32318" h="62967" extrusionOk="0">
                <a:moveTo>
                  <a:pt x="25680" y="10380"/>
                </a:moveTo>
                <a:lnTo>
                  <a:pt x="22129" y="44990"/>
                </a:lnTo>
                <a:lnTo>
                  <a:pt x="7918" y="20830"/>
                </a:lnTo>
                <a:lnTo>
                  <a:pt x="25680" y="10380"/>
                </a:lnTo>
                <a:close/>
                <a:moveTo>
                  <a:pt x="32318" y="0"/>
                </a:moveTo>
                <a:lnTo>
                  <a:pt x="0" y="19011"/>
                </a:lnTo>
                <a:lnTo>
                  <a:pt x="25856" y="62967"/>
                </a:lnTo>
                <a:lnTo>
                  <a:pt x="3231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13" name="Google Shape;70113;p31"/>
          <p:cNvSpPr/>
          <p:nvPr/>
        </p:nvSpPr>
        <p:spPr>
          <a:xfrm>
            <a:off x="7413850" y="4459638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14" name="Google Shape;70114;p31"/>
          <p:cNvSpPr/>
          <p:nvPr/>
        </p:nvSpPr>
        <p:spPr>
          <a:xfrm>
            <a:off x="825925" y="670088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15" name="Google Shape;70115;p31"/>
          <p:cNvSpPr/>
          <p:nvPr/>
        </p:nvSpPr>
        <p:spPr>
          <a:xfrm>
            <a:off x="8128275" y="201213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16" name="Google Shape;70116;p31"/>
          <p:cNvGrpSpPr/>
          <p:nvPr/>
        </p:nvGrpSpPr>
        <p:grpSpPr>
          <a:xfrm>
            <a:off x="7894125" y="3996150"/>
            <a:ext cx="876625" cy="840125"/>
            <a:chOff x="7894125" y="3996150"/>
            <a:chExt cx="876625" cy="840125"/>
          </a:xfrm>
        </p:grpSpPr>
        <p:sp>
          <p:nvSpPr>
            <p:cNvPr id="70117" name="Google Shape;70117;p31"/>
            <p:cNvSpPr/>
            <p:nvPr/>
          </p:nvSpPr>
          <p:spPr>
            <a:xfrm>
              <a:off x="8109575" y="3996150"/>
              <a:ext cx="438425" cy="840125"/>
            </a:xfrm>
            <a:custGeom>
              <a:avLst/>
              <a:gdLst/>
              <a:ahLst/>
              <a:cxnLst/>
              <a:rect l="l" t="t" r="r" b="b"/>
              <a:pathLst>
                <a:path w="17537" h="33605" extrusionOk="0">
                  <a:moveTo>
                    <a:pt x="11672" y="0"/>
                  </a:moveTo>
                  <a:lnTo>
                    <a:pt x="0" y="29504"/>
                  </a:lnTo>
                  <a:lnTo>
                    <a:pt x="6276" y="33604"/>
                  </a:lnTo>
                  <a:lnTo>
                    <a:pt x="17537" y="3505"/>
                  </a:lnTo>
                  <a:lnTo>
                    <a:pt x="116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8" name="Google Shape;70118;p31"/>
            <p:cNvSpPr/>
            <p:nvPr/>
          </p:nvSpPr>
          <p:spPr>
            <a:xfrm>
              <a:off x="7894125" y="4125825"/>
              <a:ext cx="273300" cy="243375"/>
            </a:xfrm>
            <a:custGeom>
              <a:avLst/>
              <a:gdLst/>
              <a:ahLst/>
              <a:cxnLst/>
              <a:rect l="l" t="t" r="r" b="b"/>
              <a:pathLst>
                <a:path w="10932" h="9735" extrusionOk="0">
                  <a:moveTo>
                    <a:pt x="5466" y="0"/>
                  </a:moveTo>
                  <a:cubicBezTo>
                    <a:pt x="4957" y="0"/>
                    <a:pt x="4440" y="80"/>
                    <a:pt x="3931" y="250"/>
                  </a:cubicBezTo>
                  <a:cubicBezTo>
                    <a:pt x="1382" y="1096"/>
                    <a:pt x="0" y="3851"/>
                    <a:pt x="849" y="6401"/>
                  </a:cubicBezTo>
                  <a:cubicBezTo>
                    <a:pt x="1525" y="8442"/>
                    <a:pt x="3426" y="9735"/>
                    <a:pt x="5465" y="9735"/>
                  </a:cubicBezTo>
                  <a:cubicBezTo>
                    <a:pt x="5973" y="9735"/>
                    <a:pt x="6491" y="9654"/>
                    <a:pt x="7000" y="9485"/>
                  </a:cubicBezTo>
                  <a:cubicBezTo>
                    <a:pt x="9550" y="8638"/>
                    <a:pt x="10932" y="5882"/>
                    <a:pt x="10083" y="3333"/>
                  </a:cubicBezTo>
                  <a:cubicBezTo>
                    <a:pt x="9405" y="1293"/>
                    <a:pt x="7505" y="0"/>
                    <a:pt x="5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9" name="Google Shape;70119;p31"/>
            <p:cNvSpPr/>
            <p:nvPr/>
          </p:nvSpPr>
          <p:spPr>
            <a:xfrm>
              <a:off x="8497425" y="4435300"/>
              <a:ext cx="273325" cy="243375"/>
            </a:xfrm>
            <a:custGeom>
              <a:avLst/>
              <a:gdLst/>
              <a:ahLst/>
              <a:cxnLst/>
              <a:rect l="l" t="t" r="r" b="b"/>
              <a:pathLst>
                <a:path w="10933" h="9735" extrusionOk="0">
                  <a:moveTo>
                    <a:pt x="5467" y="0"/>
                  </a:moveTo>
                  <a:cubicBezTo>
                    <a:pt x="4958" y="0"/>
                    <a:pt x="4441" y="80"/>
                    <a:pt x="3933" y="250"/>
                  </a:cubicBezTo>
                  <a:cubicBezTo>
                    <a:pt x="1383" y="1097"/>
                    <a:pt x="1" y="3852"/>
                    <a:pt x="849" y="6401"/>
                  </a:cubicBezTo>
                  <a:cubicBezTo>
                    <a:pt x="1527" y="8442"/>
                    <a:pt x="3426" y="9734"/>
                    <a:pt x="5465" y="9734"/>
                  </a:cubicBezTo>
                  <a:cubicBezTo>
                    <a:pt x="5974" y="9734"/>
                    <a:pt x="6491" y="9654"/>
                    <a:pt x="7001" y="9484"/>
                  </a:cubicBezTo>
                  <a:cubicBezTo>
                    <a:pt x="9551" y="8637"/>
                    <a:pt x="10932" y="5882"/>
                    <a:pt x="10084" y="3333"/>
                  </a:cubicBezTo>
                  <a:cubicBezTo>
                    <a:pt x="9406" y="1292"/>
                    <a:pt x="7505" y="0"/>
                    <a:pt x="546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20" name="Google Shape;70120;p31"/>
          <p:cNvSpPr/>
          <p:nvPr/>
        </p:nvSpPr>
        <p:spPr>
          <a:xfrm>
            <a:off x="5115950" y="4555538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21" name="Google Shape;70121;p31"/>
          <p:cNvSpPr/>
          <p:nvPr/>
        </p:nvSpPr>
        <p:spPr>
          <a:xfrm>
            <a:off x="2157500" y="4459638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22" name="Google Shape;70122;p31"/>
          <p:cNvSpPr/>
          <p:nvPr/>
        </p:nvSpPr>
        <p:spPr>
          <a:xfrm>
            <a:off x="3592275" y="492038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123" name="Google Shape;70123;p31"/>
          <p:cNvCxnSpPr/>
          <p:nvPr/>
        </p:nvCxnSpPr>
        <p:spPr>
          <a:xfrm>
            <a:off x="1531375" y="2105238"/>
            <a:ext cx="4623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124" name="Google Shape;70124;p31"/>
          <p:cNvCxnSpPr/>
          <p:nvPr/>
        </p:nvCxnSpPr>
        <p:spPr>
          <a:xfrm>
            <a:off x="7140325" y="2073706"/>
            <a:ext cx="4623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70125" name="Google Shape;70125;p31"/>
          <p:cNvSpPr txBox="1"/>
          <p:nvPr/>
        </p:nvSpPr>
        <p:spPr>
          <a:xfrm>
            <a:off x="5940447" y="584778"/>
            <a:ext cx="2429028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3"/>
                </a:solidFill>
                <a:latin typeface="Kirang Haerang"/>
                <a:ea typeface="Kirang Haerang"/>
                <a:sym typeface="Kirang Haerang"/>
              </a:rPr>
              <a:t>Proud Cockroaches</a:t>
            </a: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30" name="Google Shape;70130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BUILDING </a:t>
            </a:r>
            <a:r>
              <a:rPr lang="en" b="1" dirty="0">
                <a:solidFill>
                  <a:schemeClr val="accent2"/>
                </a:solidFill>
              </a:rPr>
              <a:t>MODEL</a:t>
            </a:r>
            <a:r>
              <a:rPr lang="en" dirty="0"/>
              <a:t> (TASK 3) </a:t>
            </a:r>
            <a:endParaRPr dirty="0"/>
          </a:p>
        </p:txBody>
      </p:sp>
      <p:sp>
        <p:nvSpPr>
          <p:cNvPr id="70131" name="Google Shape;70131;p32"/>
          <p:cNvSpPr txBox="1">
            <a:spLocks noGrp="1"/>
          </p:cNvSpPr>
          <p:nvPr>
            <p:ph type="body" idx="1"/>
          </p:nvPr>
        </p:nvSpPr>
        <p:spPr>
          <a:xfrm>
            <a:off x="552811" y="1209386"/>
            <a:ext cx="4200514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en" b="1" dirty="0">
                <a:solidFill>
                  <a:srgbClr val="FFC480"/>
                </a:solidFill>
              </a:rPr>
              <a:t>Bước 1</a:t>
            </a:r>
            <a:r>
              <a:rPr lang="en" dirty="0"/>
              <a:t>: </a:t>
            </a:r>
            <a:r>
              <a:rPr lang="vi-VN" dirty="0"/>
              <a:t>Đầu tiên phải chọn những input variables nào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vi-VN" dirty="0"/>
              <a:t>cần đưa vào model (bất kỳ model nào cũng dc, nên làm model đơn giản quen thuộc trước)</a:t>
            </a:r>
            <a:r>
              <a:rPr lang="en" dirty="0"/>
              <a:t>.</a:t>
            </a:r>
            <a:r>
              <a:rPr lang="vi-VN" dirty="0"/>
              <a:t> </a:t>
            </a:r>
          </a:p>
          <a:p>
            <a:pPr marL="822960" lvl="0" indent="-203835" algn="l" rtl="0">
              <a:spcBef>
                <a:spcPts val="0"/>
              </a:spcBef>
              <a:spcAft>
                <a:spcPts val="0"/>
              </a:spcAft>
              <a:buSzPts val="1050"/>
              <a:buFont typeface="Work Sans"/>
              <a:buChar char="●"/>
            </a:pPr>
            <a:r>
              <a:rPr lang="vi-VN" b="1" dirty="0">
                <a:solidFill>
                  <a:srgbClr val="FFC480"/>
                </a:solidFill>
              </a:rPr>
              <a:t>Explanatory variables X </a:t>
            </a:r>
            <a:r>
              <a:rPr lang="vi-VN" dirty="0"/>
              <a:t>(thuật ngữ có thể gọi là features/predictors)</a:t>
            </a:r>
            <a:r>
              <a:rPr lang="en-US" dirty="0"/>
              <a:t>: </a:t>
            </a:r>
            <a:r>
              <a:rPr lang="en-US" dirty="0" err="1"/>
              <a:t>là</a:t>
            </a:r>
            <a:r>
              <a:rPr lang="en-US" dirty="0"/>
              <a:t> n</a:t>
            </a:r>
            <a:r>
              <a:rPr lang="vi-VN" dirty="0"/>
              <a:t>hững variables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rằng</a:t>
            </a:r>
            <a:r>
              <a:rPr lang="en-US" dirty="0"/>
              <a:t> </a:t>
            </a:r>
            <a:r>
              <a:rPr lang="vi-VN" dirty="0"/>
              <a:t>nó sẽ ảnh hưởng tác động đến </a:t>
            </a:r>
            <a:r>
              <a:rPr lang="en-US" dirty="0"/>
              <a:t>t</a:t>
            </a:r>
            <a:r>
              <a:rPr lang="vi-VN" dirty="0"/>
              <a:t>arget</a:t>
            </a:r>
          </a:p>
          <a:p>
            <a:pPr marL="822960" lvl="0" indent="-203835" algn="l" rtl="0">
              <a:spcBef>
                <a:spcPts val="0"/>
              </a:spcBef>
              <a:spcAft>
                <a:spcPts val="0"/>
              </a:spcAft>
              <a:buSzPts val="1050"/>
              <a:buFont typeface="Work Sans"/>
              <a:buChar char="●"/>
            </a:pPr>
            <a:r>
              <a:rPr lang="vi-VN" b="1" dirty="0">
                <a:solidFill>
                  <a:srgbClr val="FFC480"/>
                </a:solidFill>
              </a:rPr>
              <a:t>Respons</a:t>
            </a:r>
            <a:r>
              <a:rPr lang="en-US" b="1">
                <a:solidFill>
                  <a:srgbClr val="FFC480"/>
                </a:solidFill>
              </a:rPr>
              <a:t>iv</a:t>
            </a:r>
            <a:r>
              <a:rPr lang="vi-VN" b="1">
                <a:solidFill>
                  <a:srgbClr val="FFC480"/>
                </a:solidFill>
              </a:rPr>
              <a:t>e </a:t>
            </a:r>
            <a:r>
              <a:rPr lang="vi-VN" b="1" dirty="0">
                <a:solidFill>
                  <a:srgbClr val="FFC480"/>
                </a:solidFill>
              </a:rPr>
              <a:t>variable </a:t>
            </a:r>
            <a:r>
              <a:rPr lang="en-US" b="1" dirty="0">
                <a:solidFill>
                  <a:srgbClr val="FFC480"/>
                </a:solidFill>
              </a:rPr>
              <a:t>Y</a:t>
            </a:r>
            <a:r>
              <a:rPr lang="vi-VN" b="1" dirty="0">
                <a:solidFill>
                  <a:srgbClr val="FFC480"/>
                </a:solidFill>
              </a:rPr>
              <a:t> </a:t>
            </a:r>
            <a:r>
              <a:rPr lang="vi-VN" dirty="0"/>
              <a:t>(label / target): Mục tiêu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vi-VN" dirty="0"/>
              <a:t> cần dự đoán là gì? </a:t>
            </a:r>
          </a:p>
          <a:p>
            <a:pPr marL="790575" lvl="0" indent="-171450" algn="l" rtl="0">
              <a:spcBef>
                <a:spcPts val="0"/>
              </a:spcBef>
              <a:spcAft>
                <a:spcPts val="0"/>
              </a:spcAft>
              <a:buSzPts val="1050"/>
              <a:buFontTx/>
              <a:buChar char="-"/>
            </a:pPr>
            <a:r>
              <a:rPr lang="fr-FR" dirty="0"/>
              <a:t>Nếu variable </a:t>
            </a:r>
            <a:r>
              <a:rPr lang="fr-FR" dirty="0" err="1"/>
              <a:t>đó</a:t>
            </a:r>
            <a:r>
              <a:rPr lang="fr-FR" dirty="0"/>
              <a:t> là </a:t>
            </a:r>
            <a:r>
              <a:rPr lang="fr-FR" dirty="0" err="1"/>
              <a:t>categorical</a:t>
            </a:r>
            <a:r>
              <a:rPr lang="fr-FR" dirty="0"/>
              <a:t> variable -&gt; </a:t>
            </a:r>
            <a:r>
              <a:rPr lang="fr-FR" dirty="0" err="1"/>
              <a:t>chọn</a:t>
            </a:r>
            <a:r>
              <a:rPr lang="fr-FR" dirty="0"/>
              <a:t> </a:t>
            </a:r>
            <a:r>
              <a:rPr lang="fr-FR" b="1" dirty="0">
                <a:solidFill>
                  <a:srgbClr val="FFC480"/>
                </a:solidFill>
              </a:rPr>
              <a:t>classification </a:t>
            </a:r>
            <a:r>
              <a:rPr lang="fr-FR" b="1" dirty="0" err="1">
                <a:solidFill>
                  <a:srgbClr val="FFC480"/>
                </a:solidFill>
              </a:rPr>
              <a:t>models</a:t>
            </a:r>
            <a:r>
              <a:rPr lang="fr-FR" dirty="0"/>
              <a:t> (</a:t>
            </a:r>
            <a:r>
              <a:rPr lang="fr-FR" dirty="0" err="1"/>
              <a:t>logistic</a:t>
            </a:r>
            <a:r>
              <a:rPr lang="fr-FR" dirty="0"/>
              <a:t> </a:t>
            </a:r>
            <a:r>
              <a:rPr lang="fr-FR" dirty="0" err="1"/>
              <a:t>regression</a:t>
            </a:r>
            <a:r>
              <a:rPr lang="fr-FR" dirty="0"/>
              <a:t>, </a:t>
            </a:r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forest</a:t>
            </a:r>
            <a:r>
              <a:rPr lang="fr-FR" dirty="0"/>
              <a:t> classification,…)</a:t>
            </a:r>
          </a:p>
          <a:p>
            <a:pPr marL="790575" lvl="0" indent="-171450" algn="l" rtl="0">
              <a:spcBef>
                <a:spcPts val="0"/>
              </a:spcBef>
              <a:spcAft>
                <a:spcPts val="0"/>
              </a:spcAft>
              <a:buSzPts val="1050"/>
              <a:buFontTx/>
              <a:buChar char="-"/>
            </a:pPr>
            <a:r>
              <a:rPr lang="vi-VN" dirty="0"/>
              <a:t>Nếu variable đó là numerical variable -&gt; chọn </a:t>
            </a:r>
            <a:r>
              <a:rPr lang="vi-VN" b="1" dirty="0">
                <a:solidFill>
                  <a:srgbClr val="FFC480"/>
                </a:solidFill>
              </a:rPr>
              <a:t>regression models</a:t>
            </a:r>
            <a:r>
              <a:rPr lang="vi-VN" dirty="0"/>
              <a:t> (linear regression, random forest regression</a:t>
            </a:r>
            <a:r>
              <a:rPr lang="en-US" dirty="0"/>
              <a:t>,</a:t>
            </a:r>
            <a:r>
              <a:rPr lang="vi-VN" dirty="0"/>
              <a:t>...)</a:t>
            </a:r>
          </a:p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en" b="1" dirty="0">
                <a:solidFill>
                  <a:srgbClr val="FFC480"/>
                </a:solidFill>
              </a:rPr>
              <a:t>Bước 2: </a:t>
            </a:r>
            <a:r>
              <a:rPr lang="en-US" dirty="0"/>
              <a:t>Chia </a:t>
            </a:r>
            <a:r>
              <a:rPr lang="en-US" dirty="0" err="1"/>
              <a:t>cái</a:t>
            </a:r>
            <a:r>
              <a:rPr lang="en-US" dirty="0"/>
              <a:t> dataset </a:t>
            </a:r>
            <a:r>
              <a:rPr lang="en-US" dirty="0" err="1"/>
              <a:t>vừa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ra </a:t>
            </a:r>
            <a:r>
              <a:rPr lang="en-US" dirty="0" err="1"/>
              <a:t>làm</a:t>
            </a:r>
            <a:r>
              <a:rPr lang="en-US" dirty="0"/>
              <a:t> train set </a:t>
            </a:r>
            <a:r>
              <a:rPr lang="en-US" dirty="0" err="1"/>
              <a:t>và</a:t>
            </a:r>
            <a:r>
              <a:rPr lang="en-US" dirty="0"/>
              <a:t> test set, ratio </a:t>
            </a:r>
            <a:r>
              <a:rPr lang="en-US" dirty="0" err="1"/>
              <a:t>Train:Test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8:2 </a:t>
            </a:r>
            <a:r>
              <a:rPr lang="en-US" dirty="0" err="1"/>
              <a:t>hoặc</a:t>
            </a:r>
            <a:r>
              <a:rPr lang="en-US" dirty="0"/>
              <a:t> 7:3 </a:t>
            </a:r>
            <a:r>
              <a:rPr lang="en-US" dirty="0" err="1"/>
              <a:t>hoặc</a:t>
            </a:r>
            <a:r>
              <a:rPr lang="en-US" dirty="0"/>
              <a:t> 75:25 </a:t>
            </a:r>
            <a:r>
              <a:rPr lang="en-US" dirty="0" err="1"/>
              <a:t>tùy</a:t>
            </a:r>
            <a:r>
              <a:rPr lang="en-US" dirty="0"/>
              <a:t> :v Chia </a:t>
            </a:r>
            <a:r>
              <a:rPr lang="en-US" dirty="0" err="1"/>
              <a:t>xong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: 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. </a:t>
            </a:r>
            <a:r>
              <a:rPr lang="en-US" dirty="0" err="1"/>
              <a:t>Dùng</a:t>
            </a:r>
            <a:r>
              <a:rPr lang="en-US" dirty="0"/>
              <a:t> Train set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bỏ</a:t>
            </a:r>
            <a:r>
              <a:rPr lang="en-US" dirty="0"/>
              <a:t> vào </a:t>
            </a:r>
            <a:r>
              <a:rPr lang="en-US" dirty="0" err="1"/>
              <a:t>chạy</a:t>
            </a:r>
            <a:r>
              <a:rPr lang="en-US" dirty="0"/>
              <a:t> training/fitting model. </a:t>
            </a:r>
            <a:r>
              <a:rPr lang="en-US" dirty="0" err="1"/>
              <a:t>Dùng</a:t>
            </a:r>
            <a:r>
              <a:rPr lang="en-US" dirty="0"/>
              <a:t> Test set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Task 4.</a:t>
            </a:r>
          </a:p>
        </p:txBody>
      </p:sp>
      <p:grpSp>
        <p:nvGrpSpPr>
          <p:cNvPr id="70132" name="Google Shape;70132;p32"/>
          <p:cNvGrpSpPr/>
          <p:nvPr/>
        </p:nvGrpSpPr>
        <p:grpSpPr>
          <a:xfrm>
            <a:off x="5930325" y="-42825"/>
            <a:ext cx="1311025" cy="1352100"/>
            <a:chOff x="5930325" y="-42825"/>
            <a:chExt cx="1311025" cy="1352100"/>
          </a:xfrm>
        </p:grpSpPr>
        <p:sp>
          <p:nvSpPr>
            <p:cNvPr id="70133" name="Google Shape;70133;p32"/>
            <p:cNvSpPr/>
            <p:nvPr/>
          </p:nvSpPr>
          <p:spPr>
            <a:xfrm>
              <a:off x="6307975" y="-32075"/>
              <a:ext cx="893975" cy="900075"/>
            </a:xfrm>
            <a:custGeom>
              <a:avLst/>
              <a:gdLst/>
              <a:ahLst/>
              <a:cxnLst/>
              <a:rect l="l" t="t" r="r" b="b"/>
              <a:pathLst>
                <a:path w="35759" h="36003" extrusionOk="0">
                  <a:moveTo>
                    <a:pt x="3255" y="0"/>
                  </a:moveTo>
                  <a:lnTo>
                    <a:pt x="1" y="34747"/>
                  </a:lnTo>
                  <a:lnTo>
                    <a:pt x="32547" y="36002"/>
                  </a:lnTo>
                  <a:lnTo>
                    <a:pt x="35759" y="936"/>
                  </a:lnTo>
                  <a:lnTo>
                    <a:pt x="32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4" name="Google Shape;70134;p32"/>
            <p:cNvSpPr/>
            <p:nvPr/>
          </p:nvSpPr>
          <p:spPr>
            <a:xfrm>
              <a:off x="6331125" y="-42825"/>
              <a:ext cx="910225" cy="921550"/>
            </a:xfrm>
            <a:custGeom>
              <a:avLst/>
              <a:gdLst/>
              <a:ahLst/>
              <a:cxnLst/>
              <a:rect l="l" t="t" r="r" b="b"/>
              <a:pathLst>
                <a:path w="36409" h="36862" extrusionOk="0">
                  <a:moveTo>
                    <a:pt x="27741" y="1"/>
                  </a:moveTo>
                  <a:lnTo>
                    <a:pt x="0" y="3393"/>
                  </a:lnTo>
                  <a:lnTo>
                    <a:pt x="9442" y="36862"/>
                  </a:lnTo>
                  <a:lnTo>
                    <a:pt x="36409" y="30814"/>
                  </a:lnTo>
                  <a:lnTo>
                    <a:pt x="277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5" name="Google Shape;70135;p32"/>
            <p:cNvSpPr/>
            <p:nvPr/>
          </p:nvSpPr>
          <p:spPr>
            <a:xfrm>
              <a:off x="5930325" y="365675"/>
              <a:ext cx="961750" cy="943600"/>
            </a:xfrm>
            <a:custGeom>
              <a:avLst/>
              <a:gdLst/>
              <a:ahLst/>
              <a:cxnLst/>
              <a:rect l="l" t="t" r="r" b="b"/>
              <a:pathLst>
                <a:path w="38470" h="37744" extrusionOk="0">
                  <a:moveTo>
                    <a:pt x="14672" y="1"/>
                  </a:moveTo>
                  <a:lnTo>
                    <a:pt x="9646" y="2226"/>
                  </a:lnTo>
                  <a:cubicBezTo>
                    <a:pt x="6638" y="9762"/>
                    <a:pt x="1" y="26498"/>
                    <a:pt x="368" y="26498"/>
                  </a:cubicBezTo>
                  <a:cubicBezTo>
                    <a:pt x="372" y="26498"/>
                    <a:pt x="377" y="26496"/>
                    <a:pt x="383" y="26492"/>
                  </a:cubicBezTo>
                  <a:cubicBezTo>
                    <a:pt x="396" y="26482"/>
                    <a:pt x="422" y="26477"/>
                    <a:pt x="459" y="26477"/>
                  </a:cubicBezTo>
                  <a:cubicBezTo>
                    <a:pt x="2241" y="26477"/>
                    <a:pt x="30205" y="37743"/>
                    <a:pt x="30205" y="37743"/>
                  </a:cubicBezTo>
                  <a:lnTo>
                    <a:pt x="38469" y="9140"/>
                  </a:lnTo>
                  <a:lnTo>
                    <a:pt x="146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6" name="Google Shape;70136;p32"/>
            <p:cNvSpPr/>
            <p:nvPr/>
          </p:nvSpPr>
          <p:spPr>
            <a:xfrm>
              <a:off x="6171450" y="365675"/>
              <a:ext cx="125700" cy="110625"/>
            </a:xfrm>
            <a:custGeom>
              <a:avLst/>
              <a:gdLst/>
              <a:ahLst/>
              <a:cxnLst/>
              <a:rect l="l" t="t" r="r" b="b"/>
              <a:pathLst>
                <a:path w="5028" h="4425" extrusionOk="0">
                  <a:moveTo>
                    <a:pt x="5027" y="1"/>
                  </a:moveTo>
                  <a:lnTo>
                    <a:pt x="1" y="2227"/>
                  </a:lnTo>
                  <a:lnTo>
                    <a:pt x="4120" y="4425"/>
                  </a:lnTo>
                  <a:lnTo>
                    <a:pt x="50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37" name="Google Shape;70137;p32"/>
          <p:cNvGrpSpPr/>
          <p:nvPr/>
        </p:nvGrpSpPr>
        <p:grpSpPr>
          <a:xfrm>
            <a:off x="7524328" y="474742"/>
            <a:ext cx="335200" cy="594200"/>
            <a:chOff x="7467800" y="525050"/>
            <a:chExt cx="335200" cy="594200"/>
          </a:xfrm>
        </p:grpSpPr>
        <p:sp>
          <p:nvSpPr>
            <p:cNvPr id="70138" name="Google Shape;70138;p32"/>
            <p:cNvSpPr/>
            <p:nvPr/>
          </p:nvSpPr>
          <p:spPr>
            <a:xfrm>
              <a:off x="7467800" y="814400"/>
              <a:ext cx="335200" cy="304850"/>
            </a:xfrm>
            <a:custGeom>
              <a:avLst/>
              <a:gdLst/>
              <a:ahLst/>
              <a:cxnLst/>
              <a:rect l="l" t="t" r="r" b="b"/>
              <a:pathLst>
                <a:path w="13408" h="12194" extrusionOk="0">
                  <a:moveTo>
                    <a:pt x="1" y="0"/>
                  </a:moveTo>
                  <a:lnTo>
                    <a:pt x="1634" y="2672"/>
                  </a:lnTo>
                  <a:lnTo>
                    <a:pt x="160" y="10315"/>
                  </a:lnTo>
                  <a:lnTo>
                    <a:pt x="7698" y="12194"/>
                  </a:lnTo>
                  <a:lnTo>
                    <a:pt x="10077" y="5219"/>
                  </a:lnTo>
                  <a:lnTo>
                    <a:pt x="13407" y="35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9" name="Google Shape;70139;p32"/>
            <p:cNvSpPr/>
            <p:nvPr/>
          </p:nvSpPr>
          <p:spPr>
            <a:xfrm>
              <a:off x="7600125" y="525050"/>
              <a:ext cx="98375" cy="338600"/>
            </a:xfrm>
            <a:custGeom>
              <a:avLst/>
              <a:gdLst/>
              <a:ahLst/>
              <a:cxnLst/>
              <a:rect l="l" t="t" r="r" b="b"/>
              <a:pathLst>
                <a:path w="3935" h="13544" extrusionOk="0">
                  <a:moveTo>
                    <a:pt x="3935" y="0"/>
                  </a:moveTo>
                  <a:lnTo>
                    <a:pt x="0" y="12971"/>
                  </a:lnTo>
                  <a:lnTo>
                    <a:pt x="2167" y="13543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0" name="Google Shape;70140;p32"/>
            <p:cNvSpPr/>
            <p:nvPr/>
          </p:nvSpPr>
          <p:spPr>
            <a:xfrm>
              <a:off x="7560675" y="953275"/>
              <a:ext cx="127100" cy="142525"/>
            </a:xfrm>
            <a:custGeom>
              <a:avLst/>
              <a:gdLst/>
              <a:ahLst/>
              <a:cxnLst/>
              <a:rect l="l" t="t" r="r" b="b"/>
              <a:pathLst>
                <a:path w="5084" h="5701" extrusionOk="0">
                  <a:moveTo>
                    <a:pt x="5083" y="0"/>
                  </a:moveTo>
                  <a:lnTo>
                    <a:pt x="0" y="4848"/>
                  </a:lnTo>
                  <a:lnTo>
                    <a:pt x="3116" y="5701"/>
                  </a:lnTo>
                  <a:lnTo>
                    <a:pt x="50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41" name="Google Shape;70141;p32"/>
          <p:cNvSpPr/>
          <p:nvPr/>
        </p:nvSpPr>
        <p:spPr>
          <a:xfrm>
            <a:off x="5629750" y="402525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42" name="Google Shape;70142;p32"/>
          <p:cNvSpPr/>
          <p:nvPr/>
        </p:nvSpPr>
        <p:spPr>
          <a:xfrm>
            <a:off x="8128275" y="734613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73773;p65" title="Chart">
            <a:hlinkClick r:id="rId3"/>
            <a:extLst>
              <a:ext uri="{FF2B5EF4-FFF2-40B4-BE49-F238E27FC236}">
                <a16:creationId xmlns:a16="http://schemas.microsoft.com/office/drawing/2014/main" id="{346FB0B4-FB0E-46B5-B1C6-1119D5C8378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9624" t="4956" b="10175"/>
          <a:stretch/>
        </p:blipFill>
        <p:spPr>
          <a:xfrm>
            <a:off x="5172950" y="1550444"/>
            <a:ext cx="3529199" cy="251942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73775;p65">
            <a:extLst>
              <a:ext uri="{FF2B5EF4-FFF2-40B4-BE49-F238E27FC236}">
                <a16:creationId xmlns:a16="http://schemas.microsoft.com/office/drawing/2014/main" id="{9E5567A5-9FFD-4D28-BF6B-B9EABD09B089}"/>
              </a:ext>
            </a:extLst>
          </p:cNvPr>
          <p:cNvSpPr txBox="1">
            <a:spLocks/>
          </p:cNvSpPr>
          <p:nvPr/>
        </p:nvSpPr>
        <p:spPr>
          <a:xfrm>
            <a:off x="5263050" y="4017869"/>
            <a:ext cx="6381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ctr">
              <a:spcAft>
                <a:spcPts val="1600"/>
              </a:spcAft>
              <a:buFont typeface="Quattrocento Sans"/>
              <a:buNone/>
            </a:pPr>
            <a:r>
              <a:rPr lang="en-US" sz="1000"/>
              <a:t>January</a:t>
            </a:r>
          </a:p>
        </p:txBody>
      </p:sp>
      <p:sp>
        <p:nvSpPr>
          <p:cNvPr id="67" name="Google Shape;73776;p65">
            <a:extLst>
              <a:ext uri="{FF2B5EF4-FFF2-40B4-BE49-F238E27FC236}">
                <a16:creationId xmlns:a16="http://schemas.microsoft.com/office/drawing/2014/main" id="{1E0C5C29-1328-4875-8635-A11EEA84E6CC}"/>
              </a:ext>
            </a:extLst>
          </p:cNvPr>
          <p:cNvSpPr txBox="1">
            <a:spLocks/>
          </p:cNvSpPr>
          <p:nvPr/>
        </p:nvSpPr>
        <p:spPr>
          <a:xfrm>
            <a:off x="5863625" y="4017869"/>
            <a:ext cx="6906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ctr">
              <a:spcAft>
                <a:spcPts val="1600"/>
              </a:spcAft>
              <a:buFont typeface="Quattrocento Sans"/>
              <a:buNone/>
            </a:pPr>
            <a:r>
              <a:rPr lang="en-US" sz="1000"/>
              <a:t>February</a:t>
            </a:r>
          </a:p>
        </p:txBody>
      </p:sp>
      <p:sp>
        <p:nvSpPr>
          <p:cNvPr id="68" name="Google Shape;73777;p65">
            <a:extLst>
              <a:ext uri="{FF2B5EF4-FFF2-40B4-BE49-F238E27FC236}">
                <a16:creationId xmlns:a16="http://schemas.microsoft.com/office/drawing/2014/main" id="{D6B3264E-06DD-4964-9E7F-F0AC12BDDA95}"/>
              </a:ext>
            </a:extLst>
          </p:cNvPr>
          <p:cNvSpPr txBox="1">
            <a:spLocks/>
          </p:cNvSpPr>
          <p:nvPr/>
        </p:nvSpPr>
        <p:spPr>
          <a:xfrm>
            <a:off x="6519550" y="4017869"/>
            <a:ext cx="6906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ctr">
              <a:spcAft>
                <a:spcPts val="1600"/>
              </a:spcAft>
              <a:buFont typeface="Quattrocento Sans"/>
              <a:buNone/>
            </a:pPr>
            <a:r>
              <a:rPr lang="en-US" sz="1000"/>
              <a:t>March</a:t>
            </a:r>
          </a:p>
        </p:txBody>
      </p:sp>
      <p:sp>
        <p:nvSpPr>
          <p:cNvPr id="69" name="Google Shape;73778;p65">
            <a:extLst>
              <a:ext uri="{FF2B5EF4-FFF2-40B4-BE49-F238E27FC236}">
                <a16:creationId xmlns:a16="http://schemas.microsoft.com/office/drawing/2014/main" id="{30D28904-4273-4FCB-B0D0-C2C49A23784C}"/>
              </a:ext>
            </a:extLst>
          </p:cNvPr>
          <p:cNvSpPr txBox="1">
            <a:spLocks/>
          </p:cNvSpPr>
          <p:nvPr/>
        </p:nvSpPr>
        <p:spPr>
          <a:xfrm>
            <a:off x="7127650" y="4017869"/>
            <a:ext cx="6906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ctr">
              <a:spcAft>
                <a:spcPts val="1600"/>
              </a:spcAft>
              <a:buFont typeface="Quattrocento Sans"/>
              <a:buNone/>
            </a:pPr>
            <a:r>
              <a:rPr lang="en-US" sz="1000"/>
              <a:t>April</a:t>
            </a:r>
          </a:p>
        </p:txBody>
      </p:sp>
      <p:sp>
        <p:nvSpPr>
          <p:cNvPr id="70" name="Google Shape;73779;p65">
            <a:extLst>
              <a:ext uri="{FF2B5EF4-FFF2-40B4-BE49-F238E27FC236}">
                <a16:creationId xmlns:a16="http://schemas.microsoft.com/office/drawing/2014/main" id="{BAB91D1C-255F-47C2-B5AF-BCAA5FBC45A7}"/>
              </a:ext>
            </a:extLst>
          </p:cNvPr>
          <p:cNvSpPr txBox="1">
            <a:spLocks/>
          </p:cNvSpPr>
          <p:nvPr/>
        </p:nvSpPr>
        <p:spPr>
          <a:xfrm>
            <a:off x="7773200" y="4017869"/>
            <a:ext cx="6906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ctr">
              <a:spcAft>
                <a:spcPts val="1600"/>
              </a:spcAft>
              <a:buFont typeface="Quattrocento Sans"/>
              <a:buNone/>
            </a:pPr>
            <a:r>
              <a:rPr lang="en-US" sz="1000"/>
              <a:t>Today</a:t>
            </a:r>
          </a:p>
        </p:txBody>
      </p:sp>
      <p:sp>
        <p:nvSpPr>
          <p:cNvPr id="71" name="Google Shape;73780;p65">
            <a:extLst>
              <a:ext uri="{FF2B5EF4-FFF2-40B4-BE49-F238E27FC236}">
                <a16:creationId xmlns:a16="http://schemas.microsoft.com/office/drawing/2014/main" id="{FD59D1F3-64A7-4E38-8720-D9F115AD3477}"/>
              </a:ext>
            </a:extLst>
          </p:cNvPr>
          <p:cNvSpPr txBox="1">
            <a:spLocks/>
          </p:cNvSpPr>
          <p:nvPr/>
        </p:nvSpPr>
        <p:spPr>
          <a:xfrm>
            <a:off x="4736150" y="3876644"/>
            <a:ext cx="4368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r">
              <a:spcAft>
                <a:spcPts val="1600"/>
              </a:spcAft>
              <a:buFont typeface="Quattrocento Sans"/>
              <a:buNone/>
            </a:pPr>
            <a:r>
              <a:rPr lang="en" sz="1000"/>
              <a:t>0</a:t>
            </a:r>
          </a:p>
        </p:txBody>
      </p:sp>
      <p:sp>
        <p:nvSpPr>
          <p:cNvPr id="72" name="Google Shape;73781;p65">
            <a:extLst>
              <a:ext uri="{FF2B5EF4-FFF2-40B4-BE49-F238E27FC236}">
                <a16:creationId xmlns:a16="http://schemas.microsoft.com/office/drawing/2014/main" id="{5BBDA99F-652F-4882-97D9-47EDF6D8CCD3}"/>
              </a:ext>
            </a:extLst>
          </p:cNvPr>
          <p:cNvSpPr txBox="1">
            <a:spLocks/>
          </p:cNvSpPr>
          <p:nvPr/>
        </p:nvSpPr>
        <p:spPr>
          <a:xfrm>
            <a:off x="4736150" y="1445344"/>
            <a:ext cx="4368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r">
              <a:spcAft>
                <a:spcPts val="1600"/>
              </a:spcAft>
              <a:buFont typeface="Quattrocento Sans"/>
              <a:buNone/>
            </a:pPr>
            <a:r>
              <a:rPr lang="en" sz="1000"/>
              <a:t>100</a:t>
            </a:r>
          </a:p>
        </p:txBody>
      </p:sp>
      <p:sp>
        <p:nvSpPr>
          <p:cNvPr id="73" name="Google Shape;73782;p65">
            <a:extLst>
              <a:ext uri="{FF2B5EF4-FFF2-40B4-BE49-F238E27FC236}">
                <a16:creationId xmlns:a16="http://schemas.microsoft.com/office/drawing/2014/main" id="{44940706-D60B-43B3-BC08-657A576B539F}"/>
              </a:ext>
            </a:extLst>
          </p:cNvPr>
          <p:cNvSpPr txBox="1">
            <a:spLocks/>
          </p:cNvSpPr>
          <p:nvPr/>
        </p:nvSpPr>
        <p:spPr>
          <a:xfrm>
            <a:off x="4736150" y="2037444"/>
            <a:ext cx="4368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r">
              <a:spcAft>
                <a:spcPts val="1600"/>
              </a:spcAft>
              <a:buFont typeface="Quattrocento Sans"/>
              <a:buNone/>
            </a:pPr>
            <a:r>
              <a:rPr lang="en" sz="1000"/>
              <a:t>75</a:t>
            </a:r>
          </a:p>
        </p:txBody>
      </p:sp>
      <p:sp>
        <p:nvSpPr>
          <p:cNvPr id="74" name="Google Shape;73783;p65">
            <a:extLst>
              <a:ext uri="{FF2B5EF4-FFF2-40B4-BE49-F238E27FC236}">
                <a16:creationId xmlns:a16="http://schemas.microsoft.com/office/drawing/2014/main" id="{D3C08F83-AE58-4D95-AD89-E7AAAE0EF350}"/>
              </a:ext>
            </a:extLst>
          </p:cNvPr>
          <p:cNvSpPr txBox="1">
            <a:spLocks/>
          </p:cNvSpPr>
          <p:nvPr/>
        </p:nvSpPr>
        <p:spPr>
          <a:xfrm>
            <a:off x="4736150" y="2660994"/>
            <a:ext cx="4368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r">
              <a:spcAft>
                <a:spcPts val="1600"/>
              </a:spcAft>
              <a:buFont typeface="Quattrocento Sans"/>
              <a:buNone/>
            </a:pPr>
            <a:r>
              <a:rPr lang="en" sz="1000"/>
              <a:t>50</a:t>
            </a:r>
          </a:p>
        </p:txBody>
      </p:sp>
      <p:sp>
        <p:nvSpPr>
          <p:cNvPr id="75" name="Google Shape;73784;p65">
            <a:extLst>
              <a:ext uri="{FF2B5EF4-FFF2-40B4-BE49-F238E27FC236}">
                <a16:creationId xmlns:a16="http://schemas.microsoft.com/office/drawing/2014/main" id="{92CC825E-3A55-42CF-9A60-0DA1F862CF87}"/>
              </a:ext>
            </a:extLst>
          </p:cNvPr>
          <p:cNvSpPr txBox="1">
            <a:spLocks/>
          </p:cNvSpPr>
          <p:nvPr/>
        </p:nvSpPr>
        <p:spPr>
          <a:xfrm>
            <a:off x="4736150" y="3268819"/>
            <a:ext cx="436800" cy="3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●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Quattrocento Sans"/>
              <a:buChar char="○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Quattrocento Sans"/>
              <a:buChar char="■"/>
              <a:defRPr sz="14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r">
              <a:spcAft>
                <a:spcPts val="1600"/>
              </a:spcAft>
              <a:buFont typeface="Quattrocento Sans"/>
              <a:buNone/>
            </a:pPr>
            <a:r>
              <a:rPr lang="en" sz="1000"/>
              <a:t>25</a:t>
            </a:r>
          </a:p>
        </p:txBody>
      </p:sp>
      <p:sp>
        <p:nvSpPr>
          <p:cNvPr id="76" name="Google Shape;73785;p65">
            <a:extLst>
              <a:ext uri="{FF2B5EF4-FFF2-40B4-BE49-F238E27FC236}">
                <a16:creationId xmlns:a16="http://schemas.microsoft.com/office/drawing/2014/main" id="{1E136BCE-CF1E-4A8E-A7FC-37CF30C28DB2}"/>
              </a:ext>
            </a:extLst>
          </p:cNvPr>
          <p:cNvSpPr txBox="1">
            <a:spLocks/>
          </p:cNvSpPr>
          <p:nvPr/>
        </p:nvSpPr>
        <p:spPr>
          <a:xfrm>
            <a:off x="7828550" y="3646844"/>
            <a:ext cx="5706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9pPr>
          </a:lstStyle>
          <a:p>
            <a:pPr algn="ctr"/>
            <a:r>
              <a:rPr lang="en" sz="1800"/>
              <a:t>?</a:t>
            </a:r>
          </a:p>
        </p:txBody>
      </p:sp>
      <p:sp>
        <p:nvSpPr>
          <p:cNvPr id="77" name="Google Shape;73786;p65">
            <a:extLst>
              <a:ext uri="{FF2B5EF4-FFF2-40B4-BE49-F238E27FC236}">
                <a16:creationId xmlns:a16="http://schemas.microsoft.com/office/drawing/2014/main" id="{B6CF18CC-95D4-49A5-8BC6-D724E6DEF2D8}"/>
              </a:ext>
            </a:extLst>
          </p:cNvPr>
          <p:cNvSpPr txBox="1">
            <a:spLocks/>
          </p:cNvSpPr>
          <p:nvPr/>
        </p:nvSpPr>
        <p:spPr>
          <a:xfrm>
            <a:off x="7187650" y="1306094"/>
            <a:ext cx="570600" cy="42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9pPr>
          </a:lstStyle>
          <a:p>
            <a:pPr algn="ctr"/>
            <a:r>
              <a:rPr lang="en" sz="1800"/>
              <a:t>93%</a:t>
            </a:r>
          </a:p>
        </p:txBody>
      </p:sp>
      <p:sp>
        <p:nvSpPr>
          <p:cNvPr id="78" name="Google Shape;73787;p65">
            <a:extLst>
              <a:ext uri="{FF2B5EF4-FFF2-40B4-BE49-F238E27FC236}">
                <a16:creationId xmlns:a16="http://schemas.microsoft.com/office/drawing/2014/main" id="{6BB4B364-6931-44D6-827E-DFED18C35C18}"/>
              </a:ext>
            </a:extLst>
          </p:cNvPr>
          <p:cNvSpPr txBox="1">
            <a:spLocks/>
          </p:cNvSpPr>
          <p:nvPr/>
        </p:nvSpPr>
        <p:spPr>
          <a:xfrm>
            <a:off x="6579550" y="1899169"/>
            <a:ext cx="570600" cy="42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9pPr>
          </a:lstStyle>
          <a:p>
            <a:pPr algn="ctr"/>
            <a:r>
              <a:rPr lang="en" sz="1800"/>
              <a:t>68%</a:t>
            </a:r>
          </a:p>
        </p:txBody>
      </p:sp>
      <p:sp>
        <p:nvSpPr>
          <p:cNvPr id="79" name="Google Shape;73788;p65">
            <a:extLst>
              <a:ext uri="{FF2B5EF4-FFF2-40B4-BE49-F238E27FC236}">
                <a16:creationId xmlns:a16="http://schemas.microsoft.com/office/drawing/2014/main" id="{B3475167-8B8E-4691-A683-1488AF65B2F4}"/>
              </a:ext>
            </a:extLst>
          </p:cNvPr>
          <p:cNvSpPr txBox="1">
            <a:spLocks/>
          </p:cNvSpPr>
          <p:nvPr/>
        </p:nvSpPr>
        <p:spPr>
          <a:xfrm>
            <a:off x="5923625" y="1398244"/>
            <a:ext cx="570600" cy="42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9pPr>
          </a:lstStyle>
          <a:p>
            <a:pPr algn="ctr"/>
            <a:r>
              <a:rPr lang="en" sz="1800"/>
              <a:t>89%</a:t>
            </a:r>
          </a:p>
        </p:txBody>
      </p:sp>
      <p:sp>
        <p:nvSpPr>
          <p:cNvPr id="80" name="Google Shape;73789;p65">
            <a:extLst>
              <a:ext uri="{FF2B5EF4-FFF2-40B4-BE49-F238E27FC236}">
                <a16:creationId xmlns:a16="http://schemas.microsoft.com/office/drawing/2014/main" id="{DD8158B9-BBF5-4C87-97AA-AA795F029DA1}"/>
              </a:ext>
            </a:extLst>
          </p:cNvPr>
          <p:cNvSpPr txBox="1">
            <a:spLocks/>
          </p:cNvSpPr>
          <p:nvPr/>
        </p:nvSpPr>
        <p:spPr>
          <a:xfrm>
            <a:off x="5326750" y="1734794"/>
            <a:ext cx="570600" cy="42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9pPr>
          </a:lstStyle>
          <a:p>
            <a:pPr algn="ctr"/>
            <a:r>
              <a:rPr lang="en" sz="1800"/>
              <a:t>76%</a:t>
            </a:r>
          </a:p>
        </p:txBody>
      </p:sp>
    </p:spTree>
    <p:extLst>
      <p:ext uri="{BB962C8B-B14F-4D97-AF65-F5344CB8AC3E}">
        <p14:creationId xmlns:p14="http://schemas.microsoft.com/office/powerpoint/2010/main" val="1785382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30" name="Google Shape;70130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2"/>
                </a:solidFill>
              </a:rPr>
              <a:t>MODEL</a:t>
            </a:r>
            <a:r>
              <a:rPr lang="en" dirty="0"/>
              <a:t> ANALYSIS (TASK 4) </a:t>
            </a:r>
            <a:endParaRPr dirty="0"/>
          </a:p>
        </p:txBody>
      </p:sp>
      <p:sp>
        <p:nvSpPr>
          <p:cNvPr id="70131" name="Google Shape;70131;p32"/>
          <p:cNvSpPr txBox="1">
            <a:spLocks noGrp="1"/>
          </p:cNvSpPr>
          <p:nvPr>
            <p:ph type="body" idx="1"/>
          </p:nvPr>
        </p:nvSpPr>
        <p:spPr>
          <a:xfrm>
            <a:off x="681756" y="1643870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#Về </a:t>
            </a:r>
            <a:r>
              <a:rPr lang="en-US" sz="1400" b="1" dirty="0">
                <a:solidFill>
                  <a:srgbClr val="FFC480"/>
                </a:solidFill>
              </a:rPr>
              <a:t>testing</a:t>
            </a:r>
            <a:r>
              <a:rPr lang="en-US" sz="1400" dirty="0"/>
              <a:t> </a:t>
            </a:r>
            <a:r>
              <a:rPr lang="en-US" sz="1400" b="1" dirty="0" err="1"/>
              <a:t>và</a:t>
            </a:r>
            <a:r>
              <a:rPr lang="en-US" sz="1400" dirty="0"/>
              <a:t> </a:t>
            </a:r>
            <a:r>
              <a:rPr lang="en-US" sz="1400" b="1" dirty="0">
                <a:solidFill>
                  <a:srgbClr val="FFC480"/>
                </a:solidFill>
              </a:rPr>
              <a:t>model analysis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 dirty="0"/>
              <a:t>Sau khi dựng model, model sẽ </a:t>
            </a:r>
            <a:r>
              <a:rPr lang="vi-VN" sz="1400" b="1" dirty="0">
                <a:solidFill>
                  <a:srgbClr val="FFC480"/>
                </a:solidFill>
              </a:rPr>
              <a:t>predict</a:t>
            </a:r>
            <a:r>
              <a:rPr lang="vi-VN" sz="1400" dirty="0"/>
              <a:t> cho </a:t>
            </a:r>
            <a:r>
              <a:rPr lang="en-US" sz="1400" dirty="0" err="1"/>
              <a:t>mình</a:t>
            </a:r>
            <a:r>
              <a:rPr lang="en-US" sz="1400" dirty="0"/>
              <a:t> </a:t>
            </a:r>
            <a:r>
              <a:rPr lang="vi-VN" sz="1400" dirty="0"/>
              <a:t>cái target mà </a:t>
            </a:r>
            <a:r>
              <a:rPr lang="en-US" sz="1400" dirty="0" err="1"/>
              <a:t>mình</a:t>
            </a:r>
            <a:r>
              <a:rPr lang="vi-VN" sz="1400" dirty="0"/>
              <a:t> muốn predict.</a:t>
            </a:r>
            <a:r>
              <a:rPr lang="en-US" sz="1400" dirty="0"/>
              <a:t> </a:t>
            </a:r>
            <a:r>
              <a:rPr lang="vi-VN" sz="1400" dirty="0">
                <a:solidFill>
                  <a:schemeClr val="bg1"/>
                </a:solidFill>
              </a:rPr>
              <a:t>V</a:t>
            </a:r>
            <a:r>
              <a:rPr lang="en-US" sz="1400" dirty="0">
                <a:solidFill>
                  <a:schemeClr val="bg1"/>
                </a:solidFill>
              </a:rPr>
              <a:t>D</a:t>
            </a:r>
            <a:r>
              <a:rPr lang="vi-VN" sz="1400" dirty="0">
                <a:solidFill>
                  <a:schemeClr val="bg1"/>
                </a:solidFill>
              </a:rPr>
              <a:t>: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nhét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đống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x_test</a:t>
            </a:r>
            <a:r>
              <a:rPr lang="en-US" sz="1400" dirty="0">
                <a:solidFill>
                  <a:schemeClr val="bg1"/>
                </a:solidFill>
              </a:rPr>
              <a:t> vào model</a:t>
            </a:r>
            <a:r>
              <a:rPr lang="vi-VN" sz="1400" dirty="0">
                <a:solidFill>
                  <a:schemeClr val="bg1"/>
                </a:solidFill>
              </a:rPr>
              <a:t> fittedmodel.predict(x_test) </a:t>
            </a:r>
            <a:r>
              <a:rPr lang="en-US" sz="1400" dirty="0">
                <a:solidFill>
                  <a:schemeClr val="bg1"/>
                </a:solidFill>
              </a:rPr>
              <a:t>=&gt;</a:t>
            </a:r>
            <a:r>
              <a:rPr lang="vi-VN" sz="1400" dirty="0">
                <a:solidFill>
                  <a:schemeClr val="bg1"/>
                </a:solidFill>
              </a:rPr>
              <a:t> nó sẽ cho ra 1 dãy prediction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gọi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là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rgbClr val="FFC480"/>
                </a:solidFill>
              </a:rPr>
              <a:t>y_predicted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vi-VN" sz="1400" dirty="0">
                <a:solidFill>
                  <a:schemeClr val="bg1"/>
                </a:solidFill>
              </a:rPr>
              <a:t>tương ứng với số hàng của x_test </a:t>
            </a:r>
            <a:r>
              <a:rPr lang="en-US" sz="1400" dirty="0" err="1">
                <a:solidFill>
                  <a:schemeClr val="bg1"/>
                </a:solidFill>
              </a:rPr>
              <a:t>mình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vi-VN" sz="1400" dirty="0">
                <a:solidFill>
                  <a:schemeClr val="bg1"/>
                </a:solidFill>
              </a:rPr>
              <a:t>bỏ vào</a:t>
            </a:r>
            <a:r>
              <a:rPr lang="en-US" sz="1400" dirty="0">
                <a:solidFill>
                  <a:schemeClr val="bg1"/>
                </a:solidFill>
              </a:rPr>
              <a:t>,</a:t>
            </a:r>
            <a:endParaRPr lang="en-US"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bg1"/>
                </a:solidFill>
              </a:rPr>
              <a:t>Vậy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là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mình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sẽ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có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rgbClr val="FFC480"/>
                </a:solidFill>
              </a:rPr>
              <a:t>y_test</a:t>
            </a:r>
            <a:r>
              <a:rPr lang="en-US" sz="1400" b="1" dirty="0">
                <a:solidFill>
                  <a:srgbClr val="FFC480"/>
                </a:solidFill>
              </a:rPr>
              <a:t> </a:t>
            </a:r>
            <a:r>
              <a:rPr lang="en-US" sz="1400" dirty="0">
                <a:solidFill>
                  <a:schemeClr val="bg1"/>
                </a:solidFill>
              </a:rPr>
              <a:t>(hay </a:t>
            </a:r>
            <a:r>
              <a:rPr lang="en-US" sz="1400" b="1" dirty="0" err="1">
                <a:solidFill>
                  <a:srgbClr val="FFC480"/>
                </a:solidFill>
              </a:rPr>
              <a:t>y_actual</a:t>
            </a:r>
            <a:r>
              <a:rPr lang="en-US" sz="1400" dirty="0">
                <a:solidFill>
                  <a:schemeClr val="bg1"/>
                </a:solidFill>
              </a:rPr>
              <a:t>) </a:t>
            </a:r>
            <a:r>
              <a:rPr lang="en-US" sz="1400" dirty="0" err="1">
                <a:solidFill>
                  <a:schemeClr val="bg1"/>
                </a:solidFill>
              </a:rPr>
              <a:t>và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 err="1">
                <a:solidFill>
                  <a:srgbClr val="FFC480"/>
                </a:solidFill>
              </a:rPr>
              <a:t>y_predicted</a:t>
            </a:r>
            <a:r>
              <a:rPr lang="en-US" sz="1400" dirty="0">
                <a:solidFill>
                  <a:schemeClr val="bg1"/>
                </a:solidFill>
              </a:rPr>
              <a:t>. </a:t>
            </a:r>
            <a:r>
              <a:rPr lang="en-US" sz="1400" dirty="0" err="1">
                <a:solidFill>
                  <a:schemeClr val="bg1"/>
                </a:solidFill>
              </a:rPr>
              <a:t>Dựa</a:t>
            </a:r>
            <a:r>
              <a:rPr lang="en-US" sz="1400" dirty="0">
                <a:solidFill>
                  <a:schemeClr val="bg1"/>
                </a:solidFill>
              </a:rPr>
              <a:t> vào 2 </a:t>
            </a:r>
            <a:r>
              <a:rPr lang="en-US" sz="1400" dirty="0" err="1">
                <a:solidFill>
                  <a:schemeClr val="bg1"/>
                </a:solidFill>
              </a:rPr>
              <a:t>cái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này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mình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sẽ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tính</a:t>
            </a:r>
            <a:r>
              <a:rPr lang="en-US" sz="1400" dirty="0">
                <a:solidFill>
                  <a:schemeClr val="bg1"/>
                </a:solidFill>
              </a:rPr>
              <a:t> ra các </a:t>
            </a:r>
            <a:r>
              <a:rPr lang="en-US" sz="1400" b="1" dirty="0">
                <a:solidFill>
                  <a:srgbClr val="FFC480"/>
                </a:solidFill>
              </a:rPr>
              <a:t>model evaluation metrics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nhằm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để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đánh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giá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FFC480"/>
                </a:solidFill>
              </a:rPr>
              <a:t>model accuracy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xem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nó</a:t>
            </a:r>
            <a:r>
              <a:rPr lang="en-US" sz="1400" dirty="0">
                <a:solidFill>
                  <a:schemeClr val="bg1"/>
                </a:solidFill>
              </a:rPr>
              <a:t> predict </a:t>
            </a:r>
            <a:r>
              <a:rPr lang="en-US" sz="1400" dirty="0" err="1">
                <a:solidFill>
                  <a:schemeClr val="bg1"/>
                </a:solidFill>
              </a:rPr>
              <a:t>tốt</a:t>
            </a:r>
            <a:r>
              <a:rPr lang="en-US" sz="1400" dirty="0">
                <a:solidFill>
                  <a:schemeClr val="bg1"/>
                </a:solidFill>
              </a:rPr>
              <a:t> hay ko.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bg1"/>
                </a:solidFill>
              </a:rPr>
              <a:t>Cá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nhân</a:t>
            </a:r>
            <a:r>
              <a:rPr lang="en-US" sz="1400" dirty="0">
                <a:solidFill>
                  <a:schemeClr val="bg1"/>
                </a:solidFill>
              </a:rPr>
              <a:t> tui </a:t>
            </a:r>
            <a:r>
              <a:rPr lang="en-US" sz="1400" dirty="0" err="1">
                <a:solidFill>
                  <a:schemeClr val="bg1"/>
                </a:solidFill>
              </a:rPr>
              <a:t>sẽ</a:t>
            </a:r>
            <a:r>
              <a:rPr lang="en-US" sz="1400" dirty="0">
                <a:solidFill>
                  <a:schemeClr val="bg1"/>
                </a:solidFill>
              </a:rPr>
              <a:t> chia ra 2 </a:t>
            </a:r>
            <a:r>
              <a:rPr lang="en-US" sz="1400" dirty="0" err="1">
                <a:solidFill>
                  <a:schemeClr val="bg1"/>
                </a:solidFill>
              </a:rPr>
              <a:t>loại</a:t>
            </a:r>
            <a:r>
              <a:rPr lang="en-US" sz="1400" dirty="0">
                <a:solidFill>
                  <a:schemeClr val="bg1"/>
                </a:solidFill>
              </a:rPr>
              <a:t> model </a:t>
            </a:r>
            <a:r>
              <a:rPr lang="en-US" sz="1400" b="1" dirty="0">
                <a:solidFill>
                  <a:srgbClr val="FFC480"/>
                </a:solidFill>
              </a:rPr>
              <a:t>Classification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và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b="1" dirty="0">
                <a:solidFill>
                  <a:srgbClr val="FFC480"/>
                </a:solidFill>
              </a:rPr>
              <a:t>Regression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mỗi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loại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có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cách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đánh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giá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riêng</a:t>
            </a:r>
            <a:r>
              <a:rPr lang="en-US" sz="1400" dirty="0">
                <a:solidFill>
                  <a:schemeClr val="bg1"/>
                </a:solidFill>
              </a:rPr>
              <a:t> (các slides </a:t>
            </a:r>
            <a:r>
              <a:rPr lang="en-US" sz="1400" dirty="0" err="1">
                <a:solidFill>
                  <a:schemeClr val="bg1"/>
                </a:solidFill>
              </a:rPr>
              <a:t>kế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tiếp</a:t>
            </a:r>
            <a:r>
              <a:rPr lang="en-US" sz="1400" dirty="0">
                <a:solidFill>
                  <a:schemeClr val="bg1"/>
                </a:solidFill>
              </a:rPr>
              <a:t>).</a:t>
            </a:r>
            <a:endParaRPr lang="en-US" sz="1400" b="1" dirty="0">
              <a:solidFill>
                <a:srgbClr val="FFC480"/>
              </a:solidFill>
            </a:endParaRPr>
          </a:p>
        </p:txBody>
      </p:sp>
      <p:grpSp>
        <p:nvGrpSpPr>
          <p:cNvPr id="70132" name="Google Shape;70132;p32"/>
          <p:cNvGrpSpPr/>
          <p:nvPr/>
        </p:nvGrpSpPr>
        <p:grpSpPr>
          <a:xfrm>
            <a:off x="5930325" y="-42825"/>
            <a:ext cx="1311025" cy="1352100"/>
            <a:chOff x="5930325" y="-42825"/>
            <a:chExt cx="1311025" cy="1352100"/>
          </a:xfrm>
        </p:grpSpPr>
        <p:sp>
          <p:nvSpPr>
            <p:cNvPr id="70133" name="Google Shape;70133;p32"/>
            <p:cNvSpPr/>
            <p:nvPr/>
          </p:nvSpPr>
          <p:spPr>
            <a:xfrm>
              <a:off x="6307975" y="-32075"/>
              <a:ext cx="893975" cy="900075"/>
            </a:xfrm>
            <a:custGeom>
              <a:avLst/>
              <a:gdLst/>
              <a:ahLst/>
              <a:cxnLst/>
              <a:rect l="l" t="t" r="r" b="b"/>
              <a:pathLst>
                <a:path w="35759" h="36003" extrusionOk="0">
                  <a:moveTo>
                    <a:pt x="3255" y="0"/>
                  </a:moveTo>
                  <a:lnTo>
                    <a:pt x="1" y="34747"/>
                  </a:lnTo>
                  <a:lnTo>
                    <a:pt x="32547" y="36002"/>
                  </a:lnTo>
                  <a:lnTo>
                    <a:pt x="35759" y="936"/>
                  </a:lnTo>
                  <a:lnTo>
                    <a:pt x="32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4" name="Google Shape;70134;p32"/>
            <p:cNvSpPr/>
            <p:nvPr/>
          </p:nvSpPr>
          <p:spPr>
            <a:xfrm>
              <a:off x="6331125" y="-42825"/>
              <a:ext cx="910225" cy="921550"/>
            </a:xfrm>
            <a:custGeom>
              <a:avLst/>
              <a:gdLst/>
              <a:ahLst/>
              <a:cxnLst/>
              <a:rect l="l" t="t" r="r" b="b"/>
              <a:pathLst>
                <a:path w="36409" h="36862" extrusionOk="0">
                  <a:moveTo>
                    <a:pt x="27741" y="1"/>
                  </a:moveTo>
                  <a:lnTo>
                    <a:pt x="0" y="3393"/>
                  </a:lnTo>
                  <a:lnTo>
                    <a:pt x="9442" y="36862"/>
                  </a:lnTo>
                  <a:lnTo>
                    <a:pt x="36409" y="30814"/>
                  </a:lnTo>
                  <a:lnTo>
                    <a:pt x="277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5" name="Google Shape;70135;p32"/>
            <p:cNvSpPr/>
            <p:nvPr/>
          </p:nvSpPr>
          <p:spPr>
            <a:xfrm>
              <a:off x="5930325" y="365675"/>
              <a:ext cx="961750" cy="943600"/>
            </a:xfrm>
            <a:custGeom>
              <a:avLst/>
              <a:gdLst/>
              <a:ahLst/>
              <a:cxnLst/>
              <a:rect l="l" t="t" r="r" b="b"/>
              <a:pathLst>
                <a:path w="38470" h="37744" extrusionOk="0">
                  <a:moveTo>
                    <a:pt x="14672" y="1"/>
                  </a:moveTo>
                  <a:lnTo>
                    <a:pt x="9646" y="2226"/>
                  </a:lnTo>
                  <a:cubicBezTo>
                    <a:pt x="6638" y="9762"/>
                    <a:pt x="1" y="26498"/>
                    <a:pt x="368" y="26498"/>
                  </a:cubicBezTo>
                  <a:cubicBezTo>
                    <a:pt x="372" y="26498"/>
                    <a:pt x="377" y="26496"/>
                    <a:pt x="383" y="26492"/>
                  </a:cubicBezTo>
                  <a:cubicBezTo>
                    <a:pt x="396" y="26482"/>
                    <a:pt x="422" y="26477"/>
                    <a:pt x="459" y="26477"/>
                  </a:cubicBezTo>
                  <a:cubicBezTo>
                    <a:pt x="2241" y="26477"/>
                    <a:pt x="30205" y="37743"/>
                    <a:pt x="30205" y="37743"/>
                  </a:cubicBezTo>
                  <a:lnTo>
                    <a:pt x="38469" y="9140"/>
                  </a:lnTo>
                  <a:lnTo>
                    <a:pt x="146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6" name="Google Shape;70136;p32"/>
            <p:cNvSpPr/>
            <p:nvPr/>
          </p:nvSpPr>
          <p:spPr>
            <a:xfrm>
              <a:off x="6171450" y="365675"/>
              <a:ext cx="125700" cy="110625"/>
            </a:xfrm>
            <a:custGeom>
              <a:avLst/>
              <a:gdLst/>
              <a:ahLst/>
              <a:cxnLst/>
              <a:rect l="l" t="t" r="r" b="b"/>
              <a:pathLst>
                <a:path w="5028" h="4425" extrusionOk="0">
                  <a:moveTo>
                    <a:pt x="5027" y="1"/>
                  </a:moveTo>
                  <a:lnTo>
                    <a:pt x="1" y="2227"/>
                  </a:lnTo>
                  <a:lnTo>
                    <a:pt x="4120" y="4425"/>
                  </a:lnTo>
                  <a:lnTo>
                    <a:pt x="50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37" name="Google Shape;70137;p32"/>
          <p:cNvGrpSpPr/>
          <p:nvPr/>
        </p:nvGrpSpPr>
        <p:grpSpPr>
          <a:xfrm>
            <a:off x="7467800" y="525050"/>
            <a:ext cx="335200" cy="594200"/>
            <a:chOff x="7467800" y="525050"/>
            <a:chExt cx="335200" cy="594200"/>
          </a:xfrm>
        </p:grpSpPr>
        <p:sp>
          <p:nvSpPr>
            <p:cNvPr id="70138" name="Google Shape;70138;p32"/>
            <p:cNvSpPr/>
            <p:nvPr/>
          </p:nvSpPr>
          <p:spPr>
            <a:xfrm>
              <a:off x="7467800" y="814400"/>
              <a:ext cx="335200" cy="304850"/>
            </a:xfrm>
            <a:custGeom>
              <a:avLst/>
              <a:gdLst/>
              <a:ahLst/>
              <a:cxnLst/>
              <a:rect l="l" t="t" r="r" b="b"/>
              <a:pathLst>
                <a:path w="13408" h="12194" extrusionOk="0">
                  <a:moveTo>
                    <a:pt x="1" y="0"/>
                  </a:moveTo>
                  <a:lnTo>
                    <a:pt x="1634" y="2672"/>
                  </a:lnTo>
                  <a:lnTo>
                    <a:pt x="160" y="10315"/>
                  </a:lnTo>
                  <a:lnTo>
                    <a:pt x="7698" y="12194"/>
                  </a:lnTo>
                  <a:lnTo>
                    <a:pt x="10077" y="5219"/>
                  </a:lnTo>
                  <a:lnTo>
                    <a:pt x="13407" y="35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9" name="Google Shape;70139;p32"/>
            <p:cNvSpPr/>
            <p:nvPr/>
          </p:nvSpPr>
          <p:spPr>
            <a:xfrm>
              <a:off x="7600125" y="525050"/>
              <a:ext cx="98375" cy="338600"/>
            </a:xfrm>
            <a:custGeom>
              <a:avLst/>
              <a:gdLst/>
              <a:ahLst/>
              <a:cxnLst/>
              <a:rect l="l" t="t" r="r" b="b"/>
              <a:pathLst>
                <a:path w="3935" h="13544" extrusionOk="0">
                  <a:moveTo>
                    <a:pt x="3935" y="0"/>
                  </a:moveTo>
                  <a:lnTo>
                    <a:pt x="0" y="12971"/>
                  </a:lnTo>
                  <a:lnTo>
                    <a:pt x="2167" y="13543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0" name="Google Shape;70140;p32"/>
            <p:cNvSpPr/>
            <p:nvPr/>
          </p:nvSpPr>
          <p:spPr>
            <a:xfrm>
              <a:off x="7560675" y="953275"/>
              <a:ext cx="127100" cy="142525"/>
            </a:xfrm>
            <a:custGeom>
              <a:avLst/>
              <a:gdLst/>
              <a:ahLst/>
              <a:cxnLst/>
              <a:rect l="l" t="t" r="r" b="b"/>
              <a:pathLst>
                <a:path w="5084" h="5701" extrusionOk="0">
                  <a:moveTo>
                    <a:pt x="5083" y="0"/>
                  </a:moveTo>
                  <a:lnTo>
                    <a:pt x="0" y="4848"/>
                  </a:lnTo>
                  <a:lnTo>
                    <a:pt x="3116" y="5701"/>
                  </a:lnTo>
                  <a:lnTo>
                    <a:pt x="50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41" name="Google Shape;70141;p32"/>
          <p:cNvSpPr/>
          <p:nvPr/>
        </p:nvSpPr>
        <p:spPr>
          <a:xfrm>
            <a:off x="5629750" y="402525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42" name="Google Shape;70142;p32"/>
          <p:cNvSpPr/>
          <p:nvPr/>
        </p:nvSpPr>
        <p:spPr>
          <a:xfrm>
            <a:off x="8128275" y="734613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9950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71452;p42">
            <a:extLst>
              <a:ext uri="{FF2B5EF4-FFF2-40B4-BE49-F238E27FC236}">
                <a16:creationId xmlns:a16="http://schemas.microsoft.com/office/drawing/2014/main" id="{7536FB5A-9FA3-4428-8587-C1107F08EF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58111" y="748775"/>
            <a:ext cx="3155862" cy="945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</a:rPr>
              <a:t>CLASSIFICATION MODELS</a:t>
            </a:r>
            <a:endParaRPr lang="en-US" sz="3200" dirty="0">
              <a:solidFill>
                <a:schemeClr val="dk1"/>
              </a:solidFill>
            </a:endParaRPr>
          </a:p>
        </p:txBody>
      </p:sp>
      <p:grpSp>
        <p:nvGrpSpPr>
          <p:cNvPr id="65" name="Google Shape;74324;p68">
            <a:extLst>
              <a:ext uri="{FF2B5EF4-FFF2-40B4-BE49-F238E27FC236}">
                <a16:creationId xmlns:a16="http://schemas.microsoft.com/office/drawing/2014/main" id="{421F0F72-0BF0-42E4-9FBA-2B4FF4F5F335}"/>
              </a:ext>
            </a:extLst>
          </p:cNvPr>
          <p:cNvGrpSpPr/>
          <p:nvPr/>
        </p:nvGrpSpPr>
        <p:grpSpPr>
          <a:xfrm>
            <a:off x="6307417" y="2063499"/>
            <a:ext cx="1495275" cy="2274775"/>
            <a:chOff x="5422025" y="2694125"/>
            <a:chExt cx="1495275" cy="2274775"/>
          </a:xfrm>
        </p:grpSpPr>
        <p:sp>
          <p:nvSpPr>
            <p:cNvPr id="66" name="Google Shape;74325;p68">
              <a:extLst>
                <a:ext uri="{FF2B5EF4-FFF2-40B4-BE49-F238E27FC236}">
                  <a16:creationId xmlns:a16="http://schemas.microsoft.com/office/drawing/2014/main" id="{9ADFEE5E-B582-4E69-932E-607FA46347D3}"/>
                </a:ext>
              </a:extLst>
            </p:cNvPr>
            <p:cNvSpPr/>
            <p:nvPr/>
          </p:nvSpPr>
          <p:spPr>
            <a:xfrm>
              <a:off x="6682900" y="4032100"/>
              <a:ext cx="228850" cy="409825"/>
            </a:xfrm>
            <a:custGeom>
              <a:avLst/>
              <a:gdLst/>
              <a:ahLst/>
              <a:cxnLst/>
              <a:rect l="l" t="t" r="r" b="b"/>
              <a:pathLst>
                <a:path w="9154" h="16393" extrusionOk="0">
                  <a:moveTo>
                    <a:pt x="3471" y="1"/>
                  </a:moveTo>
                  <a:cubicBezTo>
                    <a:pt x="3048" y="1"/>
                    <a:pt x="2565" y="280"/>
                    <a:pt x="2108" y="913"/>
                  </a:cubicBezTo>
                  <a:cubicBezTo>
                    <a:pt x="1413" y="1880"/>
                    <a:pt x="940" y="3338"/>
                    <a:pt x="693" y="4498"/>
                  </a:cubicBezTo>
                  <a:cubicBezTo>
                    <a:pt x="0" y="7740"/>
                    <a:pt x="180" y="11277"/>
                    <a:pt x="1548" y="14315"/>
                  </a:cubicBezTo>
                  <a:cubicBezTo>
                    <a:pt x="1905" y="15106"/>
                    <a:pt x="2393" y="15919"/>
                    <a:pt x="3197" y="16246"/>
                  </a:cubicBezTo>
                  <a:cubicBezTo>
                    <a:pt x="3446" y="16347"/>
                    <a:pt x="3698" y="16393"/>
                    <a:pt x="3949" y="16393"/>
                  </a:cubicBezTo>
                  <a:cubicBezTo>
                    <a:pt x="5093" y="16393"/>
                    <a:pt x="6216" y="15443"/>
                    <a:pt x="6925" y="14447"/>
                  </a:cubicBezTo>
                  <a:cubicBezTo>
                    <a:pt x="7960" y="12993"/>
                    <a:pt x="8662" y="11308"/>
                    <a:pt x="8999" y="9555"/>
                  </a:cubicBezTo>
                  <a:cubicBezTo>
                    <a:pt x="9106" y="8998"/>
                    <a:pt x="9154" y="8355"/>
                    <a:pt x="8778" y="7930"/>
                  </a:cubicBezTo>
                  <a:cubicBezTo>
                    <a:pt x="8636" y="7768"/>
                    <a:pt x="8415" y="7692"/>
                    <a:pt x="8198" y="7692"/>
                  </a:cubicBezTo>
                  <a:cubicBezTo>
                    <a:pt x="8055" y="7692"/>
                    <a:pt x="7913" y="7725"/>
                    <a:pt x="7796" y="7787"/>
                  </a:cubicBezTo>
                  <a:lnTo>
                    <a:pt x="7796" y="7787"/>
                  </a:lnTo>
                  <a:cubicBezTo>
                    <a:pt x="8465" y="6624"/>
                    <a:pt x="8900" y="5327"/>
                    <a:pt x="9067" y="3995"/>
                  </a:cubicBezTo>
                  <a:cubicBezTo>
                    <a:pt x="9124" y="3544"/>
                    <a:pt x="9108" y="2998"/>
                    <a:pt x="8727" y="2750"/>
                  </a:cubicBezTo>
                  <a:cubicBezTo>
                    <a:pt x="8608" y="2673"/>
                    <a:pt x="8475" y="2640"/>
                    <a:pt x="8336" y="2640"/>
                  </a:cubicBezTo>
                  <a:cubicBezTo>
                    <a:pt x="8086" y="2640"/>
                    <a:pt x="7821" y="2748"/>
                    <a:pt x="7609" y="2893"/>
                  </a:cubicBezTo>
                  <a:cubicBezTo>
                    <a:pt x="7280" y="3120"/>
                    <a:pt x="7009" y="3432"/>
                    <a:pt x="6650" y="3606"/>
                  </a:cubicBezTo>
                  <a:cubicBezTo>
                    <a:pt x="7103" y="2826"/>
                    <a:pt x="7332" y="1918"/>
                    <a:pt x="7306" y="1015"/>
                  </a:cubicBezTo>
                  <a:cubicBezTo>
                    <a:pt x="7298" y="776"/>
                    <a:pt x="7268" y="523"/>
                    <a:pt x="7120" y="334"/>
                  </a:cubicBezTo>
                  <a:cubicBezTo>
                    <a:pt x="6984" y="159"/>
                    <a:pt x="6786" y="85"/>
                    <a:pt x="6574" y="85"/>
                  </a:cubicBezTo>
                  <a:cubicBezTo>
                    <a:pt x="6237" y="85"/>
                    <a:pt x="5863" y="271"/>
                    <a:pt x="5635" y="537"/>
                  </a:cubicBezTo>
                  <a:cubicBezTo>
                    <a:pt x="5262" y="973"/>
                    <a:pt x="5090" y="1555"/>
                    <a:pt x="4701" y="1977"/>
                  </a:cubicBezTo>
                  <a:cubicBezTo>
                    <a:pt x="4717" y="775"/>
                    <a:pt x="4176" y="1"/>
                    <a:pt x="34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74326;p68">
              <a:extLst>
                <a:ext uri="{FF2B5EF4-FFF2-40B4-BE49-F238E27FC236}">
                  <a16:creationId xmlns:a16="http://schemas.microsoft.com/office/drawing/2014/main" id="{96D9A276-D042-4B3A-994D-466F7A40572B}"/>
                </a:ext>
              </a:extLst>
            </p:cNvPr>
            <p:cNvSpPr/>
            <p:nvPr/>
          </p:nvSpPr>
          <p:spPr>
            <a:xfrm>
              <a:off x="5754850" y="4263375"/>
              <a:ext cx="396325" cy="610900"/>
            </a:xfrm>
            <a:custGeom>
              <a:avLst/>
              <a:gdLst/>
              <a:ahLst/>
              <a:cxnLst/>
              <a:rect l="l" t="t" r="r" b="b"/>
              <a:pathLst>
                <a:path w="15853" h="24436" extrusionOk="0">
                  <a:moveTo>
                    <a:pt x="8300" y="1"/>
                  </a:moveTo>
                  <a:cubicBezTo>
                    <a:pt x="6386" y="1"/>
                    <a:pt x="5614" y="1151"/>
                    <a:pt x="4903" y="3018"/>
                  </a:cubicBezTo>
                  <a:cubicBezTo>
                    <a:pt x="2978" y="8083"/>
                    <a:pt x="4354" y="13694"/>
                    <a:pt x="1518" y="18577"/>
                  </a:cubicBezTo>
                  <a:cubicBezTo>
                    <a:pt x="1077" y="19335"/>
                    <a:pt x="536" y="20064"/>
                    <a:pt x="269" y="20872"/>
                  </a:cubicBezTo>
                  <a:cubicBezTo>
                    <a:pt x="1" y="21681"/>
                    <a:pt x="48" y="22614"/>
                    <a:pt x="701" y="23264"/>
                  </a:cubicBezTo>
                  <a:cubicBezTo>
                    <a:pt x="1080" y="23642"/>
                    <a:pt x="1701" y="23863"/>
                    <a:pt x="2293" y="23863"/>
                  </a:cubicBezTo>
                  <a:cubicBezTo>
                    <a:pt x="2722" y="23863"/>
                    <a:pt x="3136" y="23747"/>
                    <a:pt x="3433" y="23490"/>
                  </a:cubicBezTo>
                  <a:cubicBezTo>
                    <a:pt x="4079" y="24143"/>
                    <a:pt x="5072" y="24436"/>
                    <a:pt x="6106" y="24436"/>
                  </a:cubicBezTo>
                  <a:cubicBezTo>
                    <a:pt x="7123" y="24436"/>
                    <a:pt x="8180" y="24153"/>
                    <a:pt x="8988" y="23653"/>
                  </a:cubicBezTo>
                  <a:cubicBezTo>
                    <a:pt x="10616" y="22646"/>
                    <a:pt x="11457" y="21032"/>
                    <a:pt x="12143" y="19470"/>
                  </a:cubicBezTo>
                  <a:cubicBezTo>
                    <a:pt x="13651" y="16039"/>
                    <a:pt x="14743" y="12489"/>
                    <a:pt x="15401" y="8889"/>
                  </a:cubicBezTo>
                  <a:cubicBezTo>
                    <a:pt x="15662" y="7464"/>
                    <a:pt x="15853" y="5994"/>
                    <a:pt x="15420" y="4595"/>
                  </a:cubicBezTo>
                  <a:cubicBezTo>
                    <a:pt x="14772" y="2496"/>
                    <a:pt x="12557" y="849"/>
                    <a:pt x="10027" y="238"/>
                  </a:cubicBezTo>
                  <a:cubicBezTo>
                    <a:pt x="9363" y="77"/>
                    <a:pt x="8793" y="1"/>
                    <a:pt x="83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74327;p68">
              <a:extLst>
                <a:ext uri="{FF2B5EF4-FFF2-40B4-BE49-F238E27FC236}">
                  <a16:creationId xmlns:a16="http://schemas.microsoft.com/office/drawing/2014/main" id="{B0847A3A-9251-48EC-ACFD-ABBB02B38916}"/>
                </a:ext>
              </a:extLst>
            </p:cNvPr>
            <p:cNvSpPr/>
            <p:nvPr/>
          </p:nvSpPr>
          <p:spPr>
            <a:xfrm>
              <a:off x="5559825" y="2699775"/>
              <a:ext cx="1188675" cy="1869200"/>
            </a:xfrm>
            <a:custGeom>
              <a:avLst/>
              <a:gdLst/>
              <a:ahLst/>
              <a:cxnLst/>
              <a:rect l="l" t="t" r="r" b="b"/>
              <a:pathLst>
                <a:path w="47547" h="74768" extrusionOk="0">
                  <a:moveTo>
                    <a:pt x="8718" y="1"/>
                  </a:moveTo>
                  <a:cubicBezTo>
                    <a:pt x="7301" y="1"/>
                    <a:pt x="5849" y="1152"/>
                    <a:pt x="6033" y="2559"/>
                  </a:cubicBezTo>
                  <a:cubicBezTo>
                    <a:pt x="6194" y="3801"/>
                    <a:pt x="7152" y="4083"/>
                    <a:pt x="8020" y="4725"/>
                  </a:cubicBezTo>
                  <a:cubicBezTo>
                    <a:pt x="9467" y="5795"/>
                    <a:pt x="8432" y="6342"/>
                    <a:pt x="7438" y="7802"/>
                  </a:cubicBezTo>
                  <a:cubicBezTo>
                    <a:pt x="5660" y="10415"/>
                    <a:pt x="3881" y="13026"/>
                    <a:pt x="2103" y="15639"/>
                  </a:cubicBezTo>
                  <a:cubicBezTo>
                    <a:pt x="1075" y="17149"/>
                    <a:pt x="1" y="18833"/>
                    <a:pt x="202" y="20649"/>
                  </a:cubicBezTo>
                  <a:cubicBezTo>
                    <a:pt x="317" y="21684"/>
                    <a:pt x="840" y="22626"/>
                    <a:pt x="1413" y="23498"/>
                  </a:cubicBezTo>
                  <a:cubicBezTo>
                    <a:pt x="2744" y="25525"/>
                    <a:pt x="4413" y="27294"/>
                    <a:pt x="6224" y="28894"/>
                  </a:cubicBezTo>
                  <a:cubicBezTo>
                    <a:pt x="7263" y="29813"/>
                    <a:pt x="8234" y="30897"/>
                    <a:pt x="9269" y="31885"/>
                  </a:cubicBezTo>
                  <a:cubicBezTo>
                    <a:pt x="9593" y="32194"/>
                    <a:pt x="9922" y="32492"/>
                    <a:pt x="10263" y="32775"/>
                  </a:cubicBezTo>
                  <a:cubicBezTo>
                    <a:pt x="10174" y="32930"/>
                    <a:pt x="10088" y="33088"/>
                    <a:pt x="10006" y="33247"/>
                  </a:cubicBezTo>
                  <a:cubicBezTo>
                    <a:pt x="8637" y="35870"/>
                    <a:pt x="9237" y="39669"/>
                    <a:pt x="9183" y="42608"/>
                  </a:cubicBezTo>
                  <a:cubicBezTo>
                    <a:pt x="9116" y="46387"/>
                    <a:pt x="9071" y="50166"/>
                    <a:pt x="9084" y="53944"/>
                  </a:cubicBezTo>
                  <a:cubicBezTo>
                    <a:pt x="9091" y="56342"/>
                    <a:pt x="9298" y="58728"/>
                    <a:pt x="9615" y="61106"/>
                  </a:cubicBezTo>
                  <a:cubicBezTo>
                    <a:pt x="10672" y="69018"/>
                    <a:pt x="15835" y="72796"/>
                    <a:pt x="22049" y="73972"/>
                  </a:cubicBezTo>
                  <a:cubicBezTo>
                    <a:pt x="24119" y="74363"/>
                    <a:pt x="26247" y="74292"/>
                    <a:pt x="28333" y="74585"/>
                  </a:cubicBezTo>
                  <a:cubicBezTo>
                    <a:pt x="29199" y="74707"/>
                    <a:pt x="30071" y="74768"/>
                    <a:pt x="30940" y="74768"/>
                  </a:cubicBezTo>
                  <a:cubicBezTo>
                    <a:pt x="36911" y="74768"/>
                    <a:pt x="42738" y="71887"/>
                    <a:pt x="45332" y="66140"/>
                  </a:cubicBezTo>
                  <a:cubicBezTo>
                    <a:pt x="47547" y="61227"/>
                    <a:pt x="46945" y="55260"/>
                    <a:pt x="44189" y="50632"/>
                  </a:cubicBezTo>
                  <a:cubicBezTo>
                    <a:pt x="42472" y="47750"/>
                    <a:pt x="40026" y="45388"/>
                    <a:pt x="37759" y="42916"/>
                  </a:cubicBezTo>
                  <a:cubicBezTo>
                    <a:pt x="37759" y="42562"/>
                    <a:pt x="36375" y="41066"/>
                    <a:pt x="36129" y="40646"/>
                  </a:cubicBezTo>
                  <a:cubicBezTo>
                    <a:pt x="35604" y="39743"/>
                    <a:pt x="35085" y="38832"/>
                    <a:pt x="34552" y="37931"/>
                  </a:cubicBezTo>
                  <a:cubicBezTo>
                    <a:pt x="33368" y="35925"/>
                    <a:pt x="32184" y="33920"/>
                    <a:pt x="31000" y="31914"/>
                  </a:cubicBezTo>
                  <a:cubicBezTo>
                    <a:pt x="30913" y="31765"/>
                    <a:pt x="30824" y="31617"/>
                    <a:pt x="30734" y="31469"/>
                  </a:cubicBezTo>
                  <a:cubicBezTo>
                    <a:pt x="31804" y="30831"/>
                    <a:pt x="32831" y="30126"/>
                    <a:pt x="33804" y="29358"/>
                  </a:cubicBezTo>
                  <a:cubicBezTo>
                    <a:pt x="36635" y="27122"/>
                    <a:pt x="41641" y="22120"/>
                    <a:pt x="38912" y="18334"/>
                  </a:cubicBezTo>
                  <a:cubicBezTo>
                    <a:pt x="37780" y="16762"/>
                    <a:pt x="36048" y="15756"/>
                    <a:pt x="34576" y="14496"/>
                  </a:cubicBezTo>
                  <a:cubicBezTo>
                    <a:pt x="33966" y="13976"/>
                    <a:pt x="33357" y="13113"/>
                    <a:pt x="33807" y="12450"/>
                  </a:cubicBezTo>
                  <a:cubicBezTo>
                    <a:pt x="34112" y="11998"/>
                    <a:pt x="34732" y="11936"/>
                    <a:pt x="35255" y="11787"/>
                  </a:cubicBezTo>
                  <a:cubicBezTo>
                    <a:pt x="36959" y="11301"/>
                    <a:pt x="38072" y="9366"/>
                    <a:pt x="37727" y="7627"/>
                  </a:cubicBezTo>
                  <a:cubicBezTo>
                    <a:pt x="37383" y="5888"/>
                    <a:pt x="35700" y="4546"/>
                    <a:pt x="33929" y="4495"/>
                  </a:cubicBezTo>
                  <a:cubicBezTo>
                    <a:pt x="33892" y="4493"/>
                    <a:pt x="33856" y="4493"/>
                    <a:pt x="33819" y="4493"/>
                  </a:cubicBezTo>
                  <a:cubicBezTo>
                    <a:pt x="32087" y="4493"/>
                    <a:pt x="30430" y="5658"/>
                    <a:pt x="29763" y="7261"/>
                  </a:cubicBezTo>
                  <a:cubicBezTo>
                    <a:pt x="25139" y="5452"/>
                    <a:pt x="20270" y="3618"/>
                    <a:pt x="15382" y="3618"/>
                  </a:cubicBezTo>
                  <a:cubicBezTo>
                    <a:pt x="14316" y="3618"/>
                    <a:pt x="13249" y="3705"/>
                    <a:pt x="12184" y="3899"/>
                  </a:cubicBezTo>
                  <a:cubicBezTo>
                    <a:pt x="11977" y="2255"/>
                    <a:pt x="11004" y="581"/>
                    <a:pt x="9419" y="102"/>
                  </a:cubicBezTo>
                  <a:cubicBezTo>
                    <a:pt x="9191" y="33"/>
                    <a:pt x="8955" y="1"/>
                    <a:pt x="87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4328;p68">
              <a:extLst>
                <a:ext uri="{FF2B5EF4-FFF2-40B4-BE49-F238E27FC236}">
                  <a16:creationId xmlns:a16="http://schemas.microsoft.com/office/drawing/2014/main" id="{930E964F-F63B-47DF-8261-F346ADC2081A}"/>
                </a:ext>
              </a:extLst>
            </p:cNvPr>
            <p:cNvSpPr/>
            <p:nvPr/>
          </p:nvSpPr>
          <p:spPr>
            <a:xfrm>
              <a:off x="6178500" y="4058200"/>
              <a:ext cx="622950" cy="908900"/>
            </a:xfrm>
            <a:custGeom>
              <a:avLst/>
              <a:gdLst/>
              <a:ahLst/>
              <a:cxnLst/>
              <a:rect l="l" t="t" r="r" b="b"/>
              <a:pathLst>
                <a:path w="24918" h="36356" extrusionOk="0">
                  <a:moveTo>
                    <a:pt x="11580" y="1"/>
                  </a:moveTo>
                  <a:lnTo>
                    <a:pt x="11580" y="1"/>
                  </a:lnTo>
                  <a:cubicBezTo>
                    <a:pt x="6815" y="1269"/>
                    <a:pt x="3569" y="5890"/>
                    <a:pt x="2359" y="10670"/>
                  </a:cubicBezTo>
                  <a:cubicBezTo>
                    <a:pt x="1149" y="15449"/>
                    <a:pt x="1572" y="20466"/>
                    <a:pt x="1725" y="25396"/>
                  </a:cubicBezTo>
                  <a:cubicBezTo>
                    <a:pt x="1799" y="27758"/>
                    <a:pt x="1779" y="30243"/>
                    <a:pt x="633" y="32310"/>
                  </a:cubicBezTo>
                  <a:cubicBezTo>
                    <a:pt x="410" y="32712"/>
                    <a:pt x="140" y="33111"/>
                    <a:pt x="94" y="33567"/>
                  </a:cubicBezTo>
                  <a:cubicBezTo>
                    <a:pt x="0" y="34488"/>
                    <a:pt x="920" y="35284"/>
                    <a:pt x="1845" y="35318"/>
                  </a:cubicBezTo>
                  <a:cubicBezTo>
                    <a:pt x="1872" y="35319"/>
                    <a:pt x="1899" y="35319"/>
                    <a:pt x="1926" y="35319"/>
                  </a:cubicBezTo>
                  <a:cubicBezTo>
                    <a:pt x="2755" y="35319"/>
                    <a:pt x="3528" y="34864"/>
                    <a:pt x="4132" y="34281"/>
                  </a:cubicBezTo>
                  <a:lnTo>
                    <a:pt x="4132" y="34281"/>
                  </a:lnTo>
                  <a:cubicBezTo>
                    <a:pt x="3573" y="34977"/>
                    <a:pt x="4293" y="36250"/>
                    <a:pt x="5247" y="36346"/>
                  </a:cubicBezTo>
                  <a:cubicBezTo>
                    <a:pt x="5311" y="36353"/>
                    <a:pt x="5375" y="36356"/>
                    <a:pt x="5438" y="36356"/>
                  </a:cubicBezTo>
                  <a:cubicBezTo>
                    <a:pt x="6381" y="36356"/>
                    <a:pt x="7217" y="35657"/>
                    <a:pt x="7831" y="34918"/>
                  </a:cubicBezTo>
                  <a:lnTo>
                    <a:pt x="7831" y="34918"/>
                  </a:lnTo>
                  <a:cubicBezTo>
                    <a:pt x="7767" y="35195"/>
                    <a:pt x="7703" y="35473"/>
                    <a:pt x="7639" y="35751"/>
                  </a:cubicBezTo>
                  <a:cubicBezTo>
                    <a:pt x="7709" y="35759"/>
                    <a:pt x="7779" y="35763"/>
                    <a:pt x="7848" y="35763"/>
                  </a:cubicBezTo>
                  <a:cubicBezTo>
                    <a:pt x="8845" y="35763"/>
                    <a:pt x="9697" y="34925"/>
                    <a:pt x="10259" y="34068"/>
                  </a:cubicBezTo>
                  <a:cubicBezTo>
                    <a:pt x="10860" y="33153"/>
                    <a:pt x="11365" y="32094"/>
                    <a:pt x="12319" y="31556"/>
                  </a:cubicBezTo>
                  <a:cubicBezTo>
                    <a:pt x="13006" y="31170"/>
                    <a:pt x="13823" y="31118"/>
                    <a:pt x="14583" y="30909"/>
                  </a:cubicBezTo>
                  <a:cubicBezTo>
                    <a:pt x="16605" y="30355"/>
                    <a:pt x="18141" y="28731"/>
                    <a:pt x="19443" y="27088"/>
                  </a:cubicBezTo>
                  <a:cubicBezTo>
                    <a:pt x="20425" y="25851"/>
                    <a:pt x="21342" y="24556"/>
                    <a:pt x="22074" y="23156"/>
                  </a:cubicBezTo>
                  <a:cubicBezTo>
                    <a:pt x="24918" y="17706"/>
                    <a:pt x="24586" y="10734"/>
                    <a:pt x="21234" y="5579"/>
                  </a:cubicBezTo>
                  <a:cubicBezTo>
                    <a:pt x="19885" y="3506"/>
                    <a:pt x="18028" y="1683"/>
                    <a:pt x="15719" y="797"/>
                  </a:cubicBezTo>
                  <a:cubicBezTo>
                    <a:pt x="14801" y="444"/>
                    <a:pt x="13807" y="258"/>
                    <a:pt x="12819" y="258"/>
                  </a:cubicBezTo>
                  <a:cubicBezTo>
                    <a:pt x="11972" y="258"/>
                    <a:pt x="11129" y="395"/>
                    <a:pt x="10344" y="680"/>
                  </a:cubicBezTo>
                  <a:lnTo>
                    <a:pt x="10344" y="680"/>
                  </a:lnTo>
                  <a:lnTo>
                    <a:pt x="115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4329;p68">
              <a:extLst>
                <a:ext uri="{FF2B5EF4-FFF2-40B4-BE49-F238E27FC236}">
                  <a16:creationId xmlns:a16="http://schemas.microsoft.com/office/drawing/2014/main" id="{F12C14CB-C684-415E-A333-0E287FED1A75}"/>
                </a:ext>
              </a:extLst>
            </p:cNvPr>
            <p:cNvSpPr/>
            <p:nvPr/>
          </p:nvSpPr>
          <p:spPr>
            <a:xfrm>
              <a:off x="5906100" y="4303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close/>
                </a:path>
              </a:pathLst>
            </a:custGeom>
            <a:noFill/>
            <a:ln w="152150" cap="flat" cmpd="sng">
              <a:solidFill>
                <a:srgbClr val="FFA9C1"/>
              </a:solidFill>
              <a:prstDash val="solid"/>
              <a:miter lim="10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4330;p68">
              <a:extLst>
                <a:ext uri="{FF2B5EF4-FFF2-40B4-BE49-F238E27FC236}">
                  <a16:creationId xmlns:a16="http://schemas.microsoft.com/office/drawing/2014/main" id="{00700B94-0B6E-4DC4-B602-FD5D191AF1C7}"/>
                </a:ext>
              </a:extLst>
            </p:cNvPr>
            <p:cNvSpPr/>
            <p:nvPr/>
          </p:nvSpPr>
          <p:spPr>
            <a:xfrm>
              <a:off x="6252725" y="3766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noFill/>
            <a:ln w="152150" cap="flat" cmpd="sng">
              <a:solidFill>
                <a:srgbClr val="FFA9C1"/>
              </a:solidFill>
              <a:prstDash val="solid"/>
              <a:miter lim="10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4331;p68">
              <a:extLst>
                <a:ext uri="{FF2B5EF4-FFF2-40B4-BE49-F238E27FC236}">
                  <a16:creationId xmlns:a16="http://schemas.microsoft.com/office/drawing/2014/main" id="{6B0C9840-8FAE-4B1A-AF3E-B9D7C9444C88}"/>
                </a:ext>
              </a:extLst>
            </p:cNvPr>
            <p:cNvSpPr/>
            <p:nvPr/>
          </p:nvSpPr>
          <p:spPr>
            <a:xfrm>
              <a:off x="6438200" y="3750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000000"/>
            </a:solidFill>
            <a:ln w="152150" cap="flat" cmpd="sng">
              <a:solidFill>
                <a:srgbClr val="FFA9C1"/>
              </a:solidFill>
              <a:prstDash val="solid"/>
              <a:miter lim="107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4332;p68">
              <a:extLst>
                <a:ext uri="{FF2B5EF4-FFF2-40B4-BE49-F238E27FC236}">
                  <a16:creationId xmlns:a16="http://schemas.microsoft.com/office/drawing/2014/main" id="{B5BC8562-3438-4382-B729-10F603B255B9}"/>
                </a:ext>
              </a:extLst>
            </p:cNvPr>
            <p:cNvSpPr/>
            <p:nvPr/>
          </p:nvSpPr>
          <p:spPr>
            <a:xfrm>
              <a:off x="5422025" y="3267300"/>
              <a:ext cx="500025" cy="636175"/>
            </a:xfrm>
            <a:custGeom>
              <a:avLst/>
              <a:gdLst/>
              <a:ahLst/>
              <a:cxnLst/>
              <a:rect l="l" t="t" r="r" b="b"/>
              <a:pathLst>
                <a:path w="20001" h="25447" extrusionOk="0">
                  <a:moveTo>
                    <a:pt x="2380" y="1"/>
                  </a:moveTo>
                  <a:cubicBezTo>
                    <a:pt x="2296" y="1"/>
                    <a:pt x="2216" y="30"/>
                    <a:pt x="2145" y="98"/>
                  </a:cubicBezTo>
                  <a:cubicBezTo>
                    <a:pt x="2022" y="213"/>
                    <a:pt x="2002" y="400"/>
                    <a:pt x="1995" y="570"/>
                  </a:cubicBezTo>
                  <a:cubicBezTo>
                    <a:pt x="1964" y="1318"/>
                    <a:pt x="2039" y="2071"/>
                    <a:pt x="2214" y="2800"/>
                  </a:cubicBezTo>
                  <a:lnTo>
                    <a:pt x="2214" y="2800"/>
                  </a:lnTo>
                  <a:cubicBezTo>
                    <a:pt x="2076" y="2688"/>
                    <a:pt x="1900" y="2617"/>
                    <a:pt x="1725" y="2617"/>
                  </a:cubicBezTo>
                  <a:cubicBezTo>
                    <a:pt x="1659" y="2617"/>
                    <a:pt x="1592" y="2627"/>
                    <a:pt x="1528" y="2650"/>
                  </a:cubicBezTo>
                  <a:cubicBezTo>
                    <a:pt x="1016" y="2830"/>
                    <a:pt x="799" y="3473"/>
                    <a:pt x="911" y="4003"/>
                  </a:cubicBezTo>
                  <a:cubicBezTo>
                    <a:pt x="1025" y="4533"/>
                    <a:pt x="1380" y="4972"/>
                    <a:pt x="1727" y="5390"/>
                  </a:cubicBezTo>
                  <a:cubicBezTo>
                    <a:pt x="1374" y="5171"/>
                    <a:pt x="1021" y="4952"/>
                    <a:pt x="668" y="4735"/>
                  </a:cubicBezTo>
                  <a:cubicBezTo>
                    <a:pt x="1" y="5439"/>
                    <a:pt x="275" y="6582"/>
                    <a:pt x="618" y="7490"/>
                  </a:cubicBezTo>
                  <a:cubicBezTo>
                    <a:pt x="1386" y="9532"/>
                    <a:pt x="2294" y="11522"/>
                    <a:pt x="3329" y="13442"/>
                  </a:cubicBezTo>
                  <a:cubicBezTo>
                    <a:pt x="3197" y="13321"/>
                    <a:pt x="3037" y="13269"/>
                    <a:pt x="2871" y="13269"/>
                  </a:cubicBezTo>
                  <a:cubicBezTo>
                    <a:pt x="2434" y="13269"/>
                    <a:pt x="1956" y="13637"/>
                    <a:pt x="1841" y="14096"/>
                  </a:cubicBezTo>
                  <a:cubicBezTo>
                    <a:pt x="1683" y="14729"/>
                    <a:pt x="1975" y="15380"/>
                    <a:pt x="2272" y="15959"/>
                  </a:cubicBezTo>
                  <a:cubicBezTo>
                    <a:pt x="4108" y="19546"/>
                    <a:pt x="6624" y="23031"/>
                    <a:pt x="10304" y="24671"/>
                  </a:cubicBezTo>
                  <a:cubicBezTo>
                    <a:pt x="11379" y="25150"/>
                    <a:pt x="12577" y="25447"/>
                    <a:pt x="13750" y="25447"/>
                  </a:cubicBezTo>
                  <a:cubicBezTo>
                    <a:pt x="14703" y="25447"/>
                    <a:pt x="15640" y="25251"/>
                    <a:pt x="16483" y="24799"/>
                  </a:cubicBezTo>
                  <a:cubicBezTo>
                    <a:pt x="18065" y="23951"/>
                    <a:pt x="19122" y="22260"/>
                    <a:pt x="19354" y="20480"/>
                  </a:cubicBezTo>
                  <a:cubicBezTo>
                    <a:pt x="20000" y="15520"/>
                    <a:pt x="15123" y="14642"/>
                    <a:pt x="12065" y="11942"/>
                  </a:cubicBezTo>
                  <a:cubicBezTo>
                    <a:pt x="8428" y="8729"/>
                    <a:pt x="5606" y="4693"/>
                    <a:pt x="3107" y="563"/>
                  </a:cubicBezTo>
                  <a:cubicBezTo>
                    <a:pt x="2945" y="295"/>
                    <a:pt x="2645" y="1"/>
                    <a:pt x="23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333;p68">
              <a:extLst>
                <a:ext uri="{FF2B5EF4-FFF2-40B4-BE49-F238E27FC236}">
                  <a16:creationId xmlns:a16="http://schemas.microsoft.com/office/drawing/2014/main" id="{47F91CD0-5D19-4DBA-8D1D-09514ADB371E}"/>
                </a:ext>
              </a:extLst>
            </p:cNvPr>
            <p:cNvSpPr/>
            <p:nvPr/>
          </p:nvSpPr>
          <p:spPr>
            <a:xfrm>
              <a:off x="6167125" y="3491600"/>
              <a:ext cx="440125" cy="556275"/>
            </a:xfrm>
            <a:custGeom>
              <a:avLst/>
              <a:gdLst/>
              <a:ahLst/>
              <a:cxnLst/>
              <a:rect l="l" t="t" r="r" b="b"/>
              <a:pathLst>
                <a:path w="17605" h="22251" extrusionOk="0">
                  <a:moveTo>
                    <a:pt x="8388" y="0"/>
                  </a:moveTo>
                  <a:cubicBezTo>
                    <a:pt x="6337" y="633"/>
                    <a:pt x="4515" y="2269"/>
                    <a:pt x="2975" y="4862"/>
                  </a:cubicBezTo>
                  <a:cubicBezTo>
                    <a:pt x="459" y="9095"/>
                    <a:pt x="0" y="13625"/>
                    <a:pt x="1746" y="16978"/>
                  </a:cubicBezTo>
                  <a:cubicBezTo>
                    <a:pt x="3101" y="19581"/>
                    <a:pt x="5786" y="21481"/>
                    <a:pt x="8925" y="22059"/>
                  </a:cubicBezTo>
                  <a:cubicBezTo>
                    <a:pt x="9622" y="22187"/>
                    <a:pt x="10338" y="22250"/>
                    <a:pt x="11066" y="22250"/>
                  </a:cubicBezTo>
                  <a:cubicBezTo>
                    <a:pt x="13228" y="22250"/>
                    <a:pt x="15488" y="21692"/>
                    <a:pt x="17605" y="20615"/>
                  </a:cubicBezTo>
                  <a:lnTo>
                    <a:pt x="17083" y="19589"/>
                  </a:lnTo>
                  <a:cubicBezTo>
                    <a:pt x="15126" y="20584"/>
                    <a:pt x="13048" y="21100"/>
                    <a:pt x="11067" y="21100"/>
                  </a:cubicBezTo>
                  <a:cubicBezTo>
                    <a:pt x="10409" y="21100"/>
                    <a:pt x="9762" y="21043"/>
                    <a:pt x="9133" y="20928"/>
                  </a:cubicBezTo>
                  <a:cubicBezTo>
                    <a:pt x="6381" y="20421"/>
                    <a:pt x="3942" y="18706"/>
                    <a:pt x="2767" y="16447"/>
                  </a:cubicBezTo>
                  <a:cubicBezTo>
                    <a:pt x="1208" y="13449"/>
                    <a:pt x="1655" y="9338"/>
                    <a:pt x="3965" y="5451"/>
                  </a:cubicBezTo>
                  <a:cubicBezTo>
                    <a:pt x="5355" y="3111"/>
                    <a:pt x="6958" y="1647"/>
                    <a:pt x="8728" y="1101"/>
                  </a:cubicBezTo>
                  <a:lnTo>
                    <a:pt x="83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4334;p68">
              <a:extLst>
                <a:ext uri="{FF2B5EF4-FFF2-40B4-BE49-F238E27FC236}">
                  <a16:creationId xmlns:a16="http://schemas.microsoft.com/office/drawing/2014/main" id="{41415501-2A90-40BD-A644-CA175646599B}"/>
                </a:ext>
              </a:extLst>
            </p:cNvPr>
            <p:cNvSpPr/>
            <p:nvPr/>
          </p:nvSpPr>
          <p:spPr>
            <a:xfrm>
              <a:off x="6316450" y="3427525"/>
              <a:ext cx="485825" cy="606525"/>
            </a:xfrm>
            <a:custGeom>
              <a:avLst/>
              <a:gdLst/>
              <a:ahLst/>
              <a:cxnLst/>
              <a:rect l="l" t="t" r="r" b="b"/>
              <a:pathLst>
                <a:path w="19433" h="24261" extrusionOk="0">
                  <a:moveTo>
                    <a:pt x="4253" y="1"/>
                  </a:moveTo>
                  <a:cubicBezTo>
                    <a:pt x="1" y="1"/>
                    <a:pt x="1233" y="3674"/>
                    <a:pt x="2460" y="6713"/>
                  </a:cubicBezTo>
                  <a:cubicBezTo>
                    <a:pt x="4189" y="11001"/>
                    <a:pt x="6099" y="15210"/>
                    <a:pt x="8177" y="19325"/>
                  </a:cubicBezTo>
                  <a:cubicBezTo>
                    <a:pt x="9163" y="21275"/>
                    <a:pt x="10366" y="23365"/>
                    <a:pt x="12367" y="24044"/>
                  </a:cubicBezTo>
                  <a:cubicBezTo>
                    <a:pt x="12804" y="24192"/>
                    <a:pt x="13250" y="24261"/>
                    <a:pt x="13695" y="24261"/>
                  </a:cubicBezTo>
                  <a:cubicBezTo>
                    <a:pt x="15573" y="24261"/>
                    <a:pt x="17445" y="23043"/>
                    <a:pt x="18726" y="21512"/>
                  </a:cubicBezTo>
                  <a:cubicBezTo>
                    <a:pt x="19008" y="21176"/>
                    <a:pt x="19282" y="20801"/>
                    <a:pt x="19349" y="20360"/>
                  </a:cubicBezTo>
                  <a:cubicBezTo>
                    <a:pt x="19432" y="19813"/>
                    <a:pt x="19186" y="19274"/>
                    <a:pt x="18946" y="18779"/>
                  </a:cubicBezTo>
                  <a:cubicBezTo>
                    <a:pt x="17461" y="15712"/>
                    <a:pt x="15973" y="12646"/>
                    <a:pt x="14487" y="9580"/>
                  </a:cubicBezTo>
                  <a:cubicBezTo>
                    <a:pt x="13443" y="7426"/>
                    <a:pt x="12383" y="5247"/>
                    <a:pt x="10855" y="3441"/>
                  </a:cubicBezTo>
                  <a:cubicBezTo>
                    <a:pt x="9325" y="1636"/>
                    <a:pt x="7250" y="215"/>
                    <a:pt x="4955" y="30"/>
                  </a:cubicBezTo>
                  <a:cubicBezTo>
                    <a:pt x="4706" y="10"/>
                    <a:pt x="4472" y="1"/>
                    <a:pt x="42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4335;p68">
              <a:extLst>
                <a:ext uri="{FF2B5EF4-FFF2-40B4-BE49-F238E27FC236}">
                  <a16:creationId xmlns:a16="http://schemas.microsoft.com/office/drawing/2014/main" id="{1452275D-C24E-47C3-B91A-0A748A67C0F2}"/>
                </a:ext>
              </a:extLst>
            </p:cNvPr>
            <p:cNvSpPr/>
            <p:nvPr/>
          </p:nvSpPr>
          <p:spPr>
            <a:xfrm>
              <a:off x="6354325" y="3427625"/>
              <a:ext cx="395700" cy="346975"/>
            </a:xfrm>
            <a:custGeom>
              <a:avLst/>
              <a:gdLst/>
              <a:ahLst/>
              <a:cxnLst/>
              <a:rect l="l" t="t" r="r" b="b"/>
              <a:pathLst>
                <a:path w="15828" h="13879" extrusionOk="0">
                  <a:moveTo>
                    <a:pt x="2982" y="1"/>
                  </a:moveTo>
                  <a:cubicBezTo>
                    <a:pt x="1281" y="1"/>
                    <a:pt x="387" y="498"/>
                    <a:pt x="1" y="1275"/>
                  </a:cubicBezTo>
                  <a:cubicBezTo>
                    <a:pt x="2165" y="1320"/>
                    <a:pt x="4338" y="2350"/>
                    <a:pt x="5801" y="3733"/>
                  </a:cubicBezTo>
                  <a:cubicBezTo>
                    <a:pt x="7285" y="5135"/>
                    <a:pt x="8313" y="6863"/>
                    <a:pt x="9170" y="8634"/>
                  </a:cubicBezTo>
                  <a:cubicBezTo>
                    <a:pt x="9623" y="9567"/>
                    <a:pt x="10046" y="10513"/>
                    <a:pt x="10474" y="11456"/>
                  </a:cubicBezTo>
                  <a:cubicBezTo>
                    <a:pt x="10472" y="11453"/>
                    <a:pt x="10472" y="11452"/>
                    <a:pt x="10472" y="11452"/>
                  </a:cubicBezTo>
                  <a:lnTo>
                    <a:pt x="10472" y="11452"/>
                  </a:lnTo>
                  <a:cubicBezTo>
                    <a:pt x="10472" y="11452"/>
                    <a:pt x="10614" y="11761"/>
                    <a:pt x="10675" y="11890"/>
                  </a:cubicBezTo>
                  <a:cubicBezTo>
                    <a:pt x="10770" y="12090"/>
                    <a:pt x="10868" y="12289"/>
                    <a:pt x="10967" y="12489"/>
                  </a:cubicBezTo>
                  <a:cubicBezTo>
                    <a:pt x="11066" y="12691"/>
                    <a:pt x="11165" y="12891"/>
                    <a:pt x="11287" y="13081"/>
                  </a:cubicBezTo>
                  <a:cubicBezTo>
                    <a:pt x="11343" y="13170"/>
                    <a:pt x="11407" y="13254"/>
                    <a:pt x="11465" y="13342"/>
                  </a:cubicBezTo>
                  <a:cubicBezTo>
                    <a:pt x="11556" y="13428"/>
                    <a:pt x="11691" y="13546"/>
                    <a:pt x="11702" y="13558"/>
                  </a:cubicBezTo>
                  <a:cubicBezTo>
                    <a:pt x="11721" y="13577"/>
                    <a:pt x="11735" y="13595"/>
                    <a:pt x="11748" y="13614"/>
                  </a:cubicBezTo>
                  <a:cubicBezTo>
                    <a:pt x="11852" y="13665"/>
                    <a:pt x="11970" y="13710"/>
                    <a:pt x="12048" y="13757"/>
                  </a:cubicBezTo>
                  <a:cubicBezTo>
                    <a:pt x="12053" y="13761"/>
                    <a:pt x="12056" y="13762"/>
                    <a:pt x="12062" y="13767"/>
                  </a:cubicBezTo>
                  <a:cubicBezTo>
                    <a:pt x="12125" y="13783"/>
                    <a:pt x="12183" y="13797"/>
                    <a:pt x="12199" y="13801"/>
                  </a:cubicBezTo>
                  <a:cubicBezTo>
                    <a:pt x="12233" y="13810"/>
                    <a:pt x="12356" y="13834"/>
                    <a:pt x="12468" y="13856"/>
                  </a:cubicBezTo>
                  <a:cubicBezTo>
                    <a:pt x="12612" y="13860"/>
                    <a:pt x="12902" y="13878"/>
                    <a:pt x="12991" y="13878"/>
                  </a:cubicBezTo>
                  <a:cubicBezTo>
                    <a:pt x="12993" y="13878"/>
                    <a:pt x="12995" y="13878"/>
                    <a:pt x="12998" y="13878"/>
                  </a:cubicBezTo>
                  <a:cubicBezTo>
                    <a:pt x="13065" y="13877"/>
                    <a:pt x="13133" y="13871"/>
                    <a:pt x="13200" y="13866"/>
                  </a:cubicBezTo>
                  <a:cubicBezTo>
                    <a:pt x="13600" y="13767"/>
                    <a:pt x="14002" y="13690"/>
                    <a:pt x="14399" y="13571"/>
                  </a:cubicBezTo>
                  <a:cubicBezTo>
                    <a:pt x="14406" y="13569"/>
                    <a:pt x="14411" y="13566"/>
                    <a:pt x="14416" y="13565"/>
                  </a:cubicBezTo>
                  <a:cubicBezTo>
                    <a:pt x="14514" y="13519"/>
                    <a:pt x="14614" y="13478"/>
                    <a:pt x="14711" y="13433"/>
                  </a:cubicBezTo>
                  <a:cubicBezTo>
                    <a:pt x="14907" y="13341"/>
                    <a:pt x="15100" y="13240"/>
                    <a:pt x="15287" y="13134"/>
                  </a:cubicBezTo>
                  <a:cubicBezTo>
                    <a:pt x="15462" y="13035"/>
                    <a:pt x="15630" y="12928"/>
                    <a:pt x="15798" y="12819"/>
                  </a:cubicBezTo>
                  <a:cubicBezTo>
                    <a:pt x="15808" y="12812"/>
                    <a:pt x="15818" y="12803"/>
                    <a:pt x="15828" y="12797"/>
                  </a:cubicBezTo>
                  <a:lnTo>
                    <a:pt x="14128" y="9580"/>
                  </a:lnTo>
                  <a:cubicBezTo>
                    <a:pt x="12992" y="7426"/>
                    <a:pt x="11837" y="5247"/>
                    <a:pt x="10172" y="3441"/>
                  </a:cubicBezTo>
                  <a:cubicBezTo>
                    <a:pt x="8506" y="1636"/>
                    <a:pt x="6246" y="215"/>
                    <a:pt x="3746" y="31"/>
                  </a:cubicBezTo>
                  <a:cubicBezTo>
                    <a:pt x="3475" y="11"/>
                    <a:pt x="3221" y="1"/>
                    <a:pt x="29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4336;p68">
              <a:extLst>
                <a:ext uri="{FF2B5EF4-FFF2-40B4-BE49-F238E27FC236}">
                  <a16:creationId xmlns:a16="http://schemas.microsoft.com/office/drawing/2014/main" id="{CB24C0AC-7666-4722-A6FE-B16822C5AA84}"/>
                </a:ext>
              </a:extLst>
            </p:cNvPr>
            <p:cNvSpPr/>
            <p:nvPr/>
          </p:nvSpPr>
          <p:spPr>
            <a:xfrm>
              <a:off x="6240950" y="3187100"/>
              <a:ext cx="484925" cy="642350"/>
            </a:xfrm>
            <a:custGeom>
              <a:avLst/>
              <a:gdLst/>
              <a:ahLst/>
              <a:cxnLst/>
              <a:rect l="l" t="t" r="r" b="b"/>
              <a:pathLst>
                <a:path w="19397" h="25694" extrusionOk="0">
                  <a:moveTo>
                    <a:pt x="16334" y="0"/>
                  </a:moveTo>
                  <a:lnTo>
                    <a:pt x="16334" y="0"/>
                  </a:lnTo>
                  <a:cubicBezTo>
                    <a:pt x="15162" y="1446"/>
                    <a:pt x="14374" y="3157"/>
                    <a:pt x="13445" y="4771"/>
                  </a:cubicBezTo>
                  <a:cubicBezTo>
                    <a:pt x="11430" y="8271"/>
                    <a:pt x="8708" y="11359"/>
                    <a:pt x="5496" y="13809"/>
                  </a:cubicBezTo>
                  <a:cubicBezTo>
                    <a:pt x="2760" y="15900"/>
                    <a:pt x="0" y="17809"/>
                    <a:pt x="1530" y="21845"/>
                  </a:cubicBezTo>
                  <a:cubicBezTo>
                    <a:pt x="2340" y="23980"/>
                    <a:pt x="4471" y="25546"/>
                    <a:pt x="6750" y="25683"/>
                  </a:cubicBezTo>
                  <a:cubicBezTo>
                    <a:pt x="6869" y="25690"/>
                    <a:pt x="6989" y="25693"/>
                    <a:pt x="7108" y="25693"/>
                  </a:cubicBezTo>
                  <a:cubicBezTo>
                    <a:pt x="8796" y="25693"/>
                    <a:pt x="10436" y="25000"/>
                    <a:pt x="11871" y="24093"/>
                  </a:cubicBezTo>
                  <a:cubicBezTo>
                    <a:pt x="13721" y="22924"/>
                    <a:pt x="15335" y="21379"/>
                    <a:pt x="16583" y="19579"/>
                  </a:cubicBezTo>
                  <a:cubicBezTo>
                    <a:pt x="16401" y="19368"/>
                    <a:pt x="16121" y="19255"/>
                    <a:pt x="15843" y="19255"/>
                  </a:cubicBezTo>
                  <a:cubicBezTo>
                    <a:pt x="15680" y="19255"/>
                    <a:pt x="15519" y="19293"/>
                    <a:pt x="15378" y="19374"/>
                  </a:cubicBezTo>
                  <a:cubicBezTo>
                    <a:pt x="17858" y="15471"/>
                    <a:pt x="17209" y="10332"/>
                    <a:pt x="18981" y="6059"/>
                  </a:cubicBezTo>
                  <a:cubicBezTo>
                    <a:pt x="19161" y="5624"/>
                    <a:pt x="19370" y="5185"/>
                    <a:pt x="19384" y="4714"/>
                  </a:cubicBezTo>
                  <a:cubicBezTo>
                    <a:pt x="19397" y="4243"/>
                    <a:pt x="19151" y="3725"/>
                    <a:pt x="18699" y="3595"/>
                  </a:cubicBezTo>
                  <a:cubicBezTo>
                    <a:pt x="18648" y="3581"/>
                    <a:pt x="18597" y="3574"/>
                    <a:pt x="18545" y="3574"/>
                  </a:cubicBezTo>
                  <a:cubicBezTo>
                    <a:pt x="18343" y="3574"/>
                    <a:pt x="18140" y="3677"/>
                    <a:pt x="18006" y="3826"/>
                  </a:cubicBezTo>
                  <a:lnTo>
                    <a:pt x="18006" y="3826"/>
                  </a:lnTo>
                  <a:cubicBezTo>
                    <a:pt x="18096" y="3308"/>
                    <a:pt x="18142" y="2782"/>
                    <a:pt x="18144" y="2256"/>
                  </a:cubicBezTo>
                  <a:lnTo>
                    <a:pt x="18144" y="2256"/>
                  </a:lnTo>
                  <a:cubicBezTo>
                    <a:pt x="17417" y="2335"/>
                    <a:pt x="16739" y="2774"/>
                    <a:pt x="16359" y="3399"/>
                  </a:cubicBezTo>
                  <a:lnTo>
                    <a:pt x="16359" y="3399"/>
                  </a:lnTo>
                  <a:cubicBezTo>
                    <a:pt x="16900" y="2353"/>
                    <a:pt x="16894" y="1037"/>
                    <a:pt x="16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4337;p68">
              <a:extLst>
                <a:ext uri="{FF2B5EF4-FFF2-40B4-BE49-F238E27FC236}">
                  <a16:creationId xmlns:a16="http://schemas.microsoft.com/office/drawing/2014/main" id="{465F9291-68FC-41E9-9CF7-1EAA335AA81B}"/>
                </a:ext>
              </a:extLst>
            </p:cNvPr>
            <p:cNvSpPr/>
            <p:nvPr/>
          </p:nvSpPr>
          <p:spPr>
            <a:xfrm>
              <a:off x="6592250" y="3798275"/>
              <a:ext cx="160125" cy="170250"/>
            </a:xfrm>
            <a:custGeom>
              <a:avLst/>
              <a:gdLst/>
              <a:ahLst/>
              <a:cxnLst/>
              <a:rect l="l" t="t" r="r" b="b"/>
              <a:pathLst>
                <a:path w="6405" h="6810" extrusionOk="0">
                  <a:moveTo>
                    <a:pt x="4359" y="1"/>
                  </a:moveTo>
                  <a:cubicBezTo>
                    <a:pt x="4315" y="36"/>
                    <a:pt x="4271" y="73"/>
                    <a:pt x="4226" y="107"/>
                  </a:cubicBezTo>
                  <a:cubicBezTo>
                    <a:pt x="2900" y="1146"/>
                    <a:pt x="1490" y="2097"/>
                    <a:pt x="0" y="2889"/>
                  </a:cubicBezTo>
                  <a:cubicBezTo>
                    <a:pt x="15" y="3173"/>
                    <a:pt x="77" y="3468"/>
                    <a:pt x="202" y="3779"/>
                  </a:cubicBezTo>
                  <a:cubicBezTo>
                    <a:pt x="744" y="5143"/>
                    <a:pt x="2436" y="6810"/>
                    <a:pt x="4052" y="6810"/>
                  </a:cubicBezTo>
                  <a:cubicBezTo>
                    <a:pt x="4546" y="6810"/>
                    <a:pt x="5034" y="6654"/>
                    <a:pt x="5479" y="6285"/>
                  </a:cubicBezTo>
                  <a:cubicBezTo>
                    <a:pt x="6165" y="5716"/>
                    <a:pt x="6404" y="4734"/>
                    <a:pt x="6279" y="3851"/>
                  </a:cubicBezTo>
                  <a:cubicBezTo>
                    <a:pt x="6153" y="2967"/>
                    <a:pt x="5719" y="2161"/>
                    <a:pt x="5252" y="1401"/>
                  </a:cubicBezTo>
                  <a:cubicBezTo>
                    <a:pt x="4970" y="943"/>
                    <a:pt x="4678" y="461"/>
                    <a:pt x="4359" y="1"/>
                  </a:cubicBezTo>
                  <a:close/>
                </a:path>
              </a:pathLst>
            </a:custGeom>
            <a:solidFill>
              <a:srgbClr val="FF96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4338;p68">
              <a:extLst>
                <a:ext uri="{FF2B5EF4-FFF2-40B4-BE49-F238E27FC236}">
                  <a16:creationId xmlns:a16="http://schemas.microsoft.com/office/drawing/2014/main" id="{7FC08B3A-2B4B-46FB-BFB2-1EABAF2721B6}"/>
                </a:ext>
              </a:extLst>
            </p:cNvPr>
            <p:cNvSpPr/>
            <p:nvPr/>
          </p:nvSpPr>
          <p:spPr>
            <a:xfrm>
              <a:off x="5809150" y="3089275"/>
              <a:ext cx="270400" cy="242375"/>
            </a:xfrm>
            <a:custGeom>
              <a:avLst/>
              <a:gdLst/>
              <a:ahLst/>
              <a:cxnLst/>
              <a:rect l="l" t="t" r="r" b="b"/>
              <a:pathLst>
                <a:path w="10816" h="9695" extrusionOk="0">
                  <a:moveTo>
                    <a:pt x="4923" y="1"/>
                  </a:moveTo>
                  <a:cubicBezTo>
                    <a:pt x="3162" y="1"/>
                    <a:pt x="1503" y="310"/>
                    <a:pt x="1035" y="1373"/>
                  </a:cubicBezTo>
                  <a:cubicBezTo>
                    <a:pt x="1" y="3724"/>
                    <a:pt x="2921" y="7704"/>
                    <a:pt x="4555" y="9046"/>
                  </a:cubicBezTo>
                  <a:cubicBezTo>
                    <a:pt x="4965" y="9382"/>
                    <a:pt x="5485" y="9694"/>
                    <a:pt x="5988" y="9694"/>
                  </a:cubicBezTo>
                  <a:cubicBezTo>
                    <a:pt x="6145" y="9694"/>
                    <a:pt x="6300" y="9664"/>
                    <a:pt x="6450" y="9595"/>
                  </a:cubicBezTo>
                  <a:cubicBezTo>
                    <a:pt x="6722" y="9471"/>
                    <a:pt x="6926" y="9235"/>
                    <a:pt x="7115" y="9003"/>
                  </a:cubicBezTo>
                  <a:cubicBezTo>
                    <a:pt x="8617" y="7147"/>
                    <a:pt x="9768" y="5009"/>
                    <a:pt x="10489" y="2731"/>
                  </a:cubicBezTo>
                  <a:cubicBezTo>
                    <a:pt x="10681" y="2123"/>
                    <a:pt x="10815" y="1377"/>
                    <a:pt x="10377" y="912"/>
                  </a:cubicBezTo>
                  <a:cubicBezTo>
                    <a:pt x="10121" y="640"/>
                    <a:pt x="9735" y="545"/>
                    <a:pt x="9367" y="473"/>
                  </a:cubicBezTo>
                  <a:cubicBezTo>
                    <a:pt x="8473" y="298"/>
                    <a:pt x="6649" y="1"/>
                    <a:pt x="4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74339;p68">
              <a:extLst>
                <a:ext uri="{FF2B5EF4-FFF2-40B4-BE49-F238E27FC236}">
                  <a16:creationId xmlns:a16="http://schemas.microsoft.com/office/drawing/2014/main" id="{99D57717-BA4C-44F8-914B-614BF39E9B09}"/>
                </a:ext>
              </a:extLst>
            </p:cNvPr>
            <p:cNvSpPr/>
            <p:nvPr/>
          </p:nvSpPr>
          <p:spPr>
            <a:xfrm>
              <a:off x="5755775" y="2725750"/>
              <a:ext cx="72975" cy="95900"/>
            </a:xfrm>
            <a:custGeom>
              <a:avLst/>
              <a:gdLst/>
              <a:ahLst/>
              <a:cxnLst/>
              <a:rect l="l" t="t" r="r" b="b"/>
              <a:pathLst>
                <a:path w="2919" h="3836" extrusionOk="0">
                  <a:moveTo>
                    <a:pt x="851" y="0"/>
                  </a:moveTo>
                  <a:cubicBezTo>
                    <a:pt x="450" y="0"/>
                    <a:pt x="110" y="386"/>
                    <a:pt x="57" y="790"/>
                  </a:cubicBezTo>
                  <a:cubicBezTo>
                    <a:pt x="0" y="1214"/>
                    <a:pt x="181" y="1635"/>
                    <a:pt x="405" y="1999"/>
                  </a:cubicBezTo>
                  <a:cubicBezTo>
                    <a:pt x="883" y="2779"/>
                    <a:pt x="1581" y="3422"/>
                    <a:pt x="2398" y="3836"/>
                  </a:cubicBezTo>
                  <a:lnTo>
                    <a:pt x="2410" y="3761"/>
                  </a:lnTo>
                  <a:cubicBezTo>
                    <a:pt x="2741" y="3670"/>
                    <a:pt x="2918" y="3287"/>
                    <a:pt x="2893" y="2946"/>
                  </a:cubicBezTo>
                  <a:cubicBezTo>
                    <a:pt x="2868" y="2604"/>
                    <a:pt x="2688" y="2295"/>
                    <a:pt x="2515" y="2000"/>
                  </a:cubicBezTo>
                  <a:cubicBezTo>
                    <a:pt x="2276" y="1597"/>
                    <a:pt x="2036" y="1194"/>
                    <a:pt x="1798" y="790"/>
                  </a:cubicBezTo>
                  <a:cubicBezTo>
                    <a:pt x="1588" y="436"/>
                    <a:pt x="1318" y="43"/>
                    <a:pt x="909" y="3"/>
                  </a:cubicBezTo>
                  <a:cubicBezTo>
                    <a:pt x="890" y="1"/>
                    <a:pt x="871" y="0"/>
                    <a:pt x="8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74340;p68">
              <a:extLst>
                <a:ext uri="{FF2B5EF4-FFF2-40B4-BE49-F238E27FC236}">
                  <a16:creationId xmlns:a16="http://schemas.microsoft.com/office/drawing/2014/main" id="{F677BD58-6C44-448E-B584-78449F505DEF}"/>
                </a:ext>
              </a:extLst>
            </p:cNvPr>
            <p:cNvSpPr/>
            <p:nvPr/>
          </p:nvSpPr>
          <p:spPr>
            <a:xfrm>
              <a:off x="6332475" y="2846100"/>
              <a:ext cx="129175" cy="104300"/>
            </a:xfrm>
            <a:custGeom>
              <a:avLst/>
              <a:gdLst/>
              <a:ahLst/>
              <a:cxnLst/>
              <a:rect l="l" t="t" r="r" b="b"/>
              <a:pathLst>
                <a:path w="5167" h="4172" extrusionOk="0">
                  <a:moveTo>
                    <a:pt x="1" y="2494"/>
                  </a:moveTo>
                  <a:lnTo>
                    <a:pt x="1" y="2494"/>
                  </a:lnTo>
                  <a:cubicBezTo>
                    <a:pt x="11" y="2595"/>
                    <a:pt x="30" y="2692"/>
                    <a:pt x="58" y="2787"/>
                  </a:cubicBezTo>
                  <a:lnTo>
                    <a:pt x="58" y="2787"/>
                  </a:lnTo>
                  <a:lnTo>
                    <a:pt x="1" y="2494"/>
                  </a:lnTo>
                  <a:close/>
                  <a:moveTo>
                    <a:pt x="3180" y="0"/>
                  </a:moveTo>
                  <a:cubicBezTo>
                    <a:pt x="3069" y="0"/>
                    <a:pt x="2957" y="10"/>
                    <a:pt x="2848" y="29"/>
                  </a:cubicBezTo>
                  <a:cubicBezTo>
                    <a:pt x="2190" y="146"/>
                    <a:pt x="1617" y="567"/>
                    <a:pt x="1192" y="1082"/>
                  </a:cubicBezTo>
                  <a:cubicBezTo>
                    <a:pt x="687" y="1694"/>
                    <a:pt x="365" y="2453"/>
                    <a:pt x="269" y="3240"/>
                  </a:cubicBezTo>
                  <a:lnTo>
                    <a:pt x="269" y="3240"/>
                  </a:lnTo>
                  <a:cubicBezTo>
                    <a:pt x="178" y="3100"/>
                    <a:pt x="106" y="2948"/>
                    <a:pt x="58" y="2787"/>
                  </a:cubicBezTo>
                  <a:lnTo>
                    <a:pt x="58" y="2787"/>
                  </a:lnTo>
                  <a:lnTo>
                    <a:pt x="240" y="3713"/>
                  </a:lnTo>
                  <a:cubicBezTo>
                    <a:pt x="240" y="3555"/>
                    <a:pt x="250" y="3397"/>
                    <a:pt x="269" y="3240"/>
                  </a:cubicBezTo>
                  <a:lnTo>
                    <a:pt x="269" y="3240"/>
                  </a:lnTo>
                  <a:cubicBezTo>
                    <a:pt x="578" y="3713"/>
                    <a:pt x="1109" y="4054"/>
                    <a:pt x="1674" y="4144"/>
                  </a:cubicBezTo>
                  <a:cubicBezTo>
                    <a:pt x="1793" y="4162"/>
                    <a:pt x="1911" y="4171"/>
                    <a:pt x="2029" y="4171"/>
                  </a:cubicBezTo>
                  <a:cubicBezTo>
                    <a:pt x="2746" y="4171"/>
                    <a:pt x="3455" y="3845"/>
                    <a:pt x="3992" y="3360"/>
                  </a:cubicBezTo>
                  <a:cubicBezTo>
                    <a:pt x="4726" y="2695"/>
                    <a:pt x="5167" y="1532"/>
                    <a:pt x="4617" y="707"/>
                  </a:cubicBezTo>
                  <a:cubicBezTo>
                    <a:pt x="4307" y="244"/>
                    <a:pt x="3741" y="0"/>
                    <a:pt x="31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74341;p68">
              <a:extLst>
                <a:ext uri="{FF2B5EF4-FFF2-40B4-BE49-F238E27FC236}">
                  <a16:creationId xmlns:a16="http://schemas.microsoft.com/office/drawing/2014/main" id="{2687C9B9-06B5-4AB2-8C7A-1D3C180780D9}"/>
                </a:ext>
              </a:extLst>
            </p:cNvPr>
            <p:cNvSpPr/>
            <p:nvPr/>
          </p:nvSpPr>
          <p:spPr>
            <a:xfrm>
              <a:off x="5788100" y="3647625"/>
              <a:ext cx="403425" cy="901200"/>
            </a:xfrm>
            <a:custGeom>
              <a:avLst/>
              <a:gdLst/>
              <a:ahLst/>
              <a:cxnLst/>
              <a:rect l="l" t="t" r="r" b="b"/>
              <a:pathLst>
                <a:path w="16137" h="36048" extrusionOk="0">
                  <a:moveTo>
                    <a:pt x="182" y="0"/>
                  </a:moveTo>
                  <a:lnTo>
                    <a:pt x="45" y="17852"/>
                  </a:lnTo>
                  <a:cubicBezTo>
                    <a:pt x="23" y="20621"/>
                    <a:pt x="1" y="23482"/>
                    <a:pt x="828" y="26194"/>
                  </a:cubicBezTo>
                  <a:cubicBezTo>
                    <a:pt x="1783" y="29328"/>
                    <a:pt x="3917" y="32132"/>
                    <a:pt x="6684" y="33888"/>
                  </a:cubicBezTo>
                  <a:cubicBezTo>
                    <a:pt x="8903" y="35296"/>
                    <a:pt x="11559" y="36048"/>
                    <a:pt x="14196" y="36048"/>
                  </a:cubicBezTo>
                  <a:cubicBezTo>
                    <a:pt x="14846" y="36048"/>
                    <a:pt x="15497" y="36003"/>
                    <a:pt x="16137" y="35906"/>
                  </a:cubicBezTo>
                  <a:lnTo>
                    <a:pt x="16102" y="35662"/>
                  </a:lnTo>
                  <a:cubicBezTo>
                    <a:pt x="15471" y="35754"/>
                    <a:pt x="14832" y="35799"/>
                    <a:pt x="14192" y="35799"/>
                  </a:cubicBezTo>
                  <a:cubicBezTo>
                    <a:pt x="11602" y="35799"/>
                    <a:pt x="8994" y="35059"/>
                    <a:pt x="6815" y="33677"/>
                  </a:cubicBezTo>
                  <a:cubicBezTo>
                    <a:pt x="4098" y="31953"/>
                    <a:pt x="2001" y="29199"/>
                    <a:pt x="1063" y="26121"/>
                  </a:cubicBezTo>
                  <a:cubicBezTo>
                    <a:pt x="248" y="23445"/>
                    <a:pt x="270" y="20604"/>
                    <a:pt x="291" y="17854"/>
                  </a:cubicBezTo>
                  <a:lnTo>
                    <a:pt x="428" y="1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74342;p68">
              <a:extLst>
                <a:ext uri="{FF2B5EF4-FFF2-40B4-BE49-F238E27FC236}">
                  <a16:creationId xmlns:a16="http://schemas.microsoft.com/office/drawing/2014/main" id="{F3BF16BC-B061-4EFF-9E27-30795F0DF538}"/>
                </a:ext>
              </a:extLst>
            </p:cNvPr>
            <p:cNvSpPr/>
            <p:nvPr/>
          </p:nvSpPr>
          <p:spPr>
            <a:xfrm>
              <a:off x="6168125" y="4124375"/>
              <a:ext cx="586325" cy="844525"/>
            </a:xfrm>
            <a:custGeom>
              <a:avLst/>
              <a:gdLst/>
              <a:ahLst/>
              <a:cxnLst/>
              <a:rect l="l" t="t" r="r" b="b"/>
              <a:pathLst>
                <a:path w="23453" h="33781" extrusionOk="0">
                  <a:moveTo>
                    <a:pt x="5257" y="29945"/>
                  </a:moveTo>
                  <a:lnTo>
                    <a:pt x="5257" y="29945"/>
                  </a:lnTo>
                  <a:cubicBezTo>
                    <a:pt x="5072" y="30445"/>
                    <a:pt x="4785" y="30908"/>
                    <a:pt x="4426" y="31300"/>
                  </a:cubicBezTo>
                  <a:cubicBezTo>
                    <a:pt x="4431" y="31259"/>
                    <a:pt x="4437" y="31216"/>
                    <a:pt x="4445" y="31172"/>
                  </a:cubicBezTo>
                  <a:cubicBezTo>
                    <a:pt x="4507" y="30773"/>
                    <a:pt x="4693" y="30234"/>
                    <a:pt x="5012" y="30025"/>
                  </a:cubicBezTo>
                  <a:cubicBezTo>
                    <a:pt x="5091" y="29974"/>
                    <a:pt x="5171" y="29947"/>
                    <a:pt x="5257" y="29945"/>
                  </a:cubicBezTo>
                  <a:close/>
                  <a:moveTo>
                    <a:pt x="8214" y="30792"/>
                  </a:moveTo>
                  <a:cubicBezTo>
                    <a:pt x="8120" y="31203"/>
                    <a:pt x="7959" y="31598"/>
                    <a:pt x="7741" y="31958"/>
                  </a:cubicBezTo>
                  <a:cubicBezTo>
                    <a:pt x="7798" y="31540"/>
                    <a:pt x="7964" y="31133"/>
                    <a:pt x="8214" y="30792"/>
                  </a:cubicBezTo>
                  <a:close/>
                  <a:moveTo>
                    <a:pt x="6781" y="0"/>
                  </a:moveTo>
                  <a:cubicBezTo>
                    <a:pt x="4855" y="2072"/>
                    <a:pt x="3520" y="4868"/>
                    <a:pt x="2812" y="8311"/>
                  </a:cubicBezTo>
                  <a:cubicBezTo>
                    <a:pt x="2184" y="11355"/>
                    <a:pt x="2118" y="14504"/>
                    <a:pt x="2054" y="17549"/>
                  </a:cubicBezTo>
                  <a:lnTo>
                    <a:pt x="1950" y="22498"/>
                  </a:lnTo>
                  <a:cubicBezTo>
                    <a:pt x="1920" y="23864"/>
                    <a:pt x="1891" y="25278"/>
                    <a:pt x="1641" y="26642"/>
                  </a:cubicBezTo>
                  <a:cubicBezTo>
                    <a:pt x="1479" y="27537"/>
                    <a:pt x="1219" y="28419"/>
                    <a:pt x="873" y="29259"/>
                  </a:cubicBezTo>
                  <a:cubicBezTo>
                    <a:pt x="485" y="30204"/>
                    <a:pt x="1" y="31381"/>
                    <a:pt x="684" y="32214"/>
                  </a:cubicBezTo>
                  <a:cubicBezTo>
                    <a:pt x="1008" y="32607"/>
                    <a:pt x="1491" y="32765"/>
                    <a:pt x="1995" y="32765"/>
                  </a:cubicBezTo>
                  <a:cubicBezTo>
                    <a:pt x="2384" y="32765"/>
                    <a:pt x="2785" y="32672"/>
                    <a:pt x="3136" y="32520"/>
                  </a:cubicBezTo>
                  <a:cubicBezTo>
                    <a:pt x="3490" y="32367"/>
                    <a:pt x="3820" y="32166"/>
                    <a:pt x="4119" y="31925"/>
                  </a:cubicBezTo>
                  <a:lnTo>
                    <a:pt x="4119" y="31925"/>
                  </a:lnTo>
                  <a:cubicBezTo>
                    <a:pt x="4102" y="32578"/>
                    <a:pt x="4234" y="33249"/>
                    <a:pt x="4810" y="33598"/>
                  </a:cubicBezTo>
                  <a:cubicBezTo>
                    <a:pt x="5021" y="33727"/>
                    <a:pt x="5254" y="33780"/>
                    <a:pt x="5491" y="33780"/>
                  </a:cubicBezTo>
                  <a:cubicBezTo>
                    <a:pt x="5944" y="33780"/>
                    <a:pt x="6410" y="33584"/>
                    <a:pt x="6766" y="33340"/>
                  </a:cubicBezTo>
                  <a:cubicBezTo>
                    <a:pt x="7059" y="33141"/>
                    <a:pt x="7322" y="32904"/>
                    <a:pt x="7551" y="32638"/>
                  </a:cubicBezTo>
                  <a:cubicBezTo>
                    <a:pt x="7651" y="32948"/>
                    <a:pt x="7857" y="33199"/>
                    <a:pt x="8174" y="33250"/>
                  </a:cubicBezTo>
                  <a:cubicBezTo>
                    <a:pt x="8213" y="33257"/>
                    <a:pt x="8253" y="33260"/>
                    <a:pt x="8291" y="33260"/>
                  </a:cubicBezTo>
                  <a:cubicBezTo>
                    <a:pt x="8442" y="33260"/>
                    <a:pt x="8580" y="33216"/>
                    <a:pt x="8678" y="33180"/>
                  </a:cubicBezTo>
                  <a:cubicBezTo>
                    <a:pt x="9634" y="32826"/>
                    <a:pt x="10141" y="31919"/>
                    <a:pt x="10632" y="31041"/>
                  </a:cubicBezTo>
                  <a:cubicBezTo>
                    <a:pt x="11002" y="30379"/>
                    <a:pt x="11385" y="29697"/>
                    <a:pt x="11955" y="29249"/>
                  </a:cubicBezTo>
                  <a:cubicBezTo>
                    <a:pt x="12538" y="28790"/>
                    <a:pt x="13293" y="28601"/>
                    <a:pt x="14025" y="28418"/>
                  </a:cubicBezTo>
                  <a:cubicBezTo>
                    <a:pt x="14282" y="28353"/>
                    <a:pt x="14546" y="28286"/>
                    <a:pt x="14803" y="28209"/>
                  </a:cubicBezTo>
                  <a:cubicBezTo>
                    <a:pt x="16942" y="27561"/>
                    <a:pt x="18947" y="25925"/>
                    <a:pt x="20452" y="23605"/>
                  </a:cubicBezTo>
                  <a:cubicBezTo>
                    <a:pt x="21800" y="21527"/>
                    <a:pt x="22640" y="19163"/>
                    <a:pt x="23453" y="16880"/>
                  </a:cubicBezTo>
                  <a:lnTo>
                    <a:pt x="23219" y="16797"/>
                  </a:lnTo>
                  <a:cubicBezTo>
                    <a:pt x="22412" y="19069"/>
                    <a:pt x="21579" y="21416"/>
                    <a:pt x="20245" y="23471"/>
                  </a:cubicBezTo>
                  <a:cubicBezTo>
                    <a:pt x="18771" y="25743"/>
                    <a:pt x="16814" y="27341"/>
                    <a:pt x="14731" y="27973"/>
                  </a:cubicBezTo>
                  <a:cubicBezTo>
                    <a:pt x="14480" y="28049"/>
                    <a:pt x="14217" y="28115"/>
                    <a:pt x="13963" y="28179"/>
                  </a:cubicBezTo>
                  <a:cubicBezTo>
                    <a:pt x="13208" y="28369"/>
                    <a:pt x="12426" y="28564"/>
                    <a:pt x="11802" y="29056"/>
                  </a:cubicBezTo>
                  <a:cubicBezTo>
                    <a:pt x="11192" y="29533"/>
                    <a:pt x="10797" y="30239"/>
                    <a:pt x="10416" y="30921"/>
                  </a:cubicBezTo>
                  <a:cubicBezTo>
                    <a:pt x="9925" y="31798"/>
                    <a:pt x="9462" y="32627"/>
                    <a:pt x="8591" y="32949"/>
                  </a:cubicBezTo>
                  <a:cubicBezTo>
                    <a:pt x="8474" y="32993"/>
                    <a:pt x="8376" y="33015"/>
                    <a:pt x="8290" y="33015"/>
                  </a:cubicBezTo>
                  <a:cubicBezTo>
                    <a:pt x="8263" y="33015"/>
                    <a:pt x="8237" y="33012"/>
                    <a:pt x="8212" y="33008"/>
                  </a:cubicBezTo>
                  <a:cubicBezTo>
                    <a:pt x="7938" y="32964"/>
                    <a:pt x="7794" y="32685"/>
                    <a:pt x="7746" y="32394"/>
                  </a:cubicBezTo>
                  <a:cubicBezTo>
                    <a:pt x="8175" y="31812"/>
                    <a:pt x="8452" y="31118"/>
                    <a:pt x="8530" y="30397"/>
                  </a:cubicBezTo>
                  <a:lnTo>
                    <a:pt x="8565" y="30059"/>
                  </a:lnTo>
                  <a:lnTo>
                    <a:pt x="8321" y="30295"/>
                  </a:lnTo>
                  <a:cubicBezTo>
                    <a:pt x="7859" y="30740"/>
                    <a:pt x="7556" y="31364"/>
                    <a:pt x="7488" y="32002"/>
                  </a:cubicBezTo>
                  <a:cubicBezTo>
                    <a:pt x="7476" y="32109"/>
                    <a:pt x="7476" y="32220"/>
                    <a:pt x="7487" y="32328"/>
                  </a:cubicBezTo>
                  <a:cubicBezTo>
                    <a:pt x="7245" y="32640"/>
                    <a:pt x="6956" y="32914"/>
                    <a:pt x="6627" y="33138"/>
                  </a:cubicBezTo>
                  <a:cubicBezTo>
                    <a:pt x="6307" y="33356"/>
                    <a:pt x="5891" y="33534"/>
                    <a:pt x="5496" y="33534"/>
                  </a:cubicBezTo>
                  <a:cubicBezTo>
                    <a:pt x="5300" y="33534"/>
                    <a:pt x="5110" y="33491"/>
                    <a:pt x="4940" y="33387"/>
                  </a:cubicBezTo>
                  <a:cubicBezTo>
                    <a:pt x="4495" y="33119"/>
                    <a:pt x="4313" y="32575"/>
                    <a:pt x="4382" y="31697"/>
                  </a:cubicBezTo>
                  <a:cubicBezTo>
                    <a:pt x="4911" y="31199"/>
                    <a:pt x="5318" y="30571"/>
                    <a:pt x="5542" y="29880"/>
                  </a:cubicBezTo>
                  <a:lnTo>
                    <a:pt x="5582" y="29756"/>
                  </a:lnTo>
                  <a:lnTo>
                    <a:pt x="5455" y="29724"/>
                  </a:lnTo>
                  <a:cubicBezTo>
                    <a:pt x="5391" y="29707"/>
                    <a:pt x="5328" y="29699"/>
                    <a:pt x="5267" y="29699"/>
                  </a:cubicBezTo>
                  <a:cubicBezTo>
                    <a:pt x="5130" y="29699"/>
                    <a:pt x="5000" y="29740"/>
                    <a:pt x="4876" y="29820"/>
                  </a:cubicBezTo>
                  <a:cubicBezTo>
                    <a:pt x="4493" y="30072"/>
                    <a:pt x="4276" y="30664"/>
                    <a:pt x="4201" y="31134"/>
                  </a:cubicBezTo>
                  <a:cubicBezTo>
                    <a:pt x="4178" y="31275"/>
                    <a:pt x="4157" y="31427"/>
                    <a:pt x="4142" y="31582"/>
                  </a:cubicBezTo>
                  <a:cubicBezTo>
                    <a:pt x="3815" y="31876"/>
                    <a:pt x="3444" y="32118"/>
                    <a:pt x="3040" y="32292"/>
                  </a:cubicBezTo>
                  <a:cubicBezTo>
                    <a:pt x="2717" y="32432"/>
                    <a:pt x="2348" y="32519"/>
                    <a:pt x="1995" y="32519"/>
                  </a:cubicBezTo>
                  <a:cubicBezTo>
                    <a:pt x="1559" y="32519"/>
                    <a:pt x="1147" y="32386"/>
                    <a:pt x="876" y="32055"/>
                  </a:cubicBezTo>
                  <a:cubicBezTo>
                    <a:pt x="286" y="31337"/>
                    <a:pt x="740" y="30236"/>
                    <a:pt x="1104" y="29351"/>
                  </a:cubicBezTo>
                  <a:cubicBezTo>
                    <a:pt x="1455" y="28494"/>
                    <a:pt x="1719" y="27596"/>
                    <a:pt x="1885" y="26685"/>
                  </a:cubicBezTo>
                  <a:cubicBezTo>
                    <a:pt x="2138" y="25302"/>
                    <a:pt x="2167" y="23878"/>
                    <a:pt x="2197" y="22502"/>
                  </a:cubicBezTo>
                  <a:lnTo>
                    <a:pt x="2301" y="17554"/>
                  </a:lnTo>
                  <a:cubicBezTo>
                    <a:pt x="2365" y="14520"/>
                    <a:pt x="2432" y="11382"/>
                    <a:pt x="3054" y="8361"/>
                  </a:cubicBezTo>
                  <a:cubicBezTo>
                    <a:pt x="3752" y="4963"/>
                    <a:pt x="5068" y="2207"/>
                    <a:pt x="6962" y="169"/>
                  </a:cubicBezTo>
                  <a:lnTo>
                    <a:pt x="678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74343;p68">
              <a:extLst>
                <a:ext uri="{FF2B5EF4-FFF2-40B4-BE49-F238E27FC236}">
                  <a16:creationId xmlns:a16="http://schemas.microsoft.com/office/drawing/2014/main" id="{CDCCAA8E-85DA-48D9-ACF5-88CC42DFFB13}"/>
                </a:ext>
              </a:extLst>
            </p:cNvPr>
            <p:cNvSpPr/>
            <p:nvPr/>
          </p:nvSpPr>
          <p:spPr>
            <a:xfrm>
              <a:off x="6287000" y="4446625"/>
              <a:ext cx="22525" cy="100625"/>
            </a:xfrm>
            <a:custGeom>
              <a:avLst/>
              <a:gdLst/>
              <a:ahLst/>
              <a:cxnLst/>
              <a:rect l="l" t="t" r="r" b="b"/>
              <a:pathLst>
                <a:path w="901" h="4025" extrusionOk="0">
                  <a:moveTo>
                    <a:pt x="673" y="0"/>
                  </a:moveTo>
                  <a:cubicBezTo>
                    <a:pt x="147" y="1256"/>
                    <a:pt x="0" y="2686"/>
                    <a:pt x="258" y="4024"/>
                  </a:cubicBezTo>
                  <a:lnTo>
                    <a:pt x="500" y="3978"/>
                  </a:lnTo>
                  <a:cubicBezTo>
                    <a:pt x="250" y="2686"/>
                    <a:pt x="393" y="1308"/>
                    <a:pt x="901" y="94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74344;p68">
              <a:extLst>
                <a:ext uri="{FF2B5EF4-FFF2-40B4-BE49-F238E27FC236}">
                  <a16:creationId xmlns:a16="http://schemas.microsoft.com/office/drawing/2014/main" id="{3950E168-C70A-42A0-A594-3B05F7B1B1E5}"/>
                </a:ext>
              </a:extLst>
            </p:cNvPr>
            <p:cNvSpPr/>
            <p:nvPr/>
          </p:nvSpPr>
          <p:spPr>
            <a:xfrm>
              <a:off x="6330025" y="4473950"/>
              <a:ext cx="13400" cy="50250"/>
            </a:xfrm>
            <a:custGeom>
              <a:avLst/>
              <a:gdLst/>
              <a:ahLst/>
              <a:cxnLst/>
              <a:rect l="l" t="t" r="r" b="b"/>
              <a:pathLst>
                <a:path w="536" h="2010" extrusionOk="0">
                  <a:moveTo>
                    <a:pt x="296" y="0"/>
                  </a:moveTo>
                  <a:cubicBezTo>
                    <a:pt x="132" y="654"/>
                    <a:pt x="32" y="1325"/>
                    <a:pt x="0" y="1998"/>
                  </a:cubicBezTo>
                  <a:lnTo>
                    <a:pt x="247" y="2009"/>
                  </a:lnTo>
                  <a:cubicBezTo>
                    <a:pt x="278" y="1354"/>
                    <a:pt x="375" y="698"/>
                    <a:pt x="536" y="60"/>
                  </a:cubicBezTo>
                  <a:lnTo>
                    <a:pt x="29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74345;p68">
              <a:extLst>
                <a:ext uri="{FF2B5EF4-FFF2-40B4-BE49-F238E27FC236}">
                  <a16:creationId xmlns:a16="http://schemas.microsoft.com/office/drawing/2014/main" id="{F2D10B26-6449-492C-A49A-E97E973DF65F}"/>
                </a:ext>
              </a:extLst>
            </p:cNvPr>
            <p:cNvSpPr/>
            <p:nvPr/>
          </p:nvSpPr>
          <p:spPr>
            <a:xfrm>
              <a:off x="6311650" y="4581325"/>
              <a:ext cx="12050" cy="50700"/>
            </a:xfrm>
            <a:custGeom>
              <a:avLst/>
              <a:gdLst/>
              <a:ahLst/>
              <a:cxnLst/>
              <a:rect l="l" t="t" r="r" b="b"/>
              <a:pathLst>
                <a:path w="482" h="2028" extrusionOk="0">
                  <a:moveTo>
                    <a:pt x="243" y="1"/>
                  </a:moveTo>
                  <a:cubicBezTo>
                    <a:pt x="71" y="663"/>
                    <a:pt x="1" y="1345"/>
                    <a:pt x="32" y="2028"/>
                  </a:cubicBezTo>
                  <a:lnTo>
                    <a:pt x="277" y="2017"/>
                  </a:lnTo>
                  <a:cubicBezTo>
                    <a:pt x="248" y="1358"/>
                    <a:pt x="317" y="701"/>
                    <a:pt x="481" y="63"/>
                  </a:cubicBezTo>
                  <a:lnTo>
                    <a:pt x="24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4346;p68">
              <a:extLst>
                <a:ext uri="{FF2B5EF4-FFF2-40B4-BE49-F238E27FC236}">
                  <a16:creationId xmlns:a16="http://schemas.microsoft.com/office/drawing/2014/main" id="{476B274D-60AE-4919-9491-C8B83E7C97B0}"/>
                </a:ext>
              </a:extLst>
            </p:cNvPr>
            <p:cNvSpPr/>
            <p:nvPr/>
          </p:nvSpPr>
          <p:spPr>
            <a:xfrm>
              <a:off x="6285425" y="4678825"/>
              <a:ext cx="8475" cy="29700"/>
            </a:xfrm>
            <a:custGeom>
              <a:avLst/>
              <a:gdLst/>
              <a:ahLst/>
              <a:cxnLst/>
              <a:rect l="l" t="t" r="r" b="b"/>
              <a:pathLst>
                <a:path w="339" h="1188" extrusionOk="0">
                  <a:moveTo>
                    <a:pt x="92" y="1"/>
                  </a:moveTo>
                  <a:lnTo>
                    <a:pt x="0" y="1168"/>
                  </a:lnTo>
                  <a:lnTo>
                    <a:pt x="246" y="1187"/>
                  </a:lnTo>
                  <a:lnTo>
                    <a:pt x="339" y="20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74347;p68">
              <a:extLst>
                <a:ext uri="{FF2B5EF4-FFF2-40B4-BE49-F238E27FC236}">
                  <a16:creationId xmlns:a16="http://schemas.microsoft.com/office/drawing/2014/main" id="{CCFE28F9-65AD-48A3-A860-9C374AA4C4ED}"/>
                </a:ext>
              </a:extLst>
            </p:cNvPr>
            <p:cNvSpPr/>
            <p:nvPr/>
          </p:nvSpPr>
          <p:spPr>
            <a:xfrm>
              <a:off x="6334525" y="4687550"/>
              <a:ext cx="12650" cy="26375"/>
            </a:xfrm>
            <a:custGeom>
              <a:avLst/>
              <a:gdLst/>
              <a:ahLst/>
              <a:cxnLst/>
              <a:rect l="l" t="t" r="r" b="b"/>
              <a:pathLst>
                <a:path w="506" h="1055" extrusionOk="0">
                  <a:moveTo>
                    <a:pt x="268" y="1"/>
                  </a:moveTo>
                  <a:lnTo>
                    <a:pt x="0" y="990"/>
                  </a:lnTo>
                  <a:lnTo>
                    <a:pt x="238" y="1055"/>
                  </a:lnTo>
                  <a:lnTo>
                    <a:pt x="506" y="65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4348;p68">
              <a:extLst>
                <a:ext uri="{FF2B5EF4-FFF2-40B4-BE49-F238E27FC236}">
                  <a16:creationId xmlns:a16="http://schemas.microsoft.com/office/drawing/2014/main" id="{B90A2BFA-2D3B-4497-A850-A5F59BC8822B}"/>
                </a:ext>
              </a:extLst>
            </p:cNvPr>
            <p:cNvSpPr/>
            <p:nvPr/>
          </p:nvSpPr>
          <p:spPr>
            <a:xfrm>
              <a:off x="5745875" y="4422725"/>
              <a:ext cx="364675" cy="455250"/>
            </a:xfrm>
            <a:custGeom>
              <a:avLst/>
              <a:gdLst/>
              <a:ahLst/>
              <a:cxnLst/>
              <a:rect l="l" t="t" r="r" b="b"/>
              <a:pathLst>
                <a:path w="14587" h="18210" extrusionOk="0">
                  <a:moveTo>
                    <a:pt x="6072" y="15526"/>
                  </a:moveTo>
                  <a:lnTo>
                    <a:pt x="6072" y="15526"/>
                  </a:lnTo>
                  <a:cubicBezTo>
                    <a:pt x="5959" y="15815"/>
                    <a:pt x="5811" y="16087"/>
                    <a:pt x="5627" y="16337"/>
                  </a:cubicBezTo>
                  <a:cubicBezTo>
                    <a:pt x="5732" y="16046"/>
                    <a:pt x="5882" y="15769"/>
                    <a:pt x="6072" y="15526"/>
                  </a:cubicBezTo>
                  <a:close/>
                  <a:moveTo>
                    <a:pt x="3353" y="15789"/>
                  </a:moveTo>
                  <a:lnTo>
                    <a:pt x="3353" y="15789"/>
                  </a:lnTo>
                  <a:cubicBezTo>
                    <a:pt x="3213" y="15997"/>
                    <a:pt x="3055" y="16191"/>
                    <a:pt x="2881" y="16371"/>
                  </a:cubicBezTo>
                  <a:cubicBezTo>
                    <a:pt x="2906" y="16238"/>
                    <a:pt x="2967" y="16107"/>
                    <a:pt x="3061" y="15997"/>
                  </a:cubicBezTo>
                  <a:cubicBezTo>
                    <a:pt x="3144" y="15896"/>
                    <a:pt x="3246" y="15825"/>
                    <a:pt x="3353" y="15789"/>
                  </a:cubicBezTo>
                  <a:close/>
                  <a:moveTo>
                    <a:pt x="4436" y="1"/>
                  </a:moveTo>
                  <a:cubicBezTo>
                    <a:pt x="4272" y="299"/>
                    <a:pt x="4207" y="638"/>
                    <a:pt x="4155" y="960"/>
                  </a:cubicBezTo>
                  <a:cubicBezTo>
                    <a:pt x="3960" y="2179"/>
                    <a:pt x="3873" y="3428"/>
                    <a:pt x="3790" y="4637"/>
                  </a:cubicBezTo>
                  <a:cubicBezTo>
                    <a:pt x="3726" y="5560"/>
                    <a:pt x="3660" y="6516"/>
                    <a:pt x="3545" y="7449"/>
                  </a:cubicBezTo>
                  <a:cubicBezTo>
                    <a:pt x="3222" y="10076"/>
                    <a:pt x="2552" y="11987"/>
                    <a:pt x="1436" y="13465"/>
                  </a:cubicBezTo>
                  <a:cubicBezTo>
                    <a:pt x="1334" y="13599"/>
                    <a:pt x="1226" y="13735"/>
                    <a:pt x="1120" y="13866"/>
                  </a:cubicBezTo>
                  <a:cubicBezTo>
                    <a:pt x="706" y="14383"/>
                    <a:pt x="277" y="14917"/>
                    <a:pt x="120" y="15575"/>
                  </a:cubicBezTo>
                  <a:cubicBezTo>
                    <a:pt x="0" y="16081"/>
                    <a:pt x="142" y="16688"/>
                    <a:pt x="471" y="17085"/>
                  </a:cubicBezTo>
                  <a:cubicBezTo>
                    <a:pt x="703" y="17365"/>
                    <a:pt x="1006" y="17517"/>
                    <a:pt x="1330" y="17517"/>
                  </a:cubicBezTo>
                  <a:cubicBezTo>
                    <a:pt x="1347" y="17517"/>
                    <a:pt x="1364" y="17517"/>
                    <a:pt x="1381" y="17516"/>
                  </a:cubicBezTo>
                  <a:cubicBezTo>
                    <a:pt x="1670" y="17503"/>
                    <a:pt x="1929" y="17375"/>
                    <a:pt x="2124" y="17263"/>
                  </a:cubicBezTo>
                  <a:cubicBezTo>
                    <a:pt x="2323" y="17149"/>
                    <a:pt x="2514" y="17018"/>
                    <a:pt x="2692" y="16873"/>
                  </a:cubicBezTo>
                  <a:cubicBezTo>
                    <a:pt x="2883" y="17330"/>
                    <a:pt x="3391" y="17644"/>
                    <a:pt x="3946" y="17644"/>
                  </a:cubicBezTo>
                  <a:cubicBezTo>
                    <a:pt x="3980" y="17644"/>
                    <a:pt x="4013" y="17642"/>
                    <a:pt x="4047" y="17640"/>
                  </a:cubicBezTo>
                  <a:cubicBezTo>
                    <a:pt x="4519" y="17608"/>
                    <a:pt x="4921" y="17380"/>
                    <a:pt x="5225" y="17129"/>
                  </a:cubicBezTo>
                  <a:lnTo>
                    <a:pt x="5225" y="17129"/>
                  </a:lnTo>
                  <a:cubicBezTo>
                    <a:pt x="5224" y="17247"/>
                    <a:pt x="5240" y="17375"/>
                    <a:pt x="5291" y="17493"/>
                  </a:cubicBezTo>
                  <a:cubicBezTo>
                    <a:pt x="5386" y="17705"/>
                    <a:pt x="5588" y="17870"/>
                    <a:pt x="5907" y="17996"/>
                  </a:cubicBezTo>
                  <a:cubicBezTo>
                    <a:pt x="6284" y="18144"/>
                    <a:pt x="6669" y="18210"/>
                    <a:pt x="7052" y="18210"/>
                  </a:cubicBezTo>
                  <a:cubicBezTo>
                    <a:pt x="8252" y="18210"/>
                    <a:pt x="9427" y="17562"/>
                    <a:pt x="10196" y="16763"/>
                  </a:cubicBezTo>
                  <a:cubicBezTo>
                    <a:pt x="11288" y="15627"/>
                    <a:pt x="11888" y="14087"/>
                    <a:pt x="12418" y="12730"/>
                  </a:cubicBezTo>
                  <a:lnTo>
                    <a:pt x="14586" y="7169"/>
                  </a:lnTo>
                  <a:lnTo>
                    <a:pt x="14356" y="7079"/>
                  </a:lnTo>
                  <a:lnTo>
                    <a:pt x="12188" y="12640"/>
                  </a:lnTo>
                  <a:cubicBezTo>
                    <a:pt x="11667" y="13976"/>
                    <a:pt x="11077" y="15491"/>
                    <a:pt x="10018" y="16593"/>
                  </a:cubicBezTo>
                  <a:cubicBezTo>
                    <a:pt x="9290" y="17351"/>
                    <a:pt x="8181" y="17966"/>
                    <a:pt x="7055" y="17966"/>
                  </a:cubicBezTo>
                  <a:cubicBezTo>
                    <a:pt x="6700" y="17966"/>
                    <a:pt x="6344" y="17905"/>
                    <a:pt x="5998" y="17769"/>
                  </a:cubicBezTo>
                  <a:cubicBezTo>
                    <a:pt x="5741" y="17667"/>
                    <a:pt x="5585" y="17545"/>
                    <a:pt x="5517" y="17395"/>
                  </a:cubicBezTo>
                  <a:cubicBezTo>
                    <a:pt x="5460" y="17266"/>
                    <a:pt x="5467" y="17111"/>
                    <a:pt x="5482" y="16977"/>
                  </a:cubicBezTo>
                  <a:cubicBezTo>
                    <a:pt x="5485" y="16945"/>
                    <a:pt x="5489" y="16913"/>
                    <a:pt x="5494" y="16882"/>
                  </a:cubicBezTo>
                  <a:cubicBezTo>
                    <a:pt x="5501" y="16873"/>
                    <a:pt x="5510" y="16867"/>
                    <a:pt x="5516" y="16859"/>
                  </a:cubicBezTo>
                  <a:cubicBezTo>
                    <a:pt x="5985" y="16363"/>
                    <a:pt x="6314" y="15749"/>
                    <a:pt x="6467" y="15084"/>
                  </a:cubicBezTo>
                  <a:lnTo>
                    <a:pt x="6553" y="14709"/>
                  </a:lnTo>
                  <a:lnTo>
                    <a:pt x="6265" y="14964"/>
                  </a:lnTo>
                  <a:cubicBezTo>
                    <a:pt x="5740" y="15427"/>
                    <a:pt x="5381" y="16074"/>
                    <a:pt x="5262" y="16764"/>
                  </a:cubicBezTo>
                  <a:cubicBezTo>
                    <a:pt x="4975" y="17048"/>
                    <a:pt x="4547" y="17358"/>
                    <a:pt x="4031" y="17395"/>
                  </a:cubicBezTo>
                  <a:cubicBezTo>
                    <a:pt x="4007" y="17396"/>
                    <a:pt x="3982" y="17397"/>
                    <a:pt x="3958" y="17397"/>
                  </a:cubicBezTo>
                  <a:cubicBezTo>
                    <a:pt x="3525" y="17397"/>
                    <a:pt x="3027" y="17150"/>
                    <a:pt x="2892" y="16702"/>
                  </a:cubicBezTo>
                  <a:cubicBezTo>
                    <a:pt x="3208" y="16412"/>
                    <a:pt x="3481" y="16076"/>
                    <a:pt x="3699" y="15703"/>
                  </a:cubicBezTo>
                  <a:lnTo>
                    <a:pt x="3793" y="15539"/>
                  </a:lnTo>
                  <a:lnTo>
                    <a:pt x="3606" y="15518"/>
                  </a:lnTo>
                  <a:cubicBezTo>
                    <a:pt x="3576" y="15514"/>
                    <a:pt x="3547" y="15512"/>
                    <a:pt x="3518" y="15512"/>
                  </a:cubicBezTo>
                  <a:cubicBezTo>
                    <a:pt x="3279" y="15512"/>
                    <a:pt x="3048" y="15629"/>
                    <a:pt x="2873" y="15838"/>
                  </a:cubicBezTo>
                  <a:cubicBezTo>
                    <a:pt x="2686" y="16060"/>
                    <a:pt x="2597" y="16343"/>
                    <a:pt x="2625" y="16610"/>
                  </a:cubicBezTo>
                  <a:cubicBezTo>
                    <a:pt x="2432" y="16776"/>
                    <a:pt x="2225" y="16924"/>
                    <a:pt x="2003" y="17049"/>
                  </a:cubicBezTo>
                  <a:cubicBezTo>
                    <a:pt x="1832" y="17146"/>
                    <a:pt x="1606" y="17259"/>
                    <a:pt x="1371" y="17270"/>
                  </a:cubicBezTo>
                  <a:cubicBezTo>
                    <a:pt x="1359" y="17270"/>
                    <a:pt x="1347" y="17270"/>
                    <a:pt x="1336" y="17270"/>
                  </a:cubicBezTo>
                  <a:cubicBezTo>
                    <a:pt x="1016" y="17270"/>
                    <a:pt x="793" y="17087"/>
                    <a:pt x="661" y="16929"/>
                  </a:cubicBezTo>
                  <a:cubicBezTo>
                    <a:pt x="377" y="16589"/>
                    <a:pt x="257" y="16068"/>
                    <a:pt x="360" y="15633"/>
                  </a:cubicBezTo>
                  <a:cubicBezTo>
                    <a:pt x="503" y="15028"/>
                    <a:pt x="915" y="14516"/>
                    <a:pt x="1312" y="14022"/>
                  </a:cubicBezTo>
                  <a:cubicBezTo>
                    <a:pt x="1419" y="13889"/>
                    <a:pt x="1529" y="13752"/>
                    <a:pt x="1633" y="13615"/>
                  </a:cubicBezTo>
                  <a:cubicBezTo>
                    <a:pt x="2776" y="12102"/>
                    <a:pt x="3462" y="10152"/>
                    <a:pt x="3790" y="7480"/>
                  </a:cubicBezTo>
                  <a:cubicBezTo>
                    <a:pt x="3904" y="6540"/>
                    <a:pt x="3972" y="5581"/>
                    <a:pt x="4036" y="4654"/>
                  </a:cubicBezTo>
                  <a:cubicBezTo>
                    <a:pt x="4119" y="3450"/>
                    <a:pt x="4204" y="2207"/>
                    <a:pt x="4399" y="1000"/>
                  </a:cubicBezTo>
                  <a:cubicBezTo>
                    <a:pt x="4449" y="686"/>
                    <a:pt x="4506" y="382"/>
                    <a:pt x="4652" y="120"/>
                  </a:cubicBezTo>
                  <a:lnTo>
                    <a:pt x="44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4349;p68">
              <a:extLst>
                <a:ext uri="{FF2B5EF4-FFF2-40B4-BE49-F238E27FC236}">
                  <a16:creationId xmlns:a16="http://schemas.microsoft.com/office/drawing/2014/main" id="{F5082C7D-F7CA-46E1-BDAD-E632E202990F}"/>
                </a:ext>
              </a:extLst>
            </p:cNvPr>
            <p:cNvSpPr/>
            <p:nvPr/>
          </p:nvSpPr>
          <p:spPr>
            <a:xfrm>
              <a:off x="5856125" y="4595925"/>
              <a:ext cx="22025" cy="73125"/>
            </a:xfrm>
            <a:custGeom>
              <a:avLst/>
              <a:gdLst/>
              <a:ahLst/>
              <a:cxnLst/>
              <a:rect l="l" t="t" r="r" b="b"/>
              <a:pathLst>
                <a:path w="881" h="2925" extrusionOk="0">
                  <a:moveTo>
                    <a:pt x="634" y="0"/>
                  </a:moveTo>
                  <a:cubicBezTo>
                    <a:pt x="628" y="968"/>
                    <a:pt x="409" y="1943"/>
                    <a:pt x="1" y="2821"/>
                  </a:cubicBezTo>
                  <a:lnTo>
                    <a:pt x="225" y="2925"/>
                  </a:lnTo>
                  <a:cubicBezTo>
                    <a:pt x="648" y="2015"/>
                    <a:pt x="875" y="1005"/>
                    <a:pt x="880" y="1"/>
                  </a:cubicBezTo>
                  <a:lnTo>
                    <a:pt x="6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74350;p68">
              <a:extLst>
                <a:ext uri="{FF2B5EF4-FFF2-40B4-BE49-F238E27FC236}">
                  <a16:creationId xmlns:a16="http://schemas.microsoft.com/office/drawing/2014/main" id="{D9353358-37E0-4CF0-A979-2C6E06BF132D}"/>
                </a:ext>
              </a:extLst>
            </p:cNvPr>
            <p:cNvSpPr/>
            <p:nvPr/>
          </p:nvSpPr>
          <p:spPr>
            <a:xfrm>
              <a:off x="5840225" y="4723075"/>
              <a:ext cx="17125" cy="31425"/>
            </a:xfrm>
            <a:custGeom>
              <a:avLst/>
              <a:gdLst/>
              <a:ahLst/>
              <a:cxnLst/>
              <a:rect l="l" t="t" r="r" b="b"/>
              <a:pathLst>
                <a:path w="685" h="1257" extrusionOk="0">
                  <a:moveTo>
                    <a:pt x="455" y="1"/>
                  </a:moveTo>
                  <a:lnTo>
                    <a:pt x="1" y="1167"/>
                  </a:lnTo>
                  <a:lnTo>
                    <a:pt x="230" y="1257"/>
                  </a:lnTo>
                  <a:lnTo>
                    <a:pt x="684" y="90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74351;p68">
              <a:extLst>
                <a:ext uri="{FF2B5EF4-FFF2-40B4-BE49-F238E27FC236}">
                  <a16:creationId xmlns:a16="http://schemas.microsoft.com/office/drawing/2014/main" id="{92A8F147-044F-4392-A37D-E0857061C3C8}"/>
                </a:ext>
              </a:extLst>
            </p:cNvPr>
            <p:cNvSpPr/>
            <p:nvPr/>
          </p:nvSpPr>
          <p:spPr>
            <a:xfrm>
              <a:off x="5891450" y="4651000"/>
              <a:ext cx="24200" cy="55800"/>
            </a:xfrm>
            <a:custGeom>
              <a:avLst/>
              <a:gdLst/>
              <a:ahLst/>
              <a:cxnLst/>
              <a:rect l="l" t="t" r="r" b="b"/>
              <a:pathLst>
                <a:path w="968" h="2232" extrusionOk="0">
                  <a:moveTo>
                    <a:pt x="735" y="0"/>
                  </a:moveTo>
                  <a:lnTo>
                    <a:pt x="0" y="2152"/>
                  </a:lnTo>
                  <a:lnTo>
                    <a:pt x="234" y="2232"/>
                  </a:lnTo>
                  <a:lnTo>
                    <a:pt x="967" y="79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74352;p68">
              <a:extLst>
                <a:ext uri="{FF2B5EF4-FFF2-40B4-BE49-F238E27FC236}">
                  <a16:creationId xmlns:a16="http://schemas.microsoft.com/office/drawing/2014/main" id="{297AD8E5-FA34-4024-AE6A-825ECFD3EE5D}"/>
                </a:ext>
              </a:extLst>
            </p:cNvPr>
            <p:cNvSpPr/>
            <p:nvPr/>
          </p:nvSpPr>
          <p:spPr>
            <a:xfrm>
              <a:off x="5928275" y="4608075"/>
              <a:ext cx="12050" cy="27700"/>
            </a:xfrm>
            <a:custGeom>
              <a:avLst/>
              <a:gdLst/>
              <a:ahLst/>
              <a:cxnLst/>
              <a:rect l="l" t="t" r="r" b="b"/>
              <a:pathLst>
                <a:path w="482" h="1108" extrusionOk="0">
                  <a:moveTo>
                    <a:pt x="352" y="0"/>
                  </a:moveTo>
                  <a:lnTo>
                    <a:pt x="120" y="82"/>
                  </a:lnTo>
                  <a:cubicBezTo>
                    <a:pt x="221" y="374"/>
                    <a:pt x="177" y="713"/>
                    <a:pt x="1" y="966"/>
                  </a:cubicBezTo>
                  <a:lnTo>
                    <a:pt x="204" y="1108"/>
                  </a:lnTo>
                  <a:cubicBezTo>
                    <a:pt x="425" y="789"/>
                    <a:pt x="482" y="365"/>
                    <a:pt x="3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74353;p68">
              <a:extLst>
                <a:ext uri="{FF2B5EF4-FFF2-40B4-BE49-F238E27FC236}">
                  <a16:creationId xmlns:a16="http://schemas.microsoft.com/office/drawing/2014/main" id="{4EEC371A-60A3-4204-B6C3-F1D7AF5DF7AE}"/>
                </a:ext>
              </a:extLst>
            </p:cNvPr>
            <p:cNvSpPr/>
            <p:nvPr/>
          </p:nvSpPr>
          <p:spPr>
            <a:xfrm>
              <a:off x="5423000" y="3253400"/>
              <a:ext cx="365100" cy="632675"/>
            </a:xfrm>
            <a:custGeom>
              <a:avLst/>
              <a:gdLst/>
              <a:ahLst/>
              <a:cxnLst/>
              <a:rect l="l" t="t" r="r" b="b"/>
              <a:pathLst>
                <a:path w="14604" h="25307" extrusionOk="0">
                  <a:moveTo>
                    <a:pt x="3680" y="13067"/>
                  </a:moveTo>
                  <a:lnTo>
                    <a:pt x="3680" y="13067"/>
                  </a:lnTo>
                  <a:cubicBezTo>
                    <a:pt x="3910" y="13141"/>
                    <a:pt x="4130" y="13279"/>
                    <a:pt x="4300" y="13468"/>
                  </a:cubicBezTo>
                  <a:cubicBezTo>
                    <a:pt x="4483" y="13671"/>
                    <a:pt x="4585" y="13907"/>
                    <a:pt x="4594" y="14139"/>
                  </a:cubicBezTo>
                  <a:cubicBezTo>
                    <a:pt x="4277" y="13794"/>
                    <a:pt x="3972" y="13437"/>
                    <a:pt x="3680" y="13067"/>
                  </a:cubicBezTo>
                  <a:close/>
                  <a:moveTo>
                    <a:pt x="2439" y="1"/>
                  </a:moveTo>
                  <a:lnTo>
                    <a:pt x="2347" y="222"/>
                  </a:lnTo>
                  <a:cubicBezTo>
                    <a:pt x="1982" y="1100"/>
                    <a:pt x="1977" y="2108"/>
                    <a:pt x="2294" y="3000"/>
                  </a:cubicBezTo>
                  <a:cubicBezTo>
                    <a:pt x="2170" y="2940"/>
                    <a:pt x="2043" y="2910"/>
                    <a:pt x="1910" y="2910"/>
                  </a:cubicBezTo>
                  <a:cubicBezTo>
                    <a:pt x="1870" y="2910"/>
                    <a:pt x="1829" y="2913"/>
                    <a:pt x="1788" y="2919"/>
                  </a:cubicBezTo>
                  <a:cubicBezTo>
                    <a:pt x="1274" y="2984"/>
                    <a:pt x="960" y="3498"/>
                    <a:pt x="927" y="3947"/>
                  </a:cubicBezTo>
                  <a:cubicBezTo>
                    <a:pt x="890" y="4420"/>
                    <a:pt x="1087" y="4862"/>
                    <a:pt x="1282" y="5233"/>
                  </a:cubicBezTo>
                  <a:cubicBezTo>
                    <a:pt x="1327" y="5315"/>
                    <a:pt x="1372" y="5399"/>
                    <a:pt x="1419" y="5480"/>
                  </a:cubicBezTo>
                  <a:cubicBezTo>
                    <a:pt x="1258" y="5384"/>
                    <a:pt x="1076" y="5306"/>
                    <a:pt x="880" y="5306"/>
                  </a:cubicBezTo>
                  <a:cubicBezTo>
                    <a:pt x="858" y="5306"/>
                    <a:pt x="836" y="5307"/>
                    <a:pt x="813" y="5309"/>
                  </a:cubicBezTo>
                  <a:cubicBezTo>
                    <a:pt x="395" y="5346"/>
                    <a:pt x="117" y="5741"/>
                    <a:pt x="58" y="6111"/>
                  </a:cubicBezTo>
                  <a:cubicBezTo>
                    <a:pt x="0" y="6474"/>
                    <a:pt x="104" y="6834"/>
                    <a:pt x="217" y="7171"/>
                  </a:cubicBezTo>
                  <a:cubicBezTo>
                    <a:pt x="881" y="9174"/>
                    <a:pt x="1879" y="11077"/>
                    <a:pt x="3143" y="12773"/>
                  </a:cubicBezTo>
                  <a:cubicBezTo>
                    <a:pt x="3134" y="12774"/>
                    <a:pt x="3126" y="12776"/>
                    <a:pt x="3118" y="12777"/>
                  </a:cubicBezTo>
                  <a:cubicBezTo>
                    <a:pt x="2164" y="12918"/>
                    <a:pt x="1547" y="13844"/>
                    <a:pt x="1431" y="14683"/>
                  </a:cubicBezTo>
                  <a:cubicBezTo>
                    <a:pt x="1329" y="15426"/>
                    <a:pt x="1515" y="16258"/>
                    <a:pt x="1998" y="17227"/>
                  </a:cubicBezTo>
                  <a:cubicBezTo>
                    <a:pt x="3108" y="19454"/>
                    <a:pt x="5129" y="21436"/>
                    <a:pt x="8171" y="23287"/>
                  </a:cubicBezTo>
                  <a:cubicBezTo>
                    <a:pt x="9702" y="24218"/>
                    <a:pt x="11741" y="25289"/>
                    <a:pt x="13942" y="25306"/>
                  </a:cubicBezTo>
                  <a:lnTo>
                    <a:pt x="13944" y="25060"/>
                  </a:lnTo>
                  <a:cubicBezTo>
                    <a:pt x="11806" y="25043"/>
                    <a:pt x="9804" y="23990"/>
                    <a:pt x="8300" y="23076"/>
                  </a:cubicBezTo>
                  <a:cubicBezTo>
                    <a:pt x="5298" y="21252"/>
                    <a:pt x="3309" y="19301"/>
                    <a:pt x="2218" y="17116"/>
                  </a:cubicBezTo>
                  <a:cubicBezTo>
                    <a:pt x="1758" y="16195"/>
                    <a:pt x="1581" y="15410"/>
                    <a:pt x="1676" y="14717"/>
                  </a:cubicBezTo>
                  <a:cubicBezTo>
                    <a:pt x="1779" y="13970"/>
                    <a:pt x="2320" y="13147"/>
                    <a:pt x="3154" y="13022"/>
                  </a:cubicBezTo>
                  <a:cubicBezTo>
                    <a:pt x="3203" y="13014"/>
                    <a:pt x="3254" y="13009"/>
                    <a:pt x="3304" y="13009"/>
                  </a:cubicBezTo>
                  <a:cubicBezTo>
                    <a:pt x="3310" y="13009"/>
                    <a:pt x="3316" y="13009"/>
                    <a:pt x="3321" y="13009"/>
                  </a:cubicBezTo>
                  <a:cubicBezTo>
                    <a:pt x="3722" y="13531"/>
                    <a:pt x="4149" y="14030"/>
                    <a:pt x="4599" y="14507"/>
                  </a:cubicBezTo>
                  <a:lnTo>
                    <a:pt x="4752" y="14668"/>
                  </a:lnTo>
                  <a:lnTo>
                    <a:pt x="4809" y="14452"/>
                  </a:lnTo>
                  <a:cubicBezTo>
                    <a:pt x="4909" y="14061"/>
                    <a:pt x="4792" y="13641"/>
                    <a:pt x="4484" y="13302"/>
                  </a:cubicBezTo>
                  <a:cubicBezTo>
                    <a:pt x="4211" y="12999"/>
                    <a:pt x="3830" y="12808"/>
                    <a:pt x="3450" y="12769"/>
                  </a:cubicBezTo>
                  <a:cubicBezTo>
                    <a:pt x="2149" y="11058"/>
                    <a:pt x="1126" y="9128"/>
                    <a:pt x="451" y="7093"/>
                  </a:cubicBezTo>
                  <a:cubicBezTo>
                    <a:pt x="344" y="6772"/>
                    <a:pt x="253" y="6458"/>
                    <a:pt x="301" y="6149"/>
                  </a:cubicBezTo>
                  <a:cubicBezTo>
                    <a:pt x="344" y="5881"/>
                    <a:pt x="546" y="5582"/>
                    <a:pt x="836" y="5555"/>
                  </a:cubicBezTo>
                  <a:cubicBezTo>
                    <a:pt x="849" y="5554"/>
                    <a:pt x="863" y="5554"/>
                    <a:pt x="876" y="5554"/>
                  </a:cubicBezTo>
                  <a:cubicBezTo>
                    <a:pt x="1068" y="5554"/>
                    <a:pt x="1259" y="5665"/>
                    <a:pt x="1424" y="5778"/>
                  </a:cubicBezTo>
                  <a:cubicBezTo>
                    <a:pt x="1543" y="5859"/>
                    <a:pt x="1657" y="5945"/>
                    <a:pt x="1768" y="6037"/>
                  </a:cubicBezTo>
                  <a:cubicBezTo>
                    <a:pt x="2100" y="6522"/>
                    <a:pt x="2484" y="6969"/>
                    <a:pt x="2913" y="7373"/>
                  </a:cubicBezTo>
                  <a:lnTo>
                    <a:pt x="3550" y="7973"/>
                  </a:lnTo>
                  <a:lnTo>
                    <a:pt x="3105" y="7220"/>
                  </a:lnTo>
                  <a:cubicBezTo>
                    <a:pt x="2803" y="6711"/>
                    <a:pt x="2410" y="6251"/>
                    <a:pt x="1955" y="5870"/>
                  </a:cubicBezTo>
                  <a:cubicBezTo>
                    <a:pt x="1791" y="5628"/>
                    <a:pt x="1640" y="5377"/>
                    <a:pt x="1502" y="5117"/>
                  </a:cubicBezTo>
                  <a:cubicBezTo>
                    <a:pt x="1323" y="4779"/>
                    <a:pt x="1143" y="4376"/>
                    <a:pt x="1174" y="3965"/>
                  </a:cubicBezTo>
                  <a:cubicBezTo>
                    <a:pt x="1201" y="3608"/>
                    <a:pt x="1450" y="3211"/>
                    <a:pt x="1821" y="3163"/>
                  </a:cubicBezTo>
                  <a:cubicBezTo>
                    <a:pt x="1849" y="3159"/>
                    <a:pt x="1876" y="3158"/>
                    <a:pt x="1904" y="3158"/>
                  </a:cubicBezTo>
                  <a:cubicBezTo>
                    <a:pt x="2104" y="3158"/>
                    <a:pt x="2296" y="3251"/>
                    <a:pt x="2485" y="3441"/>
                  </a:cubicBezTo>
                  <a:cubicBezTo>
                    <a:pt x="2621" y="3713"/>
                    <a:pt x="2790" y="3969"/>
                    <a:pt x="2990" y="4201"/>
                  </a:cubicBezTo>
                  <a:lnTo>
                    <a:pt x="3632" y="4939"/>
                  </a:lnTo>
                  <a:lnTo>
                    <a:pt x="3194" y="4065"/>
                  </a:lnTo>
                  <a:cubicBezTo>
                    <a:pt x="3032" y="3740"/>
                    <a:pt x="2864" y="3486"/>
                    <a:pt x="2688" y="3299"/>
                  </a:cubicBezTo>
                  <a:cubicBezTo>
                    <a:pt x="2273" y="2454"/>
                    <a:pt x="2191" y="1444"/>
                    <a:pt x="2489" y="549"/>
                  </a:cubicBezTo>
                  <a:lnTo>
                    <a:pt x="2489" y="549"/>
                  </a:lnTo>
                  <a:cubicBezTo>
                    <a:pt x="5593" y="5561"/>
                    <a:pt x="9125" y="11187"/>
                    <a:pt x="14472" y="14584"/>
                  </a:cubicBezTo>
                  <a:lnTo>
                    <a:pt x="14604" y="14375"/>
                  </a:lnTo>
                  <a:cubicBezTo>
                    <a:pt x="9230" y="10961"/>
                    <a:pt x="5689" y="5246"/>
                    <a:pt x="2566" y="205"/>
                  </a:cubicBezTo>
                  <a:lnTo>
                    <a:pt x="243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74354;p68">
              <a:extLst>
                <a:ext uri="{FF2B5EF4-FFF2-40B4-BE49-F238E27FC236}">
                  <a16:creationId xmlns:a16="http://schemas.microsoft.com/office/drawing/2014/main" id="{51ADB977-3257-4BFB-B76B-6770BD5E38BC}"/>
                </a:ext>
              </a:extLst>
            </p:cNvPr>
            <p:cNvSpPr/>
            <p:nvPr/>
          </p:nvSpPr>
          <p:spPr>
            <a:xfrm>
              <a:off x="5582525" y="3634625"/>
              <a:ext cx="41725" cy="34450"/>
            </a:xfrm>
            <a:custGeom>
              <a:avLst/>
              <a:gdLst/>
              <a:ahLst/>
              <a:cxnLst/>
              <a:rect l="l" t="t" r="r" b="b"/>
              <a:pathLst>
                <a:path w="1669" h="1378" extrusionOk="0">
                  <a:moveTo>
                    <a:pt x="195" y="1"/>
                  </a:moveTo>
                  <a:lnTo>
                    <a:pt x="1" y="153"/>
                  </a:lnTo>
                  <a:cubicBezTo>
                    <a:pt x="414" y="681"/>
                    <a:pt x="956" y="1105"/>
                    <a:pt x="1568" y="1378"/>
                  </a:cubicBezTo>
                  <a:lnTo>
                    <a:pt x="1668" y="1153"/>
                  </a:lnTo>
                  <a:cubicBezTo>
                    <a:pt x="1093" y="895"/>
                    <a:pt x="583" y="497"/>
                    <a:pt x="1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74355;p68">
              <a:extLst>
                <a:ext uri="{FF2B5EF4-FFF2-40B4-BE49-F238E27FC236}">
                  <a16:creationId xmlns:a16="http://schemas.microsoft.com/office/drawing/2014/main" id="{848C3875-84D3-4094-93DB-AFDBA3DFA249}"/>
                </a:ext>
              </a:extLst>
            </p:cNvPr>
            <p:cNvSpPr/>
            <p:nvPr/>
          </p:nvSpPr>
          <p:spPr>
            <a:xfrm>
              <a:off x="5590750" y="3590325"/>
              <a:ext cx="31275" cy="29475"/>
            </a:xfrm>
            <a:custGeom>
              <a:avLst/>
              <a:gdLst/>
              <a:ahLst/>
              <a:cxnLst/>
              <a:rect l="l" t="t" r="r" b="b"/>
              <a:pathLst>
                <a:path w="1251" h="1179" extrusionOk="0">
                  <a:moveTo>
                    <a:pt x="213" y="0"/>
                  </a:moveTo>
                  <a:lnTo>
                    <a:pt x="0" y="129"/>
                  </a:lnTo>
                  <a:cubicBezTo>
                    <a:pt x="271" y="573"/>
                    <a:pt x="675" y="946"/>
                    <a:pt x="1140" y="1178"/>
                  </a:cubicBezTo>
                  <a:lnTo>
                    <a:pt x="1250" y="956"/>
                  </a:lnTo>
                  <a:cubicBezTo>
                    <a:pt x="827" y="745"/>
                    <a:pt x="458" y="404"/>
                    <a:pt x="2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74356;p68">
              <a:extLst>
                <a:ext uri="{FF2B5EF4-FFF2-40B4-BE49-F238E27FC236}">
                  <a16:creationId xmlns:a16="http://schemas.microsoft.com/office/drawing/2014/main" id="{84259599-1F46-416C-9E11-390DA5D466D0}"/>
                </a:ext>
              </a:extLst>
            </p:cNvPr>
            <p:cNvSpPr/>
            <p:nvPr/>
          </p:nvSpPr>
          <p:spPr>
            <a:xfrm>
              <a:off x="5555200" y="3493475"/>
              <a:ext cx="34250" cy="35125"/>
            </a:xfrm>
            <a:custGeom>
              <a:avLst/>
              <a:gdLst/>
              <a:ahLst/>
              <a:cxnLst/>
              <a:rect l="l" t="t" r="r" b="b"/>
              <a:pathLst>
                <a:path w="1370" h="1405" extrusionOk="0">
                  <a:moveTo>
                    <a:pt x="177" y="0"/>
                  </a:moveTo>
                  <a:lnTo>
                    <a:pt x="0" y="171"/>
                  </a:lnTo>
                  <a:lnTo>
                    <a:pt x="1193" y="1405"/>
                  </a:lnTo>
                  <a:lnTo>
                    <a:pt x="1370" y="1234"/>
                  </a:lnTo>
                  <a:lnTo>
                    <a:pt x="17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74357;p68">
              <a:extLst>
                <a:ext uri="{FF2B5EF4-FFF2-40B4-BE49-F238E27FC236}">
                  <a16:creationId xmlns:a16="http://schemas.microsoft.com/office/drawing/2014/main" id="{EB1FB8F6-607F-4D60-B7BD-FC005049709D}"/>
                </a:ext>
              </a:extLst>
            </p:cNvPr>
            <p:cNvSpPr/>
            <p:nvPr/>
          </p:nvSpPr>
          <p:spPr>
            <a:xfrm>
              <a:off x="5822450" y="3538625"/>
              <a:ext cx="299325" cy="444725"/>
            </a:xfrm>
            <a:custGeom>
              <a:avLst/>
              <a:gdLst/>
              <a:ahLst/>
              <a:cxnLst/>
              <a:rect l="l" t="t" r="r" b="b"/>
              <a:pathLst>
                <a:path w="11973" h="17789" extrusionOk="0">
                  <a:moveTo>
                    <a:pt x="2650" y="5849"/>
                  </a:moveTo>
                  <a:cubicBezTo>
                    <a:pt x="2645" y="6080"/>
                    <a:pt x="2574" y="6326"/>
                    <a:pt x="2439" y="6589"/>
                  </a:cubicBezTo>
                  <a:cubicBezTo>
                    <a:pt x="2504" y="6339"/>
                    <a:pt x="2574" y="6093"/>
                    <a:pt x="2650" y="5849"/>
                  </a:cubicBezTo>
                  <a:close/>
                  <a:moveTo>
                    <a:pt x="6781" y="9809"/>
                  </a:moveTo>
                  <a:lnTo>
                    <a:pt x="6781" y="9809"/>
                  </a:lnTo>
                  <a:cubicBezTo>
                    <a:pt x="6931" y="10264"/>
                    <a:pt x="6798" y="10812"/>
                    <a:pt x="6621" y="11342"/>
                  </a:cubicBezTo>
                  <a:cubicBezTo>
                    <a:pt x="6563" y="11516"/>
                    <a:pt x="6503" y="11690"/>
                    <a:pt x="6442" y="11863"/>
                  </a:cubicBezTo>
                  <a:cubicBezTo>
                    <a:pt x="6392" y="11160"/>
                    <a:pt x="6508" y="10455"/>
                    <a:pt x="6781" y="9809"/>
                  </a:cubicBezTo>
                  <a:close/>
                  <a:moveTo>
                    <a:pt x="1536" y="1"/>
                  </a:moveTo>
                  <a:cubicBezTo>
                    <a:pt x="529" y="2289"/>
                    <a:pt x="1" y="4819"/>
                    <a:pt x="9" y="7319"/>
                  </a:cubicBezTo>
                  <a:cubicBezTo>
                    <a:pt x="10" y="7912"/>
                    <a:pt x="177" y="8281"/>
                    <a:pt x="506" y="8410"/>
                  </a:cubicBezTo>
                  <a:cubicBezTo>
                    <a:pt x="585" y="8442"/>
                    <a:pt x="664" y="8455"/>
                    <a:pt x="742" y="8455"/>
                  </a:cubicBezTo>
                  <a:cubicBezTo>
                    <a:pt x="1075" y="8455"/>
                    <a:pt x="1388" y="8203"/>
                    <a:pt x="1609" y="7994"/>
                  </a:cubicBezTo>
                  <a:cubicBezTo>
                    <a:pt x="1691" y="7917"/>
                    <a:pt x="1805" y="7808"/>
                    <a:pt x="1934" y="7674"/>
                  </a:cubicBezTo>
                  <a:lnTo>
                    <a:pt x="1934" y="7674"/>
                  </a:lnTo>
                  <a:cubicBezTo>
                    <a:pt x="1332" y="10758"/>
                    <a:pt x="1514" y="13988"/>
                    <a:pt x="2487" y="16983"/>
                  </a:cubicBezTo>
                  <a:cubicBezTo>
                    <a:pt x="2570" y="17238"/>
                    <a:pt x="2670" y="17501"/>
                    <a:pt x="2900" y="17660"/>
                  </a:cubicBezTo>
                  <a:cubicBezTo>
                    <a:pt x="3023" y="17746"/>
                    <a:pt x="3157" y="17789"/>
                    <a:pt x="3298" y="17789"/>
                  </a:cubicBezTo>
                  <a:cubicBezTo>
                    <a:pt x="3357" y="17789"/>
                    <a:pt x="3416" y="17781"/>
                    <a:pt x="3478" y="17763"/>
                  </a:cubicBezTo>
                  <a:cubicBezTo>
                    <a:pt x="3925" y="17655"/>
                    <a:pt x="4329" y="17165"/>
                    <a:pt x="4538" y="16779"/>
                  </a:cubicBezTo>
                  <a:cubicBezTo>
                    <a:pt x="5262" y="15440"/>
                    <a:pt x="5896" y="14043"/>
                    <a:pt x="6431" y="12614"/>
                  </a:cubicBezTo>
                  <a:cubicBezTo>
                    <a:pt x="6500" y="12699"/>
                    <a:pt x="6580" y="12762"/>
                    <a:pt x="6675" y="12805"/>
                  </a:cubicBezTo>
                  <a:cubicBezTo>
                    <a:pt x="6757" y="12841"/>
                    <a:pt x="6843" y="12859"/>
                    <a:pt x="6931" y="12859"/>
                  </a:cubicBezTo>
                  <a:cubicBezTo>
                    <a:pt x="7224" y="12859"/>
                    <a:pt x="7543" y="12662"/>
                    <a:pt x="7827" y="12295"/>
                  </a:cubicBezTo>
                  <a:cubicBezTo>
                    <a:pt x="8138" y="11889"/>
                    <a:pt x="8396" y="11441"/>
                    <a:pt x="8593" y="10967"/>
                  </a:cubicBezTo>
                  <a:cubicBezTo>
                    <a:pt x="8615" y="11077"/>
                    <a:pt x="8642" y="11185"/>
                    <a:pt x="8674" y="11292"/>
                  </a:cubicBezTo>
                  <a:cubicBezTo>
                    <a:pt x="8720" y="11441"/>
                    <a:pt x="8784" y="11607"/>
                    <a:pt x="8921" y="11718"/>
                  </a:cubicBezTo>
                  <a:cubicBezTo>
                    <a:pt x="9027" y="11803"/>
                    <a:pt x="9147" y="11838"/>
                    <a:pt x="9271" y="11838"/>
                  </a:cubicBezTo>
                  <a:cubicBezTo>
                    <a:pt x="9502" y="11838"/>
                    <a:pt x="9747" y="11717"/>
                    <a:pt x="9937" y="11565"/>
                  </a:cubicBezTo>
                  <a:cubicBezTo>
                    <a:pt x="11122" y="10627"/>
                    <a:pt x="11473" y="9038"/>
                    <a:pt x="11646" y="7758"/>
                  </a:cubicBezTo>
                  <a:cubicBezTo>
                    <a:pt x="11973" y="5352"/>
                    <a:pt x="11916" y="2920"/>
                    <a:pt x="11477" y="530"/>
                  </a:cubicBezTo>
                  <a:lnTo>
                    <a:pt x="11234" y="575"/>
                  </a:lnTo>
                  <a:cubicBezTo>
                    <a:pt x="11668" y="2938"/>
                    <a:pt x="11726" y="5343"/>
                    <a:pt x="11402" y="7725"/>
                  </a:cubicBezTo>
                  <a:cubicBezTo>
                    <a:pt x="11234" y="8957"/>
                    <a:pt x="10900" y="10488"/>
                    <a:pt x="9783" y="11371"/>
                  </a:cubicBezTo>
                  <a:cubicBezTo>
                    <a:pt x="9637" y="11487"/>
                    <a:pt x="9442" y="11590"/>
                    <a:pt x="9273" y="11590"/>
                  </a:cubicBezTo>
                  <a:cubicBezTo>
                    <a:pt x="9200" y="11590"/>
                    <a:pt x="9132" y="11571"/>
                    <a:pt x="9075" y="11525"/>
                  </a:cubicBezTo>
                  <a:cubicBezTo>
                    <a:pt x="8990" y="11457"/>
                    <a:pt x="8942" y="11334"/>
                    <a:pt x="8909" y="11221"/>
                  </a:cubicBezTo>
                  <a:cubicBezTo>
                    <a:pt x="8833" y="10973"/>
                    <a:pt x="8791" y="10710"/>
                    <a:pt x="8781" y="10448"/>
                  </a:cubicBezTo>
                  <a:cubicBezTo>
                    <a:pt x="8921" y="9994"/>
                    <a:pt x="9009" y="9524"/>
                    <a:pt x="9036" y="9052"/>
                  </a:cubicBezTo>
                  <a:lnTo>
                    <a:pt x="9075" y="8346"/>
                  </a:lnTo>
                  <a:lnTo>
                    <a:pt x="8798" y="8997"/>
                  </a:lnTo>
                  <a:cubicBezTo>
                    <a:pt x="8609" y="9439"/>
                    <a:pt x="8522" y="9930"/>
                    <a:pt x="8533" y="10414"/>
                  </a:cubicBezTo>
                  <a:cubicBezTo>
                    <a:pt x="8335" y="11039"/>
                    <a:pt x="8029" y="11629"/>
                    <a:pt x="7631" y="12146"/>
                  </a:cubicBezTo>
                  <a:cubicBezTo>
                    <a:pt x="7445" y="12389"/>
                    <a:pt x="7178" y="12614"/>
                    <a:pt x="6931" y="12614"/>
                  </a:cubicBezTo>
                  <a:cubicBezTo>
                    <a:pt x="6878" y="12614"/>
                    <a:pt x="6826" y="12604"/>
                    <a:pt x="6776" y="12581"/>
                  </a:cubicBezTo>
                  <a:cubicBezTo>
                    <a:pt x="6666" y="12532"/>
                    <a:pt x="6592" y="12435"/>
                    <a:pt x="6542" y="12319"/>
                  </a:cubicBezTo>
                  <a:cubicBezTo>
                    <a:pt x="6650" y="12020"/>
                    <a:pt x="6755" y="11719"/>
                    <a:pt x="6854" y="11418"/>
                  </a:cubicBezTo>
                  <a:cubicBezTo>
                    <a:pt x="7079" y="10738"/>
                    <a:pt x="7240" y="10030"/>
                    <a:pt x="6885" y="9449"/>
                  </a:cubicBezTo>
                  <a:lnTo>
                    <a:pt x="6769" y="9257"/>
                  </a:lnTo>
                  <a:lnTo>
                    <a:pt x="6670" y="9458"/>
                  </a:lnTo>
                  <a:cubicBezTo>
                    <a:pt x="6295" y="10216"/>
                    <a:pt x="6134" y="11062"/>
                    <a:pt x="6199" y="11904"/>
                  </a:cubicBezTo>
                  <a:cubicBezTo>
                    <a:pt x="6212" y="12063"/>
                    <a:pt x="6237" y="12202"/>
                    <a:pt x="6278" y="12323"/>
                  </a:cubicBezTo>
                  <a:cubicBezTo>
                    <a:pt x="5730" y="13814"/>
                    <a:pt x="5073" y="15270"/>
                    <a:pt x="4321" y="16665"/>
                  </a:cubicBezTo>
                  <a:cubicBezTo>
                    <a:pt x="4121" y="17035"/>
                    <a:pt x="3765" y="17443"/>
                    <a:pt x="3420" y="17526"/>
                  </a:cubicBezTo>
                  <a:cubicBezTo>
                    <a:pt x="3379" y="17536"/>
                    <a:pt x="3340" y="17541"/>
                    <a:pt x="3302" y="17541"/>
                  </a:cubicBezTo>
                  <a:cubicBezTo>
                    <a:pt x="3209" y="17541"/>
                    <a:pt x="3123" y="17513"/>
                    <a:pt x="3041" y="17456"/>
                  </a:cubicBezTo>
                  <a:cubicBezTo>
                    <a:pt x="2876" y="17341"/>
                    <a:pt x="2794" y="17122"/>
                    <a:pt x="2724" y="16906"/>
                  </a:cubicBezTo>
                  <a:cubicBezTo>
                    <a:pt x="1720" y="13814"/>
                    <a:pt x="1569" y="10466"/>
                    <a:pt x="2268" y="7296"/>
                  </a:cubicBezTo>
                  <a:cubicBezTo>
                    <a:pt x="2694" y="6760"/>
                    <a:pt x="3083" y="6026"/>
                    <a:pt x="2800" y="5297"/>
                  </a:cubicBezTo>
                  <a:lnTo>
                    <a:pt x="2677" y="4980"/>
                  </a:lnTo>
                  <a:lnTo>
                    <a:pt x="2568" y="5301"/>
                  </a:lnTo>
                  <a:cubicBezTo>
                    <a:pt x="2359" y="5917"/>
                    <a:pt x="2182" y="6545"/>
                    <a:pt x="2040" y="7179"/>
                  </a:cubicBezTo>
                  <a:cubicBezTo>
                    <a:pt x="1874" y="7382"/>
                    <a:pt x="1675" y="7594"/>
                    <a:pt x="1440" y="7815"/>
                  </a:cubicBezTo>
                  <a:cubicBezTo>
                    <a:pt x="1252" y="7991"/>
                    <a:pt x="990" y="8207"/>
                    <a:pt x="742" y="8207"/>
                  </a:cubicBezTo>
                  <a:cubicBezTo>
                    <a:pt x="694" y="8207"/>
                    <a:pt x="645" y="8199"/>
                    <a:pt x="598" y="8180"/>
                  </a:cubicBezTo>
                  <a:cubicBezTo>
                    <a:pt x="373" y="8090"/>
                    <a:pt x="258" y="7801"/>
                    <a:pt x="257" y="7318"/>
                  </a:cubicBezTo>
                  <a:cubicBezTo>
                    <a:pt x="249" y="4852"/>
                    <a:pt x="770" y="2356"/>
                    <a:pt x="1762" y="100"/>
                  </a:cubicBezTo>
                  <a:lnTo>
                    <a:pt x="153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74358;p68">
              <a:extLst>
                <a:ext uri="{FF2B5EF4-FFF2-40B4-BE49-F238E27FC236}">
                  <a16:creationId xmlns:a16="http://schemas.microsoft.com/office/drawing/2014/main" id="{2CB0EA1F-B4A9-421A-8FAC-41F39E1ABFF7}"/>
                </a:ext>
              </a:extLst>
            </p:cNvPr>
            <p:cNvSpPr/>
            <p:nvPr/>
          </p:nvSpPr>
          <p:spPr>
            <a:xfrm>
              <a:off x="5843025" y="3955550"/>
              <a:ext cx="44600" cy="65275"/>
            </a:xfrm>
            <a:custGeom>
              <a:avLst/>
              <a:gdLst/>
              <a:ahLst/>
              <a:cxnLst/>
              <a:rect l="l" t="t" r="r" b="b"/>
              <a:pathLst>
                <a:path w="1784" h="2611" extrusionOk="0">
                  <a:moveTo>
                    <a:pt x="246" y="0"/>
                  </a:moveTo>
                  <a:lnTo>
                    <a:pt x="0" y="3"/>
                  </a:lnTo>
                  <a:cubicBezTo>
                    <a:pt x="15" y="1097"/>
                    <a:pt x="690" y="2145"/>
                    <a:pt x="1678" y="2611"/>
                  </a:cubicBezTo>
                  <a:lnTo>
                    <a:pt x="1783" y="2388"/>
                  </a:lnTo>
                  <a:cubicBezTo>
                    <a:pt x="877" y="1961"/>
                    <a:pt x="259" y="1001"/>
                    <a:pt x="2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74359;p68">
              <a:extLst>
                <a:ext uri="{FF2B5EF4-FFF2-40B4-BE49-F238E27FC236}">
                  <a16:creationId xmlns:a16="http://schemas.microsoft.com/office/drawing/2014/main" id="{2F53D968-88B9-4CF4-A5AF-664F8D56BC5F}"/>
                </a:ext>
              </a:extLst>
            </p:cNvPr>
            <p:cNvSpPr/>
            <p:nvPr/>
          </p:nvSpPr>
          <p:spPr>
            <a:xfrm>
              <a:off x="6063475" y="3903100"/>
              <a:ext cx="25575" cy="49750"/>
            </a:xfrm>
            <a:custGeom>
              <a:avLst/>
              <a:gdLst/>
              <a:ahLst/>
              <a:cxnLst/>
              <a:rect l="l" t="t" r="r" b="b"/>
              <a:pathLst>
                <a:path w="1023" h="1990" extrusionOk="0">
                  <a:moveTo>
                    <a:pt x="782" y="0"/>
                  </a:moveTo>
                  <a:cubicBezTo>
                    <a:pt x="613" y="657"/>
                    <a:pt x="351" y="1283"/>
                    <a:pt x="1" y="1863"/>
                  </a:cubicBezTo>
                  <a:lnTo>
                    <a:pt x="212" y="1990"/>
                  </a:lnTo>
                  <a:cubicBezTo>
                    <a:pt x="575" y="1390"/>
                    <a:pt x="847" y="741"/>
                    <a:pt x="1022" y="62"/>
                  </a:cubicBezTo>
                  <a:lnTo>
                    <a:pt x="78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74360;p68">
              <a:extLst>
                <a:ext uri="{FF2B5EF4-FFF2-40B4-BE49-F238E27FC236}">
                  <a16:creationId xmlns:a16="http://schemas.microsoft.com/office/drawing/2014/main" id="{5E67091E-4953-4603-9E52-47798CC4A457}"/>
                </a:ext>
              </a:extLst>
            </p:cNvPr>
            <p:cNvSpPr/>
            <p:nvPr/>
          </p:nvSpPr>
          <p:spPr>
            <a:xfrm>
              <a:off x="6378125" y="3182675"/>
              <a:ext cx="344600" cy="648400"/>
            </a:xfrm>
            <a:custGeom>
              <a:avLst/>
              <a:gdLst/>
              <a:ahLst/>
              <a:cxnLst/>
              <a:rect l="l" t="t" r="r" b="b"/>
              <a:pathLst>
                <a:path w="13784" h="25936" extrusionOk="0">
                  <a:moveTo>
                    <a:pt x="11125" y="0"/>
                  </a:moveTo>
                  <a:lnTo>
                    <a:pt x="10954" y="77"/>
                  </a:lnTo>
                  <a:cubicBezTo>
                    <a:pt x="10370" y="338"/>
                    <a:pt x="10040" y="959"/>
                    <a:pt x="9775" y="1457"/>
                  </a:cubicBezTo>
                  <a:cubicBezTo>
                    <a:pt x="7234" y="6246"/>
                    <a:pt x="3946" y="10557"/>
                    <a:pt x="1" y="14274"/>
                  </a:cubicBezTo>
                  <a:lnTo>
                    <a:pt x="170" y="14454"/>
                  </a:lnTo>
                  <a:cubicBezTo>
                    <a:pt x="4133" y="10719"/>
                    <a:pt x="7438" y="6385"/>
                    <a:pt x="9992" y="1573"/>
                  </a:cubicBezTo>
                  <a:cubicBezTo>
                    <a:pt x="10221" y="1141"/>
                    <a:pt x="10477" y="659"/>
                    <a:pt x="10884" y="396"/>
                  </a:cubicBezTo>
                  <a:lnTo>
                    <a:pt x="10884" y="396"/>
                  </a:lnTo>
                  <a:cubicBezTo>
                    <a:pt x="10900" y="1610"/>
                    <a:pt x="10868" y="2784"/>
                    <a:pt x="10552" y="3806"/>
                  </a:cubicBezTo>
                  <a:cubicBezTo>
                    <a:pt x="10227" y="4297"/>
                    <a:pt x="9951" y="4818"/>
                    <a:pt x="9727" y="5360"/>
                  </a:cubicBezTo>
                  <a:lnTo>
                    <a:pt x="9422" y="6101"/>
                  </a:lnTo>
                  <a:lnTo>
                    <a:pt x="9936" y="5486"/>
                  </a:lnTo>
                  <a:cubicBezTo>
                    <a:pt x="10329" y="5015"/>
                    <a:pt x="10597" y="4485"/>
                    <a:pt x="10778" y="3911"/>
                  </a:cubicBezTo>
                  <a:cubicBezTo>
                    <a:pt x="11212" y="3256"/>
                    <a:pt x="11735" y="2658"/>
                    <a:pt x="12327" y="2141"/>
                  </a:cubicBezTo>
                  <a:cubicBezTo>
                    <a:pt x="12438" y="2043"/>
                    <a:pt x="12524" y="1997"/>
                    <a:pt x="12590" y="1997"/>
                  </a:cubicBezTo>
                  <a:cubicBezTo>
                    <a:pt x="12603" y="1997"/>
                    <a:pt x="12616" y="1999"/>
                    <a:pt x="12628" y="2003"/>
                  </a:cubicBezTo>
                  <a:cubicBezTo>
                    <a:pt x="12735" y="2038"/>
                    <a:pt x="12761" y="2226"/>
                    <a:pt x="12747" y="2388"/>
                  </a:cubicBezTo>
                  <a:cubicBezTo>
                    <a:pt x="12697" y="3019"/>
                    <a:pt x="12531" y="3634"/>
                    <a:pt x="12260" y="4201"/>
                  </a:cubicBezTo>
                  <a:cubicBezTo>
                    <a:pt x="12108" y="4417"/>
                    <a:pt x="11976" y="4646"/>
                    <a:pt x="11868" y="4887"/>
                  </a:cubicBezTo>
                  <a:lnTo>
                    <a:pt x="12082" y="5006"/>
                  </a:lnTo>
                  <a:cubicBezTo>
                    <a:pt x="12229" y="4789"/>
                    <a:pt x="12359" y="4561"/>
                    <a:pt x="12473" y="4327"/>
                  </a:cubicBezTo>
                  <a:cubicBezTo>
                    <a:pt x="12684" y="4031"/>
                    <a:pt x="12939" y="3767"/>
                    <a:pt x="13227" y="3542"/>
                  </a:cubicBezTo>
                  <a:cubicBezTo>
                    <a:pt x="13519" y="4053"/>
                    <a:pt x="13459" y="4712"/>
                    <a:pt x="13369" y="5347"/>
                  </a:cubicBezTo>
                  <a:cubicBezTo>
                    <a:pt x="12648" y="10466"/>
                    <a:pt x="11295" y="15489"/>
                    <a:pt x="9347" y="20277"/>
                  </a:cubicBezTo>
                  <a:lnTo>
                    <a:pt x="9568" y="20387"/>
                  </a:lnTo>
                  <a:cubicBezTo>
                    <a:pt x="9865" y="19886"/>
                    <a:pt x="10358" y="19494"/>
                    <a:pt x="10912" y="19307"/>
                  </a:cubicBezTo>
                  <a:lnTo>
                    <a:pt x="10912" y="19307"/>
                  </a:lnTo>
                  <a:cubicBezTo>
                    <a:pt x="10175" y="22144"/>
                    <a:pt x="7928" y="24536"/>
                    <a:pt x="5136" y="25437"/>
                  </a:cubicBezTo>
                  <a:cubicBezTo>
                    <a:pt x="4718" y="25572"/>
                    <a:pt x="4207" y="25689"/>
                    <a:pt x="3696" y="25689"/>
                  </a:cubicBezTo>
                  <a:cubicBezTo>
                    <a:pt x="3241" y="25689"/>
                    <a:pt x="2786" y="25596"/>
                    <a:pt x="2393" y="25342"/>
                  </a:cubicBezTo>
                  <a:lnTo>
                    <a:pt x="2259" y="25550"/>
                  </a:lnTo>
                  <a:cubicBezTo>
                    <a:pt x="2657" y="25807"/>
                    <a:pt x="3141" y="25936"/>
                    <a:pt x="3698" y="25936"/>
                  </a:cubicBezTo>
                  <a:cubicBezTo>
                    <a:pt x="4158" y="25936"/>
                    <a:pt x="4666" y="25848"/>
                    <a:pt x="5212" y="25669"/>
                  </a:cubicBezTo>
                  <a:cubicBezTo>
                    <a:pt x="8153" y="24720"/>
                    <a:pt x="10505" y="22164"/>
                    <a:pt x="11204" y="19155"/>
                  </a:cubicBezTo>
                  <a:lnTo>
                    <a:pt x="11249" y="18960"/>
                  </a:lnTo>
                  <a:lnTo>
                    <a:pt x="11249" y="18960"/>
                  </a:lnTo>
                  <a:lnTo>
                    <a:pt x="11055" y="19007"/>
                  </a:lnTo>
                  <a:cubicBezTo>
                    <a:pt x="10614" y="19114"/>
                    <a:pt x="10207" y="19333"/>
                    <a:pt x="9872" y="19634"/>
                  </a:cubicBezTo>
                  <a:cubicBezTo>
                    <a:pt x="11671" y="15048"/>
                    <a:pt x="12929" y="10257"/>
                    <a:pt x="13615" y="5379"/>
                  </a:cubicBezTo>
                  <a:cubicBezTo>
                    <a:pt x="13714" y="4682"/>
                    <a:pt x="13784" y="3888"/>
                    <a:pt x="13362" y="3290"/>
                  </a:cubicBezTo>
                  <a:lnTo>
                    <a:pt x="13289" y="3188"/>
                  </a:lnTo>
                  <a:lnTo>
                    <a:pt x="13187" y="3261"/>
                  </a:lnTo>
                  <a:cubicBezTo>
                    <a:pt x="13034" y="3374"/>
                    <a:pt x="12889" y="3496"/>
                    <a:pt x="12752" y="3627"/>
                  </a:cubicBezTo>
                  <a:cubicBezTo>
                    <a:pt x="12880" y="3232"/>
                    <a:pt x="12960" y="2822"/>
                    <a:pt x="12993" y="2408"/>
                  </a:cubicBezTo>
                  <a:cubicBezTo>
                    <a:pt x="13020" y="2070"/>
                    <a:pt x="12916" y="1836"/>
                    <a:pt x="12705" y="1767"/>
                  </a:cubicBezTo>
                  <a:cubicBezTo>
                    <a:pt x="12666" y="1755"/>
                    <a:pt x="12628" y="1749"/>
                    <a:pt x="12591" y="1749"/>
                  </a:cubicBezTo>
                  <a:cubicBezTo>
                    <a:pt x="12399" y="1749"/>
                    <a:pt x="12234" y="1894"/>
                    <a:pt x="12164" y="1954"/>
                  </a:cubicBezTo>
                  <a:cubicBezTo>
                    <a:pt x="11718" y="2346"/>
                    <a:pt x="11308" y="2782"/>
                    <a:pt x="10946" y="3254"/>
                  </a:cubicBezTo>
                  <a:cubicBezTo>
                    <a:pt x="11136" y="2301"/>
                    <a:pt x="11146" y="1256"/>
                    <a:pt x="11128" y="187"/>
                  </a:cubicBezTo>
                  <a:lnTo>
                    <a:pt x="111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74361;p68">
              <a:extLst>
                <a:ext uri="{FF2B5EF4-FFF2-40B4-BE49-F238E27FC236}">
                  <a16:creationId xmlns:a16="http://schemas.microsoft.com/office/drawing/2014/main" id="{762D13D4-8E75-462E-B398-88FBAFE246F4}"/>
                </a:ext>
              </a:extLst>
            </p:cNvPr>
            <p:cNvSpPr/>
            <p:nvPr/>
          </p:nvSpPr>
          <p:spPr>
            <a:xfrm>
              <a:off x="6605050" y="3370875"/>
              <a:ext cx="28250" cy="58575"/>
            </a:xfrm>
            <a:custGeom>
              <a:avLst/>
              <a:gdLst/>
              <a:ahLst/>
              <a:cxnLst/>
              <a:rect l="l" t="t" r="r" b="b"/>
              <a:pathLst>
                <a:path w="1130" h="2343" extrusionOk="0">
                  <a:moveTo>
                    <a:pt x="886" y="1"/>
                  </a:moveTo>
                  <a:cubicBezTo>
                    <a:pt x="750" y="784"/>
                    <a:pt x="442" y="1546"/>
                    <a:pt x="0" y="2204"/>
                  </a:cubicBezTo>
                  <a:lnTo>
                    <a:pt x="205" y="2343"/>
                  </a:lnTo>
                  <a:cubicBezTo>
                    <a:pt x="666" y="1655"/>
                    <a:pt x="986" y="860"/>
                    <a:pt x="1130" y="43"/>
                  </a:cubicBezTo>
                  <a:lnTo>
                    <a:pt x="88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74362;p68">
              <a:extLst>
                <a:ext uri="{FF2B5EF4-FFF2-40B4-BE49-F238E27FC236}">
                  <a16:creationId xmlns:a16="http://schemas.microsoft.com/office/drawing/2014/main" id="{699036E5-228B-4798-9436-A723822A5592}"/>
                </a:ext>
              </a:extLst>
            </p:cNvPr>
            <p:cNvSpPr/>
            <p:nvPr/>
          </p:nvSpPr>
          <p:spPr>
            <a:xfrm>
              <a:off x="6638575" y="3388200"/>
              <a:ext cx="21300" cy="38500"/>
            </a:xfrm>
            <a:custGeom>
              <a:avLst/>
              <a:gdLst/>
              <a:ahLst/>
              <a:cxnLst/>
              <a:rect l="l" t="t" r="r" b="b"/>
              <a:pathLst>
                <a:path w="852" h="1540" extrusionOk="0">
                  <a:moveTo>
                    <a:pt x="625" y="0"/>
                  </a:moveTo>
                  <a:lnTo>
                    <a:pt x="1" y="1442"/>
                  </a:lnTo>
                  <a:lnTo>
                    <a:pt x="227" y="1539"/>
                  </a:lnTo>
                  <a:lnTo>
                    <a:pt x="851" y="98"/>
                  </a:lnTo>
                  <a:lnTo>
                    <a:pt x="6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4363;p68">
              <a:extLst>
                <a:ext uri="{FF2B5EF4-FFF2-40B4-BE49-F238E27FC236}">
                  <a16:creationId xmlns:a16="http://schemas.microsoft.com/office/drawing/2014/main" id="{2970CC5E-06EB-40A1-9652-C81B566C617E}"/>
                </a:ext>
              </a:extLst>
            </p:cNvPr>
            <p:cNvSpPr/>
            <p:nvPr/>
          </p:nvSpPr>
          <p:spPr>
            <a:xfrm>
              <a:off x="5869350" y="3073175"/>
              <a:ext cx="114525" cy="108975"/>
            </a:xfrm>
            <a:custGeom>
              <a:avLst/>
              <a:gdLst/>
              <a:ahLst/>
              <a:cxnLst/>
              <a:rect l="l" t="t" r="r" b="b"/>
              <a:pathLst>
                <a:path w="4581" h="4359" extrusionOk="0">
                  <a:moveTo>
                    <a:pt x="1965" y="0"/>
                  </a:moveTo>
                  <a:cubicBezTo>
                    <a:pt x="1403" y="0"/>
                    <a:pt x="898" y="105"/>
                    <a:pt x="631" y="421"/>
                  </a:cubicBezTo>
                  <a:cubicBezTo>
                    <a:pt x="1" y="1166"/>
                    <a:pt x="1078" y="3151"/>
                    <a:pt x="1533" y="3803"/>
                  </a:cubicBezTo>
                  <a:cubicBezTo>
                    <a:pt x="1722" y="4077"/>
                    <a:pt x="1998" y="4358"/>
                    <a:pt x="2318" y="4358"/>
                  </a:cubicBezTo>
                  <a:cubicBezTo>
                    <a:pt x="2346" y="4358"/>
                    <a:pt x="2374" y="4356"/>
                    <a:pt x="2403" y="4351"/>
                  </a:cubicBezTo>
                  <a:cubicBezTo>
                    <a:pt x="2648" y="4312"/>
                    <a:pt x="2831" y="4112"/>
                    <a:pt x="2984" y="3916"/>
                  </a:cubicBezTo>
                  <a:cubicBezTo>
                    <a:pt x="3709" y="2993"/>
                    <a:pt x="4239" y="1917"/>
                    <a:pt x="4531" y="781"/>
                  </a:cubicBezTo>
                  <a:cubicBezTo>
                    <a:pt x="4559" y="670"/>
                    <a:pt x="4581" y="541"/>
                    <a:pt x="4511" y="451"/>
                  </a:cubicBezTo>
                  <a:cubicBezTo>
                    <a:pt x="4456" y="380"/>
                    <a:pt x="4359" y="355"/>
                    <a:pt x="4269" y="337"/>
                  </a:cubicBezTo>
                  <a:cubicBezTo>
                    <a:pt x="3778" y="234"/>
                    <a:pt x="2807" y="0"/>
                    <a:pt x="19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4364;p68">
              <a:extLst>
                <a:ext uri="{FF2B5EF4-FFF2-40B4-BE49-F238E27FC236}">
                  <a16:creationId xmlns:a16="http://schemas.microsoft.com/office/drawing/2014/main" id="{1A3B51A3-4AC7-48E8-B483-7BEAC90E0D4F}"/>
                </a:ext>
              </a:extLst>
            </p:cNvPr>
            <p:cNvSpPr/>
            <p:nvPr/>
          </p:nvSpPr>
          <p:spPr>
            <a:xfrm>
              <a:off x="5929250" y="3163800"/>
              <a:ext cx="19050" cy="81875"/>
            </a:xfrm>
            <a:custGeom>
              <a:avLst/>
              <a:gdLst/>
              <a:ahLst/>
              <a:cxnLst/>
              <a:rect l="l" t="t" r="r" b="b"/>
              <a:pathLst>
                <a:path w="762" h="3275" extrusionOk="0">
                  <a:moveTo>
                    <a:pt x="219" y="74"/>
                  </a:moveTo>
                  <a:cubicBezTo>
                    <a:pt x="235" y="74"/>
                    <a:pt x="251" y="79"/>
                    <a:pt x="266" y="85"/>
                  </a:cubicBezTo>
                  <a:lnTo>
                    <a:pt x="180" y="245"/>
                  </a:lnTo>
                  <a:cubicBezTo>
                    <a:pt x="156" y="239"/>
                    <a:pt x="133" y="224"/>
                    <a:pt x="121" y="203"/>
                  </a:cubicBezTo>
                  <a:cubicBezTo>
                    <a:pt x="100" y="165"/>
                    <a:pt x="123" y="125"/>
                    <a:pt x="140" y="107"/>
                  </a:cubicBezTo>
                  <a:cubicBezTo>
                    <a:pt x="161" y="86"/>
                    <a:pt x="189" y="74"/>
                    <a:pt x="219" y="74"/>
                  </a:cubicBezTo>
                  <a:close/>
                  <a:moveTo>
                    <a:pt x="201" y="1"/>
                  </a:moveTo>
                  <a:cubicBezTo>
                    <a:pt x="188" y="1"/>
                    <a:pt x="175" y="2"/>
                    <a:pt x="162" y="6"/>
                  </a:cubicBezTo>
                  <a:cubicBezTo>
                    <a:pt x="118" y="18"/>
                    <a:pt x="15" y="65"/>
                    <a:pt x="12" y="249"/>
                  </a:cubicBezTo>
                  <a:cubicBezTo>
                    <a:pt x="0" y="1284"/>
                    <a:pt x="31" y="2372"/>
                    <a:pt x="548" y="3274"/>
                  </a:cubicBezTo>
                  <a:lnTo>
                    <a:pt x="762" y="3152"/>
                  </a:lnTo>
                  <a:cubicBezTo>
                    <a:pt x="287" y="2323"/>
                    <a:pt x="250" y="1299"/>
                    <a:pt x="259" y="316"/>
                  </a:cubicBezTo>
                  <a:cubicBezTo>
                    <a:pt x="280" y="310"/>
                    <a:pt x="300" y="298"/>
                    <a:pt x="317" y="281"/>
                  </a:cubicBezTo>
                  <a:cubicBezTo>
                    <a:pt x="373" y="223"/>
                    <a:pt x="368" y="135"/>
                    <a:pt x="333" y="79"/>
                  </a:cubicBezTo>
                  <a:cubicBezTo>
                    <a:pt x="305" y="29"/>
                    <a:pt x="255" y="1"/>
                    <a:pt x="2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74365;p68">
              <a:extLst>
                <a:ext uri="{FF2B5EF4-FFF2-40B4-BE49-F238E27FC236}">
                  <a16:creationId xmlns:a16="http://schemas.microsoft.com/office/drawing/2014/main" id="{130A7EE2-41DA-4B43-8E82-E8F006417B97}"/>
                </a:ext>
              </a:extLst>
            </p:cNvPr>
            <p:cNvSpPr/>
            <p:nvPr/>
          </p:nvSpPr>
          <p:spPr>
            <a:xfrm>
              <a:off x="5917600" y="3205075"/>
              <a:ext cx="63175" cy="39300"/>
            </a:xfrm>
            <a:custGeom>
              <a:avLst/>
              <a:gdLst/>
              <a:ahLst/>
              <a:cxnLst/>
              <a:rect l="l" t="t" r="r" b="b"/>
              <a:pathLst>
                <a:path w="2527" h="1572" extrusionOk="0">
                  <a:moveTo>
                    <a:pt x="2511" y="1"/>
                  </a:moveTo>
                  <a:lnTo>
                    <a:pt x="2264" y="7"/>
                  </a:lnTo>
                  <a:cubicBezTo>
                    <a:pt x="2276" y="494"/>
                    <a:pt x="1980" y="984"/>
                    <a:pt x="1542" y="1198"/>
                  </a:cubicBezTo>
                  <a:cubicBezTo>
                    <a:pt x="1370" y="1282"/>
                    <a:pt x="1178" y="1323"/>
                    <a:pt x="985" y="1323"/>
                  </a:cubicBezTo>
                  <a:cubicBezTo>
                    <a:pt x="687" y="1323"/>
                    <a:pt x="386" y="1224"/>
                    <a:pt x="157" y="1036"/>
                  </a:cubicBezTo>
                  <a:lnTo>
                    <a:pt x="1" y="1227"/>
                  </a:lnTo>
                  <a:cubicBezTo>
                    <a:pt x="278" y="1454"/>
                    <a:pt x="630" y="1572"/>
                    <a:pt x="984" y="1572"/>
                  </a:cubicBezTo>
                  <a:cubicBezTo>
                    <a:pt x="1212" y="1572"/>
                    <a:pt x="1442" y="1521"/>
                    <a:pt x="1650" y="1421"/>
                  </a:cubicBezTo>
                  <a:cubicBezTo>
                    <a:pt x="2180" y="1160"/>
                    <a:pt x="2527" y="591"/>
                    <a:pt x="25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74366;p68">
              <a:extLst>
                <a:ext uri="{FF2B5EF4-FFF2-40B4-BE49-F238E27FC236}">
                  <a16:creationId xmlns:a16="http://schemas.microsoft.com/office/drawing/2014/main" id="{1ED4B1E4-5ED2-4645-99DE-88AE513B27E5}"/>
                </a:ext>
              </a:extLst>
            </p:cNvPr>
            <p:cNvSpPr/>
            <p:nvPr/>
          </p:nvSpPr>
          <p:spPr>
            <a:xfrm>
              <a:off x="5954900" y="2814525"/>
              <a:ext cx="21425" cy="35050"/>
            </a:xfrm>
            <a:custGeom>
              <a:avLst/>
              <a:gdLst/>
              <a:ahLst/>
              <a:cxnLst/>
              <a:rect l="l" t="t" r="r" b="b"/>
              <a:pathLst>
                <a:path w="857" h="1402" extrusionOk="0">
                  <a:moveTo>
                    <a:pt x="709" y="1"/>
                  </a:moveTo>
                  <a:cubicBezTo>
                    <a:pt x="276" y="323"/>
                    <a:pt x="4" y="859"/>
                    <a:pt x="0" y="1399"/>
                  </a:cubicBezTo>
                  <a:lnTo>
                    <a:pt x="247" y="1402"/>
                  </a:lnTo>
                  <a:cubicBezTo>
                    <a:pt x="250" y="937"/>
                    <a:pt x="484" y="476"/>
                    <a:pt x="857" y="199"/>
                  </a:cubicBezTo>
                  <a:lnTo>
                    <a:pt x="7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4367;p68">
              <a:extLst>
                <a:ext uri="{FF2B5EF4-FFF2-40B4-BE49-F238E27FC236}">
                  <a16:creationId xmlns:a16="http://schemas.microsoft.com/office/drawing/2014/main" id="{D4125489-6331-47A8-A52E-A50619CE291F}"/>
                </a:ext>
              </a:extLst>
            </p:cNvPr>
            <p:cNvSpPr/>
            <p:nvPr/>
          </p:nvSpPr>
          <p:spPr>
            <a:xfrm>
              <a:off x="5978800" y="2815750"/>
              <a:ext cx="25450" cy="40150"/>
            </a:xfrm>
            <a:custGeom>
              <a:avLst/>
              <a:gdLst/>
              <a:ahLst/>
              <a:cxnLst/>
              <a:rect l="l" t="t" r="r" b="b"/>
              <a:pathLst>
                <a:path w="1018" h="1606" extrusionOk="0">
                  <a:moveTo>
                    <a:pt x="811" y="0"/>
                  </a:moveTo>
                  <a:cubicBezTo>
                    <a:pt x="504" y="479"/>
                    <a:pt x="231" y="985"/>
                    <a:pt x="1" y="1505"/>
                  </a:cubicBezTo>
                  <a:lnTo>
                    <a:pt x="228" y="1605"/>
                  </a:lnTo>
                  <a:cubicBezTo>
                    <a:pt x="453" y="1097"/>
                    <a:pt x="718" y="603"/>
                    <a:pt x="1018" y="134"/>
                  </a:cubicBezTo>
                  <a:lnTo>
                    <a:pt x="81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74368;p68">
              <a:extLst>
                <a:ext uri="{FF2B5EF4-FFF2-40B4-BE49-F238E27FC236}">
                  <a16:creationId xmlns:a16="http://schemas.microsoft.com/office/drawing/2014/main" id="{D45D886D-DC6F-4486-BD64-5E4AC7266239}"/>
                </a:ext>
              </a:extLst>
            </p:cNvPr>
            <p:cNvSpPr/>
            <p:nvPr/>
          </p:nvSpPr>
          <p:spPr>
            <a:xfrm>
              <a:off x="5958275" y="2886925"/>
              <a:ext cx="15725" cy="37150"/>
            </a:xfrm>
            <a:custGeom>
              <a:avLst/>
              <a:gdLst/>
              <a:ahLst/>
              <a:cxnLst/>
              <a:rect l="l" t="t" r="r" b="b"/>
              <a:pathLst>
                <a:path w="629" h="1486" extrusionOk="0">
                  <a:moveTo>
                    <a:pt x="403" y="1"/>
                  </a:moveTo>
                  <a:cubicBezTo>
                    <a:pt x="199" y="463"/>
                    <a:pt x="65" y="954"/>
                    <a:pt x="0" y="1456"/>
                  </a:cubicBezTo>
                  <a:lnTo>
                    <a:pt x="245" y="1486"/>
                  </a:lnTo>
                  <a:cubicBezTo>
                    <a:pt x="305" y="1007"/>
                    <a:pt x="435" y="541"/>
                    <a:pt x="629" y="99"/>
                  </a:cubicBezTo>
                  <a:lnTo>
                    <a:pt x="40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74369;p68">
              <a:extLst>
                <a:ext uri="{FF2B5EF4-FFF2-40B4-BE49-F238E27FC236}">
                  <a16:creationId xmlns:a16="http://schemas.microsoft.com/office/drawing/2014/main" id="{E2E2365B-C9CE-46CF-BCC6-0105A93470D2}"/>
                </a:ext>
              </a:extLst>
            </p:cNvPr>
            <p:cNvSpPr/>
            <p:nvPr/>
          </p:nvSpPr>
          <p:spPr>
            <a:xfrm>
              <a:off x="6000150" y="2854325"/>
              <a:ext cx="22425" cy="46150"/>
            </a:xfrm>
            <a:custGeom>
              <a:avLst/>
              <a:gdLst/>
              <a:ahLst/>
              <a:cxnLst/>
              <a:rect l="l" t="t" r="r" b="b"/>
              <a:pathLst>
                <a:path w="897" h="1846" extrusionOk="0">
                  <a:moveTo>
                    <a:pt x="694" y="0"/>
                  </a:moveTo>
                  <a:cubicBezTo>
                    <a:pt x="319" y="537"/>
                    <a:pt x="78" y="1165"/>
                    <a:pt x="0" y="1815"/>
                  </a:cubicBezTo>
                  <a:lnTo>
                    <a:pt x="244" y="1845"/>
                  </a:lnTo>
                  <a:cubicBezTo>
                    <a:pt x="319" y="1233"/>
                    <a:pt x="544" y="644"/>
                    <a:pt x="896" y="14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74370;p68">
              <a:extLst>
                <a:ext uri="{FF2B5EF4-FFF2-40B4-BE49-F238E27FC236}">
                  <a16:creationId xmlns:a16="http://schemas.microsoft.com/office/drawing/2014/main" id="{79320C99-CB4D-40D5-B371-1BA6D60040AB}"/>
                </a:ext>
              </a:extLst>
            </p:cNvPr>
            <p:cNvSpPr/>
            <p:nvPr/>
          </p:nvSpPr>
          <p:spPr>
            <a:xfrm>
              <a:off x="6057825" y="2843925"/>
              <a:ext cx="13375" cy="24250"/>
            </a:xfrm>
            <a:custGeom>
              <a:avLst/>
              <a:gdLst/>
              <a:ahLst/>
              <a:cxnLst/>
              <a:rect l="l" t="t" r="r" b="b"/>
              <a:pathLst>
                <a:path w="535" h="970" extrusionOk="0">
                  <a:moveTo>
                    <a:pt x="339" y="1"/>
                  </a:moveTo>
                  <a:cubicBezTo>
                    <a:pt x="129" y="276"/>
                    <a:pt x="8" y="618"/>
                    <a:pt x="1" y="964"/>
                  </a:cubicBezTo>
                  <a:lnTo>
                    <a:pt x="247" y="970"/>
                  </a:lnTo>
                  <a:cubicBezTo>
                    <a:pt x="254" y="675"/>
                    <a:pt x="355" y="384"/>
                    <a:pt x="534" y="151"/>
                  </a:cubicBezTo>
                  <a:lnTo>
                    <a:pt x="33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74371;p68">
              <a:extLst>
                <a:ext uri="{FF2B5EF4-FFF2-40B4-BE49-F238E27FC236}">
                  <a16:creationId xmlns:a16="http://schemas.microsoft.com/office/drawing/2014/main" id="{07406E26-C8DB-4BDD-B597-FE5905AAED16}"/>
                </a:ext>
              </a:extLst>
            </p:cNvPr>
            <p:cNvSpPr/>
            <p:nvPr/>
          </p:nvSpPr>
          <p:spPr>
            <a:xfrm>
              <a:off x="6098550" y="2836650"/>
              <a:ext cx="15850" cy="27600"/>
            </a:xfrm>
            <a:custGeom>
              <a:avLst/>
              <a:gdLst/>
              <a:ahLst/>
              <a:cxnLst/>
              <a:rect l="l" t="t" r="r" b="b"/>
              <a:pathLst>
                <a:path w="634" h="1104" extrusionOk="0">
                  <a:moveTo>
                    <a:pt x="404" y="0"/>
                  </a:moveTo>
                  <a:lnTo>
                    <a:pt x="1" y="1012"/>
                  </a:lnTo>
                  <a:lnTo>
                    <a:pt x="230" y="1103"/>
                  </a:lnTo>
                  <a:lnTo>
                    <a:pt x="633" y="93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74372;p68">
              <a:extLst>
                <a:ext uri="{FF2B5EF4-FFF2-40B4-BE49-F238E27FC236}">
                  <a16:creationId xmlns:a16="http://schemas.microsoft.com/office/drawing/2014/main" id="{111F0D9B-A638-49BE-BD84-EAFC392417E2}"/>
                </a:ext>
              </a:extLst>
            </p:cNvPr>
            <p:cNvSpPr/>
            <p:nvPr/>
          </p:nvSpPr>
          <p:spPr>
            <a:xfrm>
              <a:off x="6031600" y="2932300"/>
              <a:ext cx="11325" cy="28775"/>
            </a:xfrm>
            <a:custGeom>
              <a:avLst/>
              <a:gdLst/>
              <a:ahLst/>
              <a:cxnLst/>
              <a:rect l="l" t="t" r="r" b="b"/>
              <a:pathLst>
                <a:path w="453" h="1151" extrusionOk="0">
                  <a:moveTo>
                    <a:pt x="227" y="1"/>
                  </a:moveTo>
                  <a:cubicBezTo>
                    <a:pt x="65" y="360"/>
                    <a:pt x="0" y="758"/>
                    <a:pt x="40" y="1151"/>
                  </a:cubicBezTo>
                  <a:lnTo>
                    <a:pt x="285" y="1125"/>
                  </a:lnTo>
                  <a:cubicBezTo>
                    <a:pt x="249" y="776"/>
                    <a:pt x="307" y="423"/>
                    <a:pt x="452" y="102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74373;p68">
              <a:extLst>
                <a:ext uri="{FF2B5EF4-FFF2-40B4-BE49-F238E27FC236}">
                  <a16:creationId xmlns:a16="http://schemas.microsoft.com/office/drawing/2014/main" id="{F10327E3-26A6-487B-8C41-6C86BC4FC974}"/>
                </a:ext>
              </a:extLst>
            </p:cNvPr>
            <p:cNvSpPr/>
            <p:nvPr/>
          </p:nvSpPr>
          <p:spPr>
            <a:xfrm>
              <a:off x="6080125" y="2899375"/>
              <a:ext cx="19175" cy="42450"/>
            </a:xfrm>
            <a:custGeom>
              <a:avLst/>
              <a:gdLst/>
              <a:ahLst/>
              <a:cxnLst/>
              <a:rect l="l" t="t" r="r" b="b"/>
              <a:pathLst>
                <a:path w="767" h="1698" extrusionOk="0">
                  <a:moveTo>
                    <a:pt x="532" y="0"/>
                  </a:moveTo>
                  <a:lnTo>
                    <a:pt x="1" y="1621"/>
                  </a:lnTo>
                  <a:lnTo>
                    <a:pt x="235" y="1698"/>
                  </a:lnTo>
                  <a:lnTo>
                    <a:pt x="766" y="77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74374;p68">
              <a:extLst>
                <a:ext uri="{FF2B5EF4-FFF2-40B4-BE49-F238E27FC236}">
                  <a16:creationId xmlns:a16="http://schemas.microsoft.com/office/drawing/2014/main" id="{75014DA6-606E-4D9F-AF34-68593045269E}"/>
                </a:ext>
              </a:extLst>
            </p:cNvPr>
            <p:cNvSpPr/>
            <p:nvPr/>
          </p:nvSpPr>
          <p:spPr>
            <a:xfrm>
              <a:off x="5909075" y="2864500"/>
              <a:ext cx="13850" cy="34050"/>
            </a:xfrm>
            <a:custGeom>
              <a:avLst/>
              <a:gdLst/>
              <a:ahLst/>
              <a:cxnLst/>
              <a:rect l="l" t="t" r="r" b="b"/>
              <a:pathLst>
                <a:path w="554" h="1362" extrusionOk="0">
                  <a:moveTo>
                    <a:pt x="336" y="0"/>
                  </a:moveTo>
                  <a:cubicBezTo>
                    <a:pt x="109" y="417"/>
                    <a:pt x="0" y="888"/>
                    <a:pt x="25" y="1361"/>
                  </a:cubicBezTo>
                  <a:lnTo>
                    <a:pt x="271" y="1349"/>
                  </a:lnTo>
                  <a:cubicBezTo>
                    <a:pt x="250" y="928"/>
                    <a:pt x="350" y="491"/>
                    <a:pt x="554" y="119"/>
                  </a:cubicBezTo>
                  <a:lnTo>
                    <a:pt x="33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74375;p68">
              <a:extLst>
                <a:ext uri="{FF2B5EF4-FFF2-40B4-BE49-F238E27FC236}">
                  <a16:creationId xmlns:a16="http://schemas.microsoft.com/office/drawing/2014/main" id="{C9857A3A-805D-4578-BBD3-1198185C7514}"/>
                </a:ext>
              </a:extLst>
            </p:cNvPr>
            <p:cNvSpPr/>
            <p:nvPr/>
          </p:nvSpPr>
          <p:spPr>
            <a:xfrm>
              <a:off x="5933225" y="2958925"/>
              <a:ext cx="13200" cy="27400"/>
            </a:xfrm>
            <a:custGeom>
              <a:avLst/>
              <a:gdLst/>
              <a:ahLst/>
              <a:cxnLst/>
              <a:rect l="l" t="t" r="r" b="b"/>
              <a:pathLst>
                <a:path w="528" h="1096" extrusionOk="0">
                  <a:moveTo>
                    <a:pt x="310" y="0"/>
                  </a:moveTo>
                  <a:cubicBezTo>
                    <a:pt x="137" y="332"/>
                    <a:pt x="30" y="704"/>
                    <a:pt x="1" y="1076"/>
                  </a:cubicBezTo>
                  <a:lnTo>
                    <a:pt x="247" y="1096"/>
                  </a:lnTo>
                  <a:cubicBezTo>
                    <a:pt x="274" y="756"/>
                    <a:pt x="372" y="416"/>
                    <a:pt x="528" y="114"/>
                  </a:cubicBezTo>
                  <a:lnTo>
                    <a:pt x="31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74376;p68">
              <a:extLst>
                <a:ext uri="{FF2B5EF4-FFF2-40B4-BE49-F238E27FC236}">
                  <a16:creationId xmlns:a16="http://schemas.microsoft.com/office/drawing/2014/main" id="{8A1A22B8-AAFD-48E6-AC9C-D13367EBE813}"/>
                </a:ext>
              </a:extLst>
            </p:cNvPr>
            <p:cNvSpPr/>
            <p:nvPr/>
          </p:nvSpPr>
          <p:spPr>
            <a:xfrm>
              <a:off x="5560275" y="3196600"/>
              <a:ext cx="271525" cy="337850"/>
            </a:xfrm>
            <a:custGeom>
              <a:avLst/>
              <a:gdLst/>
              <a:ahLst/>
              <a:cxnLst/>
              <a:rect l="l" t="t" r="r" b="b"/>
              <a:pathLst>
                <a:path w="10861" h="13514" extrusionOk="0">
                  <a:moveTo>
                    <a:pt x="57" y="0"/>
                  </a:moveTo>
                  <a:cubicBezTo>
                    <a:pt x="1" y="1310"/>
                    <a:pt x="426" y="2717"/>
                    <a:pt x="1286" y="4073"/>
                  </a:cubicBezTo>
                  <a:cubicBezTo>
                    <a:pt x="2043" y="5264"/>
                    <a:pt x="3029" y="6284"/>
                    <a:pt x="4060" y="7309"/>
                  </a:cubicBezTo>
                  <a:cubicBezTo>
                    <a:pt x="6198" y="9437"/>
                    <a:pt x="8432" y="11525"/>
                    <a:pt x="10699" y="13513"/>
                  </a:cubicBezTo>
                  <a:lnTo>
                    <a:pt x="10860" y="13327"/>
                  </a:lnTo>
                  <a:cubicBezTo>
                    <a:pt x="8598" y="11342"/>
                    <a:pt x="6368" y="9258"/>
                    <a:pt x="4234" y="7134"/>
                  </a:cubicBezTo>
                  <a:cubicBezTo>
                    <a:pt x="3214" y="6119"/>
                    <a:pt x="2237" y="5111"/>
                    <a:pt x="1495" y="3940"/>
                  </a:cubicBezTo>
                  <a:cubicBezTo>
                    <a:pt x="913" y="3024"/>
                    <a:pt x="234" y="1600"/>
                    <a:pt x="303" y="11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74377;p68">
              <a:extLst>
                <a:ext uri="{FF2B5EF4-FFF2-40B4-BE49-F238E27FC236}">
                  <a16:creationId xmlns:a16="http://schemas.microsoft.com/office/drawing/2014/main" id="{AA38FC91-155A-411D-8747-5632C144694E}"/>
                </a:ext>
              </a:extLst>
            </p:cNvPr>
            <p:cNvSpPr/>
            <p:nvPr/>
          </p:nvSpPr>
          <p:spPr>
            <a:xfrm>
              <a:off x="5564100" y="2837050"/>
              <a:ext cx="225275" cy="343225"/>
            </a:xfrm>
            <a:custGeom>
              <a:avLst/>
              <a:gdLst/>
              <a:ahLst/>
              <a:cxnLst/>
              <a:rect l="l" t="t" r="r" b="b"/>
              <a:pathLst>
                <a:path w="9011" h="13729" extrusionOk="0">
                  <a:moveTo>
                    <a:pt x="8770" y="1"/>
                  </a:moveTo>
                  <a:cubicBezTo>
                    <a:pt x="8527" y="999"/>
                    <a:pt x="7914" y="1858"/>
                    <a:pt x="7253" y="2725"/>
                  </a:cubicBezTo>
                  <a:cubicBezTo>
                    <a:pt x="6750" y="3383"/>
                    <a:pt x="6225" y="4048"/>
                    <a:pt x="5717" y="4693"/>
                  </a:cubicBezTo>
                  <a:cubicBezTo>
                    <a:pt x="3537" y="7457"/>
                    <a:pt x="1283" y="10316"/>
                    <a:pt x="1" y="13641"/>
                  </a:cubicBezTo>
                  <a:lnTo>
                    <a:pt x="231" y="13729"/>
                  </a:lnTo>
                  <a:cubicBezTo>
                    <a:pt x="1498" y="10440"/>
                    <a:pt x="3741" y="7596"/>
                    <a:pt x="5910" y="4846"/>
                  </a:cubicBezTo>
                  <a:cubicBezTo>
                    <a:pt x="6419" y="4202"/>
                    <a:pt x="6944" y="3535"/>
                    <a:pt x="7448" y="2875"/>
                  </a:cubicBezTo>
                  <a:cubicBezTo>
                    <a:pt x="8126" y="1987"/>
                    <a:pt x="8754" y="1103"/>
                    <a:pt x="9010" y="59"/>
                  </a:cubicBezTo>
                  <a:lnTo>
                    <a:pt x="877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74378;p68">
              <a:extLst>
                <a:ext uri="{FF2B5EF4-FFF2-40B4-BE49-F238E27FC236}">
                  <a16:creationId xmlns:a16="http://schemas.microsoft.com/office/drawing/2014/main" id="{1D1C194E-C476-4425-A0E7-EC422184071B}"/>
                </a:ext>
              </a:extLst>
            </p:cNvPr>
            <p:cNvSpPr/>
            <p:nvPr/>
          </p:nvSpPr>
          <p:spPr>
            <a:xfrm>
              <a:off x="6362900" y="3012350"/>
              <a:ext cx="201250" cy="442000"/>
            </a:xfrm>
            <a:custGeom>
              <a:avLst/>
              <a:gdLst/>
              <a:ahLst/>
              <a:cxnLst/>
              <a:rect l="l" t="t" r="r" b="b"/>
              <a:pathLst>
                <a:path w="8050" h="17680" extrusionOk="0">
                  <a:moveTo>
                    <a:pt x="1540" y="1"/>
                  </a:moveTo>
                  <a:cubicBezTo>
                    <a:pt x="1399" y="92"/>
                    <a:pt x="1310" y="230"/>
                    <a:pt x="1287" y="401"/>
                  </a:cubicBezTo>
                  <a:cubicBezTo>
                    <a:pt x="1242" y="736"/>
                    <a:pt x="1453" y="1145"/>
                    <a:pt x="1683" y="1400"/>
                  </a:cubicBezTo>
                  <a:cubicBezTo>
                    <a:pt x="2373" y="2170"/>
                    <a:pt x="3219" y="2791"/>
                    <a:pt x="4035" y="3391"/>
                  </a:cubicBezTo>
                  <a:cubicBezTo>
                    <a:pt x="4458" y="3701"/>
                    <a:pt x="4896" y="4023"/>
                    <a:pt x="5306" y="4360"/>
                  </a:cubicBezTo>
                  <a:cubicBezTo>
                    <a:pt x="6777" y="5571"/>
                    <a:pt x="7572" y="6838"/>
                    <a:pt x="7671" y="8122"/>
                  </a:cubicBezTo>
                  <a:cubicBezTo>
                    <a:pt x="7798" y="9784"/>
                    <a:pt x="6727" y="11315"/>
                    <a:pt x="5909" y="12323"/>
                  </a:cubicBezTo>
                  <a:cubicBezTo>
                    <a:pt x="4247" y="14373"/>
                    <a:pt x="2258" y="16103"/>
                    <a:pt x="0" y="17467"/>
                  </a:cubicBezTo>
                  <a:lnTo>
                    <a:pt x="127" y="17679"/>
                  </a:lnTo>
                  <a:cubicBezTo>
                    <a:pt x="2411" y="16300"/>
                    <a:pt x="4420" y="14550"/>
                    <a:pt x="6100" y="12481"/>
                  </a:cubicBezTo>
                  <a:cubicBezTo>
                    <a:pt x="6943" y="11442"/>
                    <a:pt x="8050" y="9855"/>
                    <a:pt x="7915" y="8104"/>
                  </a:cubicBezTo>
                  <a:cubicBezTo>
                    <a:pt x="7812" y="6751"/>
                    <a:pt x="6985" y="5429"/>
                    <a:pt x="5462" y="4172"/>
                  </a:cubicBezTo>
                  <a:cubicBezTo>
                    <a:pt x="5046" y="3829"/>
                    <a:pt x="4606" y="3507"/>
                    <a:pt x="4180" y="3193"/>
                  </a:cubicBezTo>
                  <a:cubicBezTo>
                    <a:pt x="3373" y="2600"/>
                    <a:pt x="2539" y="1987"/>
                    <a:pt x="1865" y="1236"/>
                  </a:cubicBezTo>
                  <a:cubicBezTo>
                    <a:pt x="1679" y="1030"/>
                    <a:pt x="1496" y="691"/>
                    <a:pt x="1532" y="434"/>
                  </a:cubicBezTo>
                  <a:cubicBezTo>
                    <a:pt x="1544" y="334"/>
                    <a:pt x="1592" y="260"/>
                    <a:pt x="1673" y="208"/>
                  </a:cubicBezTo>
                  <a:lnTo>
                    <a:pt x="154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74379;p68">
              <a:extLst>
                <a:ext uri="{FF2B5EF4-FFF2-40B4-BE49-F238E27FC236}">
                  <a16:creationId xmlns:a16="http://schemas.microsoft.com/office/drawing/2014/main" id="{5E4D257C-FB31-4FC1-B96B-3427D723D869}"/>
                </a:ext>
              </a:extLst>
            </p:cNvPr>
            <p:cNvSpPr/>
            <p:nvPr/>
          </p:nvSpPr>
          <p:spPr>
            <a:xfrm>
              <a:off x="5866300" y="2788775"/>
              <a:ext cx="654700" cy="229400"/>
            </a:xfrm>
            <a:custGeom>
              <a:avLst/>
              <a:gdLst/>
              <a:ahLst/>
              <a:cxnLst/>
              <a:rect l="l" t="t" r="r" b="b"/>
              <a:pathLst>
                <a:path w="26188" h="9176" extrusionOk="0">
                  <a:moveTo>
                    <a:pt x="2781" y="0"/>
                  </a:moveTo>
                  <a:cubicBezTo>
                    <a:pt x="1851" y="0"/>
                    <a:pt x="922" y="47"/>
                    <a:pt x="1" y="143"/>
                  </a:cubicBezTo>
                  <a:lnTo>
                    <a:pt x="27" y="388"/>
                  </a:lnTo>
                  <a:cubicBezTo>
                    <a:pt x="941" y="293"/>
                    <a:pt x="1863" y="246"/>
                    <a:pt x="2786" y="246"/>
                  </a:cubicBezTo>
                  <a:cubicBezTo>
                    <a:pt x="7102" y="246"/>
                    <a:pt x="11454" y="1276"/>
                    <a:pt x="15282" y="3230"/>
                  </a:cubicBezTo>
                  <a:cubicBezTo>
                    <a:pt x="15979" y="3585"/>
                    <a:pt x="16764" y="4023"/>
                    <a:pt x="17259" y="4720"/>
                  </a:cubicBezTo>
                  <a:lnTo>
                    <a:pt x="17469" y="5016"/>
                  </a:lnTo>
                  <a:lnTo>
                    <a:pt x="17483" y="4654"/>
                  </a:lnTo>
                  <a:cubicBezTo>
                    <a:pt x="17499" y="4241"/>
                    <a:pt x="17559" y="3704"/>
                    <a:pt x="17658" y="3499"/>
                  </a:cubicBezTo>
                  <a:cubicBezTo>
                    <a:pt x="18362" y="2032"/>
                    <a:pt x="19948" y="1027"/>
                    <a:pt x="21542" y="1027"/>
                  </a:cubicBezTo>
                  <a:cubicBezTo>
                    <a:pt x="21578" y="1027"/>
                    <a:pt x="21614" y="1028"/>
                    <a:pt x="21650" y="1029"/>
                  </a:cubicBezTo>
                  <a:cubicBezTo>
                    <a:pt x="23313" y="1075"/>
                    <a:pt x="24889" y="2235"/>
                    <a:pt x="25398" y="3784"/>
                  </a:cubicBezTo>
                  <a:cubicBezTo>
                    <a:pt x="25918" y="5366"/>
                    <a:pt x="25284" y="7241"/>
                    <a:pt x="23924" y="8148"/>
                  </a:cubicBezTo>
                  <a:cubicBezTo>
                    <a:pt x="23004" y="8762"/>
                    <a:pt x="21888" y="8925"/>
                    <a:pt x="20689" y="8925"/>
                  </a:cubicBezTo>
                  <a:cubicBezTo>
                    <a:pt x="20179" y="8925"/>
                    <a:pt x="19654" y="8896"/>
                    <a:pt x="19123" y="8859"/>
                  </a:cubicBezTo>
                  <a:lnTo>
                    <a:pt x="19106" y="9105"/>
                  </a:lnTo>
                  <a:cubicBezTo>
                    <a:pt x="19588" y="9138"/>
                    <a:pt x="20129" y="9176"/>
                    <a:pt x="20690" y="9176"/>
                  </a:cubicBezTo>
                  <a:cubicBezTo>
                    <a:pt x="21831" y="9176"/>
                    <a:pt x="23062" y="9020"/>
                    <a:pt x="24063" y="8353"/>
                  </a:cubicBezTo>
                  <a:cubicBezTo>
                    <a:pt x="25511" y="7386"/>
                    <a:pt x="26188" y="5389"/>
                    <a:pt x="25634" y="3707"/>
                  </a:cubicBezTo>
                  <a:cubicBezTo>
                    <a:pt x="25093" y="2062"/>
                    <a:pt x="23422" y="832"/>
                    <a:pt x="21659" y="782"/>
                  </a:cubicBezTo>
                  <a:cubicBezTo>
                    <a:pt x="21623" y="781"/>
                    <a:pt x="21586" y="781"/>
                    <a:pt x="21550" y="781"/>
                  </a:cubicBezTo>
                  <a:cubicBezTo>
                    <a:pt x="19863" y="781"/>
                    <a:pt x="18181" y="1842"/>
                    <a:pt x="17436" y="3393"/>
                  </a:cubicBezTo>
                  <a:cubicBezTo>
                    <a:pt x="17332" y="3612"/>
                    <a:pt x="17280" y="4023"/>
                    <a:pt x="17257" y="4320"/>
                  </a:cubicBezTo>
                  <a:cubicBezTo>
                    <a:pt x="16735" y="3725"/>
                    <a:pt x="16028" y="3334"/>
                    <a:pt x="15394" y="3011"/>
                  </a:cubicBezTo>
                  <a:cubicBezTo>
                    <a:pt x="11530" y="1039"/>
                    <a:pt x="7137" y="0"/>
                    <a:pt x="27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74380;p68">
              <a:extLst>
                <a:ext uri="{FF2B5EF4-FFF2-40B4-BE49-F238E27FC236}">
                  <a16:creationId xmlns:a16="http://schemas.microsoft.com/office/drawing/2014/main" id="{7B930449-0D79-49A5-ACA4-0C1B46C6D792}"/>
                </a:ext>
              </a:extLst>
            </p:cNvPr>
            <p:cNvSpPr/>
            <p:nvPr/>
          </p:nvSpPr>
          <p:spPr>
            <a:xfrm>
              <a:off x="5694450" y="2694125"/>
              <a:ext cx="167925" cy="154525"/>
            </a:xfrm>
            <a:custGeom>
              <a:avLst/>
              <a:gdLst/>
              <a:ahLst/>
              <a:cxnLst/>
              <a:rect l="l" t="t" r="r" b="b"/>
              <a:pathLst>
                <a:path w="6717" h="6181" extrusionOk="0">
                  <a:moveTo>
                    <a:pt x="3046" y="1"/>
                  </a:moveTo>
                  <a:cubicBezTo>
                    <a:pt x="2580" y="1"/>
                    <a:pt x="2100" y="141"/>
                    <a:pt x="1672" y="411"/>
                  </a:cubicBezTo>
                  <a:cubicBezTo>
                    <a:pt x="1153" y="738"/>
                    <a:pt x="713" y="1248"/>
                    <a:pt x="399" y="1887"/>
                  </a:cubicBezTo>
                  <a:cubicBezTo>
                    <a:pt x="231" y="2230"/>
                    <a:pt x="1" y="2874"/>
                    <a:pt x="348" y="3355"/>
                  </a:cubicBezTo>
                  <a:cubicBezTo>
                    <a:pt x="442" y="3487"/>
                    <a:pt x="571" y="3586"/>
                    <a:pt x="685" y="3675"/>
                  </a:cubicBezTo>
                  <a:cubicBezTo>
                    <a:pt x="1046" y="3956"/>
                    <a:pt x="1688" y="4451"/>
                    <a:pt x="2308" y="4928"/>
                  </a:cubicBezTo>
                  <a:cubicBezTo>
                    <a:pt x="2928" y="5405"/>
                    <a:pt x="3568" y="5898"/>
                    <a:pt x="3929" y="6180"/>
                  </a:cubicBezTo>
                  <a:lnTo>
                    <a:pt x="4081" y="5984"/>
                  </a:lnTo>
                  <a:cubicBezTo>
                    <a:pt x="3719" y="5703"/>
                    <a:pt x="3079" y="5209"/>
                    <a:pt x="2459" y="4731"/>
                  </a:cubicBezTo>
                  <a:cubicBezTo>
                    <a:pt x="1839" y="4255"/>
                    <a:pt x="1197" y="3761"/>
                    <a:pt x="837" y="3479"/>
                  </a:cubicBezTo>
                  <a:cubicBezTo>
                    <a:pt x="731" y="3398"/>
                    <a:pt x="623" y="3312"/>
                    <a:pt x="548" y="3210"/>
                  </a:cubicBezTo>
                  <a:cubicBezTo>
                    <a:pt x="276" y="2833"/>
                    <a:pt x="478" y="2286"/>
                    <a:pt x="622" y="1994"/>
                  </a:cubicBezTo>
                  <a:cubicBezTo>
                    <a:pt x="916" y="1397"/>
                    <a:pt x="1324" y="921"/>
                    <a:pt x="1802" y="619"/>
                  </a:cubicBezTo>
                  <a:cubicBezTo>
                    <a:pt x="2191" y="374"/>
                    <a:pt x="2625" y="246"/>
                    <a:pt x="3045" y="246"/>
                  </a:cubicBezTo>
                  <a:cubicBezTo>
                    <a:pt x="3210" y="246"/>
                    <a:pt x="3372" y="266"/>
                    <a:pt x="3528" y="305"/>
                  </a:cubicBezTo>
                  <a:cubicBezTo>
                    <a:pt x="3917" y="406"/>
                    <a:pt x="4306" y="636"/>
                    <a:pt x="4715" y="1011"/>
                  </a:cubicBezTo>
                  <a:cubicBezTo>
                    <a:pt x="5758" y="1965"/>
                    <a:pt x="6398" y="3323"/>
                    <a:pt x="6470" y="4736"/>
                  </a:cubicBezTo>
                  <a:lnTo>
                    <a:pt x="6716" y="4723"/>
                  </a:lnTo>
                  <a:cubicBezTo>
                    <a:pt x="6641" y="3247"/>
                    <a:pt x="5972" y="1828"/>
                    <a:pt x="4883" y="829"/>
                  </a:cubicBezTo>
                  <a:cubicBezTo>
                    <a:pt x="4442" y="426"/>
                    <a:pt x="4019" y="178"/>
                    <a:pt x="3589" y="68"/>
                  </a:cubicBezTo>
                  <a:cubicBezTo>
                    <a:pt x="3413" y="23"/>
                    <a:pt x="3231" y="1"/>
                    <a:pt x="304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74381;p68">
              <a:extLst>
                <a:ext uri="{FF2B5EF4-FFF2-40B4-BE49-F238E27FC236}">
                  <a16:creationId xmlns:a16="http://schemas.microsoft.com/office/drawing/2014/main" id="{ADDD6796-E21F-4863-B570-4FEA3894779D}"/>
                </a:ext>
              </a:extLst>
            </p:cNvPr>
            <p:cNvSpPr/>
            <p:nvPr/>
          </p:nvSpPr>
          <p:spPr>
            <a:xfrm>
              <a:off x="6710725" y="4036075"/>
              <a:ext cx="206575" cy="407400"/>
            </a:xfrm>
            <a:custGeom>
              <a:avLst/>
              <a:gdLst/>
              <a:ahLst/>
              <a:cxnLst/>
              <a:rect l="l" t="t" r="r" b="b"/>
              <a:pathLst>
                <a:path w="8263" h="16296" extrusionOk="0">
                  <a:moveTo>
                    <a:pt x="3415" y="2364"/>
                  </a:moveTo>
                  <a:cubicBezTo>
                    <a:pt x="3409" y="2464"/>
                    <a:pt x="3400" y="2565"/>
                    <a:pt x="3390" y="2661"/>
                  </a:cubicBezTo>
                  <a:cubicBezTo>
                    <a:pt x="3337" y="3224"/>
                    <a:pt x="3241" y="3787"/>
                    <a:pt x="3111" y="4335"/>
                  </a:cubicBezTo>
                  <a:cubicBezTo>
                    <a:pt x="3069" y="4509"/>
                    <a:pt x="2983" y="4656"/>
                    <a:pt x="2898" y="4707"/>
                  </a:cubicBezTo>
                  <a:cubicBezTo>
                    <a:pt x="2934" y="3904"/>
                    <a:pt x="3112" y="3108"/>
                    <a:pt x="3415" y="2364"/>
                  </a:cubicBezTo>
                  <a:close/>
                  <a:moveTo>
                    <a:pt x="5626" y="3412"/>
                  </a:moveTo>
                  <a:lnTo>
                    <a:pt x="5626" y="3412"/>
                  </a:lnTo>
                  <a:cubicBezTo>
                    <a:pt x="5493" y="3922"/>
                    <a:pt x="5280" y="4412"/>
                    <a:pt x="4994" y="4853"/>
                  </a:cubicBezTo>
                  <a:cubicBezTo>
                    <a:pt x="5091" y="4362"/>
                    <a:pt x="5288" y="3895"/>
                    <a:pt x="5575" y="3482"/>
                  </a:cubicBezTo>
                  <a:cubicBezTo>
                    <a:pt x="5593" y="3459"/>
                    <a:pt x="5609" y="3435"/>
                    <a:pt x="5626" y="3412"/>
                  </a:cubicBezTo>
                  <a:close/>
                  <a:moveTo>
                    <a:pt x="6549" y="7878"/>
                  </a:moveTo>
                  <a:lnTo>
                    <a:pt x="6549" y="7878"/>
                  </a:lnTo>
                  <a:cubicBezTo>
                    <a:pt x="6329" y="8289"/>
                    <a:pt x="6076" y="8681"/>
                    <a:pt x="5792" y="9047"/>
                  </a:cubicBezTo>
                  <a:cubicBezTo>
                    <a:pt x="5912" y="8591"/>
                    <a:pt x="6182" y="8174"/>
                    <a:pt x="6549" y="7878"/>
                  </a:cubicBezTo>
                  <a:close/>
                  <a:moveTo>
                    <a:pt x="5025" y="0"/>
                  </a:moveTo>
                  <a:cubicBezTo>
                    <a:pt x="4738" y="0"/>
                    <a:pt x="4459" y="181"/>
                    <a:pt x="4172" y="553"/>
                  </a:cubicBezTo>
                  <a:cubicBezTo>
                    <a:pt x="3965" y="822"/>
                    <a:pt x="3776" y="1105"/>
                    <a:pt x="3609" y="1401"/>
                  </a:cubicBezTo>
                  <a:cubicBezTo>
                    <a:pt x="3594" y="1331"/>
                    <a:pt x="3577" y="1262"/>
                    <a:pt x="3555" y="1194"/>
                  </a:cubicBezTo>
                  <a:cubicBezTo>
                    <a:pt x="3383" y="643"/>
                    <a:pt x="3003" y="225"/>
                    <a:pt x="2537" y="78"/>
                  </a:cubicBezTo>
                  <a:cubicBezTo>
                    <a:pt x="2406" y="37"/>
                    <a:pt x="2274" y="19"/>
                    <a:pt x="2144" y="19"/>
                  </a:cubicBezTo>
                  <a:cubicBezTo>
                    <a:pt x="1603" y="19"/>
                    <a:pt x="1090" y="342"/>
                    <a:pt x="776" y="725"/>
                  </a:cubicBezTo>
                  <a:cubicBezTo>
                    <a:pt x="364" y="1228"/>
                    <a:pt x="171" y="1871"/>
                    <a:pt x="1" y="2439"/>
                  </a:cubicBezTo>
                  <a:lnTo>
                    <a:pt x="239" y="2509"/>
                  </a:lnTo>
                  <a:cubicBezTo>
                    <a:pt x="401" y="1963"/>
                    <a:pt x="587" y="1345"/>
                    <a:pt x="967" y="882"/>
                  </a:cubicBezTo>
                  <a:cubicBezTo>
                    <a:pt x="1241" y="550"/>
                    <a:pt x="1683" y="265"/>
                    <a:pt x="2142" y="265"/>
                  </a:cubicBezTo>
                  <a:cubicBezTo>
                    <a:pt x="2248" y="265"/>
                    <a:pt x="2355" y="281"/>
                    <a:pt x="2462" y="314"/>
                  </a:cubicBezTo>
                  <a:cubicBezTo>
                    <a:pt x="2844" y="434"/>
                    <a:pt x="3173" y="799"/>
                    <a:pt x="3318" y="1267"/>
                  </a:cubicBezTo>
                  <a:cubicBezTo>
                    <a:pt x="3369" y="1431"/>
                    <a:pt x="3399" y="1598"/>
                    <a:pt x="3414" y="1767"/>
                  </a:cubicBezTo>
                  <a:cubicBezTo>
                    <a:pt x="2943" y="2717"/>
                    <a:pt x="2676" y="3770"/>
                    <a:pt x="2648" y="4831"/>
                  </a:cubicBezTo>
                  <a:lnTo>
                    <a:pt x="2645" y="4926"/>
                  </a:lnTo>
                  <a:lnTo>
                    <a:pt x="2736" y="4953"/>
                  </a:lnTo>
                  <a:cubicBezTo>
                    <a:pt x="2770" y="4963"/>
                    <a:pt x="2804" y="4968"/>
                    <a:pt x="2838" y="4968"/>
                  </a:cubicBezTo>
                  <a:cubicBezTo>
                    <a:pt x="2902" y="4968"/>
                    <a:pt x="2964" y="4951"/>
                    <a:pt x="3023" y="4917"/>
                  </a:cubicBezTo>
                  <a:cubicBezTo>
                    <a:pt x="3240" y="4790"/>
                    <a:pt x="3329" y="4482"/>
                    <a:pt x="3351" y="4391"/>
                  </a:cubicBezTo>
                  <a:cubicBezTo>
                    <a:pt x="3484" y="3830"/>
                    <a:pt x="3581" y="3256"/>
                    <a:pt x="3636" y="2683"/>
                  </a:cubicBezTo>
                  <a:cubicBezTo>
                    <a:pt x="3662" y="2413"/>
                    <a:pt x="3683" y="2116"/>
                    <a:pt x="3662" y="1818"/>
                  </a:cubicBezTo>
                  <a:cubicBezTo>
                    <a:pt x="3860" y="1426"/>
                    <a:pt x="4096" y="1052"/>
                    <a:pt x="4365" y="704"/>
                  </a:cubicBezTo>
                  <a:cubicBezTo>
                    <a:pt x="4603" y="398"/>
                    <a:pt x="4818" y="248"/>
                    <a:pt x="5022" y="248"/>
                  </a:cubicBezTo>
                  <a:cubicBezTo>
                    <a:pt x="5036" y="248"/>
                    <a:pt x="5051" y="248"/>
                    <a:pt x="5065" y="250"/>
                  </a:cubicBezTo>
                  <a:cubicBezTo>
                    <a:pt x="5436" y="289"/>
                    <a:pt x="5599" y="791"/>
                    <a:pt x="5653" y="1005"/>
                  </a:cubicBezTo>
                  <a:cubicBezTo>
                    <a:pt x="5806" y="1628"/>
                    <a:pt x="5829" y="2281"/>
                    <a:pt x="5729" y="2916"/>
                  </a:cubicBezTo>
                  <a:cubicBezTo>
                    <a:pt x="5606" y="3036"/>
                    <a:pt x="5487" y="3177"/>
                    <a:pt x="5374" y="3338"/>
                  </a:cubicBezTo>
                  <a:cubicBezTo>
                    <a:pt x="4970" y="3920"/>
                    <a:pt x="4733" y="4601"/>
                    <a:pt x="4689" y="5308"/>
                  </a:cubicBezTo>
                  <a:lnTo>
                    <a:pt x="4665" y="5694"/>
                  </a:lnTo>
                  <a:lnTo>
                    <a:pt x="4909" y="5393"/>
                  </a:lnTo>
                  <a:cubicBezTo>
                    <a:pt x="5452" y="4720"/>
                    <a:pt x="5810" y="3898"/>
                    <a:pt x="5959" y="3042"/>
                  </a:cubicBezTo>
                  <a:cubicBezTo>
                    <a:pt x="6119" y="2900"/>
                    <a:pt x="6285" y="2801"/>
                    <a:pt x="6457" y="2744"/>
                  </a:cubicBezTo>
                  <a:cubicBezTo>
                    <a:pt x="6555" y="2712"/>
                    <a:pt x="6664" y="2694"/>
                    <a:pt x="6775" y="2694"/>
                  </a:cubicBezTo>
                  <a:cubicBezTo>
                    <a:pt x="7028" y="2694"/>
                    <a:pt x="7289" y="2786"/>
                    <a:pt x="7442" y="3001"/>
                  </a:cubicBezTo>
                  <a:cubicBezTo>
                    <a:pt x="7597" y="3216"/>
                    <a:pt x="7615" y="3514"/>
                    <a:pt x="7613" y="3803"/>
                  </a:cubicBezTo>
                  <a:cubicBezTo>
                    <a:pt x="7601" y="5047"/>
                    <a:pt x="7306" y="6299"/>
                    <a:pt x="6773" y="7434"/>
                  </a:cubicBezTo>
                  <a:cubicBezTo>
                    <a:pt x="6772" y="7434"/>
                    <a:pt x="6772" y="7435"/>
                    <a:pt x="6771" y="7435"/>
                  </a:cubicBezTo>
                  <a:cubicBezTo>
                    <a:pt x="6027" y="7830"/>
                    <a:pt x="5519" y="8629"/>
                    <a:pt x="5478" y="9470"/>
                  </a:cubicBezTo>
                  <a:lnTo>
                    <a:pt x="5461" y="9829"/>
                  </a:lnTo>
                  <a:lnTo>
                    <a:pt x="5696" y="9558"/>
                  </a:lnTo>
                  <a:cubicBezTo>
                    <a:pt x="6198" y="8972"/>
                    <a:pt x="6623" y="8318"/>
                    <a:pt x="6959" y="7617"/>
                  </a:cubicBezTo>
                  <a:cubicBezTo>
                    <a:pt x="7103" y="7551"/>
                    <a:pt x="7233" y="7517"/>
                    <a:pt x="7348" y="7517"/>
                  </a:cubicBezTo>
                  <a:cubicBezTo>
                    <a:pt x="7404" y="7517"/>
                    <a:pt x="7457" y="7525"/>
                    <a:pt x="7507" y="7541"/>
                  </a:cubicBezTo>
                  <a:cubicBezTo>
                    <a:pt x="8026" y="7711"/>
                    <a:pt x="7914" y="8595"/>
                    <a:pt x="7866" y="8863"/>
                  </a:cubicBezTo>
                  <a:cubicBezTo>
                    <a:pt x="7598" y="10395"/>
                    <a:pt x="7320" y="11981"/>
                    <a:pt x="6567" y="13370"/>
                  </a:cubicBezTo>
                  <a:cubicBezTo>
                    <a:pt x="5738" y="14899"/>
                    <a:pt x="4406" y="15899"/>
                    <a:pt x="3009" y="16045"/>
                  </a:cubicBezTo>
                  <a:cubicBezTo>
                    <a:pt x="2989" y="16047"/>
                    <a:pt x="2973" y="16048"/>
                    <a:pt x="2961" y="16048"/>
                  </a:cubicBezTo>
                  <a:cubicBezTo>
                    <a:pt x="2927" y="16048"/>
                    <a:pt x="2913" y="16041"/>
                    <a:pt x="2910" y="16041"/>
                  </a:cubicBezTo>
                  <a:cubicBezTo>
                    <a:pt x="2910" y="16041"/>
                    <a:pt x="2910" y="16041"/>
                    <a:pt x="2910" y="16042"/>
                  </a:cubicBezTo>
                  <a:cubicBezTo>
                    <a:pt x="2922" y="16060"/>
                    <a:pt x="2922" y="16081"/>
                    <a:pt x="2917" y="16092"/>
                  </a:cubicBezTo>
                  <a:cubicBezTo>
                    <a:pt x="2914" y="16099"/>
                    <a:pt x="2900" y="16106"/>
                    <a:pt x="2880" y="16107"/>
                  </a:cubicBezTo>
                  <a:cubicBezTo>
                    <a:pt x="2880" y="16107"/>
                    <a:pt x="2879" y="16107"/>
                    <a:pt x="2878" y="16107"/>
                  </a:cubicBezTo>
                  <a:cubicBezTo>
                    <a:pt x="2852" y="16107"/>
                    <a:pt x="2822" y="16093"/>
                    <a:pt x="2809" y="16071"/>
                  </a:cubicBezTo>
                  <a:lnTo>
                    <a:pt x="3015" y="15937"/>
                  </a:lnTo>
                  <a:cubicBezTo>
                    <a:pt x="2985" y="15890"/>
                    <a:pt x="2935" y="15860"/>
                    <a:pt x="2880" y="15860"/>
                  </a:cubicBezTo>
                  <a:cubicBezTo>
                    <a:pt x="2876" y="15860"/>
                    <a:pt x="2872" y="15861"/>
                    <a:pt x="2869" y="15861"/>
                  </a:cubicBezTo>
                  <a:cubicBezTo>
                    <a:pt x="2800" y="15865"/>
                    <a:pt x="2734" y="15911"/>
                    <a:pt x="2698" y="15981"/>
                  </a:cubicBezTo>
                  <a:cubicBezTo>
                    <a:pt x="2665" y="16047"/>
                    <a:pt x="2667" y="16120"/>
                    <a:pt x="2705" y="16178"/>
                  </a:cubicBezTo>
                  <a:cubicBezTo>
                    <a:pt x="2771" y="16279"/>
                    <a:pt x="2884" y="16296"/>
                    <a:pt x="2962" y="16296"/>
                  </a:cubicBezTo>
                  <a:cubicBezTo>
                    <a:pt x="2993" y="16296"/>
                    <a:pt x="3019" y="16294"/>
                    <a:pt x="3039" y="16286"/>
                  </a:cubicBezTo>
                  <a:cubicBezTo>
                    <a:pt x="4518" y="16133"/>
                    <a:pt x="5920" y="15085"/>
                    <a:pt x="6788" y="13483"/>
                  </a:cubicBezTo>
                  <a:cubicBezTo>
                    <a:pt x="7560" y="12058"/>
                    <a:pt x="7842" y="10453"/>
                    <a:pt x="8113" y="8900"/>
                  </a:cubicBezTo>
                  <a:cubicBezTo>
                    <a:pt x="8263" y="8043"/>
                    <a:pt x="8072" y="7459"/>
                    <a:pt x="7586" y="7301"/>
                  </a:cubicBezTo>
                  <a:cubicBezTo>
                    <a:pt x="7513" y="7278"/>
                    <a:pt x="7435" y="7267"/>
                    <a:pt x="7354" y="7267"/>
                  </a:cubicBezTo>
                  <a:cubicBezTo>
                    <a:pt x="7275" y="7267"/>
                    <a:pt x="7192" y="7278"/>
                    <a:pt x="7106" y="7299"/>
                  </a:cubicBezTo>
                  <a:cubicBezTo>
                    <a:pt x="7586" y="6196"/>
                    <a:pt x="7850" y="4996"/>
                    <a:pt x="7861" y="3802"/>
                  </a:cubicBezTo>
                  <a:cubicBezTo>
                    <a:pt x="7864" y="3471"/>
                    <a:pt x="7840" y="3127"/>
                    <a:pt x="7645" y="2854"/>
                  </a:cubicBezTo>
                  <a:cubicBezTo>
                    <a:pt x="7440" y="2568"/>
                    <a:pt x="7099" y="2446"/>
                    <a:pt x="6772" y="2446"/>
                  </a:cubicBezTo>
                  <a:cubicBezTo>
                    <a:pt x="6636" y="2446"/>
                    <a:pt x="6501" y="2468"/>
                    <a:pt x="6381" y="2507"/>
                  </a:cubicBezTo>
                  <a:cubicBezTo>
                    <a:pt x="6253" y="2550"/>
                    <a:pt x="6129" y="2611"/>
                    <a:pt x="6008" y="2690"/>
                  </a:cubicBezTo>
                  <a:cubicBezTo>
                    <a:pt x="6071" y="2107"/>
                    <a:pt x="6034" y="1512"/>
                    <a:pt x="5894" y="945"/>
                  </a:cubicBezTo>
                  <a:cubicBezTo>
                    <a:pt x="5755" y="384"/>
                    <a:pt x="5462" y="41"/>
                    <a:pt x="5092" y="4"/>
                  </a:cubicBezTo>
                  <a:cubicBezTo>
                    <a:pt x="5070" y="1"/>
                    <a:pt x="5047" y="0"/>
                    <a:pt x="50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74382;p68">
              <a:extLst>
                <a:ext uri="{FF2B5EF4-FFF2-40B4-BE49-F238E27FC236}">
                  <a16:creationId xmlns:a16="http://schemas.microsoft.com/office/drawing/2014/main" id="{F8BE697A-F915-4640-989C-12AD4AE919A9}"/>
                </a:ext>
              </a:extLst>
            </p:cNvPr>
            <p:cNvSpPr/>
            <p:nvPr/>
          </p:nvSpPr>
          <p:spPr>
            <a:xfrm>
              <a:off x="6752625" y="4176625"/>
              <a:ext cx="11525" cy="49725"/>
            </a:xfrm>
            <a:custGeom>
              <a:avLst/>
              <a:gdLst/>
              <a:ahLst/>
              <a:cxnLst/>
              <a:rect l="l" t="t" r="r" b="b"/>
              <a:pathLst>
                <a:path w="461" h="1989" extrusionOk="0">
                  <a:moveTo>
                    <a:pt x="216" y="0"/>
                  </a:moveTo>
                  <a:lnTo>
                    <a:pt x="1" y="1962"/>
                  </a:lnTo>
                  <a:lnTo>
                    <a:pt x="246" y="1989"/>
                  </a:lnTo>
                  <a:lnTo>
                    <a:pt x="460" y="27"/>
                  </a:lnTo>
                  <a:lnTo>
                    <a:pt x="21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74383;p68">
              <a:extLst>
                <a:ext uri="{FF2B5EF4-FFF2-40B4-BE49-F238E27FC236}">
                  <a16:creationId xmlns:a16="http://schemas.microsoft.com/office/drawing/2014/main" id="{F4FAE8A3-C87F-40CE-BB6A-05C351C7C9A7}"/>
                </a:ext>
              </a:extLst>
            </p:cNvPr>
            <p:cNvSpPr/>
            <p:nvPr/>
          </p:nvSpPr>
          <p:spPr>
            <a:xfrm>
              <a:off x="6777800" y="4205475"/>
              <a:ext cx="14900" cy="42025"/>
            </a:xfrm>
            <a:custGeom>
              <a:avLst/>
              <a:gdLst/>
              <a:ahLst/>
              <a:cxnLst/>
              <a:rect l="l" t="t" r="r" b="b"/>
              <a:pathLst>
                <a:path w="596" h="1681" extrusionOk="0">
                  <a:moveTo>
                    <a:pt x="356" y="1"/>
                  </a:moveTo>
                  <a:lnTo>
                    <a:pt x="0" y="1628"/>
                  </a:lnTo>
                  <a:lnTo>
                    <a:pt x="241" y="1681"/>
                  </a:lnTo>
                  <a:lnTo>
                    <a:pt x="596" y="53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74384;p68">
              <a:extLst>
                <a:ext uri="{FF2B5EF4-FFF2-40B4-BE49-F238E27FC236}">
                  <a16:creationId xmlns:a16="http://schemas.microsoft.com/office/drawing/2014/main" id="{547ABD66-F0E8-4D16-98E7-FED193B159D9}"/>
                </a:ext>
              </a:extLst>
            </p:cNvPr>
            <p:cNvSpPr/>
            <p:nvPr/>
          </p:nvSpPr>
          <p:spPr>
            <a:xfrm>
              <a:off x="6690875" y="4047075"/>
              <a:ext cx="37475" cy="182850"/>
            </a:xfrm>
            <a:custGeom>
              <a:avLst/>
              <a:gdLst/>
              <a:ahLst/>
              <a:cxnLst/>
              <a:rect l="l" t="t" r="r" b="b"/>
              <a:pathLst>
                <a:path w="1499" h="7314" extrusionOk="0">
                  <a:moveTo>
                    <a:pt x="215" y="0"/>
                  </a:moveTo>
                  <a:lnTo>
                    <a:pt x="0" y="124"/>
                  </a:lnTo>
                  <a:cubicBezTo>
                    <a:pt x="1250" y="2307"/>
                    <a:pt x="1152" y="5077"/>
                    <a:pt x="1072" y="7304"/>
                  </a:cubicBezTo>
                  <a:lnTo>
                    <a:pt x="1319" y="7313"/>
                  </a:lnTo>
                  <a:cubicBezTo>
                    <a:pt x="1399" y="5055"/>
                    <a:pt x="1498" y="2245"/>
                    <a:pt x="2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74385;p68">
              <a:extLst>
                <a:ext uri="{FF2B5EF4-FFF2-40B4-BE49-F238E27FC236}">
                  <a16:creationId xmlns:a16="http://schemas.microsoft.com/office/drawing/2014/main" id="{6F832125-0408-458F-827A-F9F5672ED8C7}"/>
                </a:ext>
              </a:extLst>
            </p:cNvPr>
            <p:cNvSpPr/>
            <p:nvPr/>
          </p:nvSpPr>
          <p:spPr>
            <a:xfrm>
              <a:off x="6669150" y="4173150"/>
              <a:ext cx="59525" cy="76925"/>
            </a:xfrm>
            <a:custGeom>
              <a:avLst/>
              <a:gdLst/>
              <a:ahLst/>
              <a:cxnLst/>
              <a:rect l="l" t="t" r="r" b="b"/>
              <a:pathLst>
                <a:path w="2381" h="3077" extrusionOk="0">
                  <a:moveTo>
                    <a:pt x="183" y="0"/>
                  </a:moveTo>
                  <a:lnTo>
                    <a:pt x="1" y="166"/>
                  </a:lnTo>
                  <a:cubicBezTo>
                    <a:pt x="817" y="1060"/>
                    <a:pt x="1546" y="2038"/>
                    <a:pt x="2169" y="3077"/>
                  </a:cubicBezTo>
                  <a:lnTo>
                    <a:pt x="2380" y="2950"/>
                  </a:lnTo>
                  <a:cubicBezTo>
                    <a:pt x="1750" y="1898"/>
                    <a:pt x="1010" y="906"/>
                    <a:pt x="18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74386;p68">
              <a:extLst>
                <a:ext uri="{FF2B5EF4-FFF2-40B4-BE49-F238E27FC236}">
                  <a16:creationId xmlns:a16="http://schemas.microsoft.com/office/drawing/2014/main" id="{ADC577E3-40C7-4C4F-A8AD-017F6BFF81B4}"/>
                </a:ext>
              </a:extLst>
            </p:cNvPr>
            <p:cNvSpPr/>
            <p:nvPr/>
          </p:nvSpPr>
          <p:spPr>
            <a:xfrm>
              <a:off x="5858650" y="4301425"/>
              <a:ext cx="30275" cy="50475"/>
            </a:xfrm>
            <a:custGeom>
              <a:avLst/>
              <a:gdLst/>
              <a:ahLst/>
              <a:cxnLst/>
              <a:rect l="l" t="t" r="r" b="b"/>
              <a:pathLst>
                <a:path w="1211" h="2019" extrusionOk="0">
                  <a:moveTo>
                    <a:pt x="238" y="1"/>
                  </a:moveTo>
                  <a:lnTo>
                    <a:pt x="1" y="63"/>
                  </a:lnTo>
                  <a:cubicBezTo>
                    <a:pt x="186" y="780"/>
                    <a:pt x="541" y="1456"/>
                    <a:pt x="1024" y="2018"/>
                  </a:cubicBezTo>
                  <a:lnTo>
                    <a:pt x="1211" y="1858"/>
                  </a:lnTo>
                  <a:cubicBezTo>
                    <a:pt x="751" y="1323"/>
                    <a:pt x="415" y="682"/>
                    <a:pt x="2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74387;p68">
              <a:extLst>
                <a:ext uri="{FF2B5EF4-FFF2-40B4-BE49-F238E27FC236}">
                  <a16:creationId xmlns:a16="http://schemas.microsoft.com/office/drawing/2014/main" id="{87EF6EDA-1CAE-4DF7-BD32-DA439C656560}"/>
                </a:ext>
              </a:extLst>
            </p:cNvPr>
            <p:cNvSpPr/>
            <p:nvPr/>
          </p:nvSpPr>
          <p:spPr>
            <a:xfrm>
              <a:off x="5894075" y="4305050"/>
              <a:ext cx="19300" cy="35925"/>
            </a:xfrm>
            <a:custGeom>
              <a:avLst/>
              <a:gdLst/>
              <a:ahLst/>
              <a:cxnLst/>
              <a:rect l="l" t="t" r="r" b="b"/>
              <a:pathLst>
                <a:path w="772" h="1437" extrusionOk="0">
                  <a:moveTo>
                    <a:pt x="244" y="0"/>
                  </a:moveTo>
                  <a:lnTo>
                    <a:pt x="0" y="39"/>
                  </a:lnTo>
                  <a:cubicBezTo>
                    <a:pt x="81" y="540"/>
                    <a:pt x="278" y="1023"/>
                    <a:pt x="571" y="1436"/>
                  </a:cubicBezTo>
                  <a:lnTo>
                    <a:pt x="771" y="1294"/>
                  </a:lnTo>
                  <a:cubicBezTo>
                    <a:pt x="501" y="911"/>
                    <a:pt x="318" y="464"/>
                    <a:pt x="2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74388;p68">
              <a:extLst>
                <a:ext uri="{FF2B5EF4-FFF2-40B4-BE49-F238E27FC236}">
                  <a16:creationId xmlns:a16="http://schemas.microsoft.com/office/drawing/2014/main" id="{77656B04-5969-4443-B157-DF1717FF194B}"/>
                </a:ext>
              </a:extLst>
            </p:cNvPr>
            <p:cNvSpPr/>
            <p:nvPr/>
          </p:nvSpPr>
          <p:spPr>
            <a:xfrm>
              <a:off x="5919700" y="4378125"/>
              <a:ext cx="27125" cy="30575"/>
            </a:xfrm>
            <a:custGeom>
              <a:avLst/>
              <a:gdLst/>
              <a:ahLst/>
              <a:cxnLst/>
              <a:rect l="l" t="t" r="r" b="b"/>
              <a:pathLst>
                <a:path w="1085" h="1223" extrusionOk="0">
                  <a:moveTo>
                    <a:pt x="199" y="1"/>
                  </a:moveTo>
                  <a:lnTo>
                    <a:pt x="0" y="146"/>
                  </a:lnTo>
                  <a:cubicBezTo>
                    <a:pt x="276" y="524"/>
                    <a:pt x="582" y="885"/>
                    <a:pt x="907" y="1223"/>
                  </a:cubicBezTo>
                  <a:lnTo>
                    <a:pt x="1085" y="1051"/>
                  </a:lnTo>
                  <a:cubicBezTo>
                    <a:pt x="767" y="723"/>
                    <a:pt x="469" y="369"/>
                    <a:pt x="1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74389;p68">
              <a:extLst>
                <a:ext uri="{FF2B5EF4-FFF2-40B4-BE49-F238E27FC236}">
                  <a16:creationId xmlns:a16="http://schemas.microsoft.com/office/drawing/2014/main" id="{73881931-0968-479C-A519-AFDE57DF0ED5}"/>
                </a:ext>
              </a:extLst>
            </p:cNvPr>
            <p:cNvSpPr/>
            <p:nvPr/>
          </p:nvSpPr>
          <p:spPr>
            <a:xfrm>
              <a:off x="6324150" y="2838325"/>
              <a:ext cx="136800" cy="122675"/>
            </a:xfrm>
            <a:custGeom>
              <a:avLst/>
              <a:gdLst/>
              <a:ahLst/>
              <a:cxnLst/>
              <a:rect l="l" t="t" r="r" b="b"/>
              <a:pathLst>
                <a:path w="5472" h="4907" extrusionOk="0">
                  <a:moveTo>
                    <a:pt x="3596" y="0"/>
                  </a:moveTo>
                  <a:cubicBezTo>
                    <a:pt x="3412" y="0"/>
                    <a:pt x="3232" y="36"/>
                    <a:pt x="3061" y="75"/>
                  </a:cubicBezTo>
                  <a:cubicBezTo>
                    <a:pt x="2223" y="268"/>
                    <a:pt x="1602" y="571"/>
                    <a:pt x="1162" y="1003"/>
                  </a:cubicBezTo>
                  <a:cubicBezTo>
                    <a:pt x="419" y="1730"/>
                    <a:pt x="198" y="2758"/>
                    <a:pt x="1" y="3928"/>
                  </a:cubicBezTo>
                  <a:lnTo>
                    <a:pt x="245" y="3968"/>
                  </a:lnTo>
                  <a:cubicBezTo>
                    <a:pt x="433" y="2841"/>
                    <a:pt x="646" y="1853"/>
                    <a:pt x="1334" y="1179"/>
                  </a:cubicBezTo>
                  <a:cubicBezTo>
                    <a:pt x="1741" y="779"/>
                    <a:pt x="2323" y="496"/>
                    <a:pt x="3116" y="314"/>
                  </a:cubicBezTo>
                  <a:cubicBezTo>
                    <a:pt x="3291" y="273"/>
                    <a:pt x="3444" y="246"/>
                    <a:pt x="3590" y="246"/>
                  </a:cubicBezTo>
                  <a:cubicBezTo>
                    <a:pt x="3626" y="246"/>
                    <a:pt x="3662" y="248"/>
                    <a:pt x="3698" y="251"/>
                  </a:cubicBezTo>
                  <a:cubicBezTo>
                    <a:pt x="4168" y="298"/>
                    <a:pt x="4519" y="678"/>
                    <a:pt x="4688" y="900"/>
                  </a:cubicBezTo>
                  <a:cubicBezTo>
                    <a:pt x="5076" y="1414"/>
                    <a:pt x="5209" y="2002"/>
                    <a:pt x="5043" y="2471"/>
                  </a:cubicBezTo>
                  <a:cubicBezTo>
                    <a:pt x="4988" y="2631"/>
                    <a:pt x="4895" y="2791"/>
                    <a:pt x="4744" y="2988"/>
                  </a:cubicBezTo>
                  <a:cubicBezTo>
                    <a:pt x="3966" y="4002"/>
                    <a:pt x="2740" y="4627"/>
                    <a:pt x="1461" y="4660"/>
                  </a:cubicBezTo>
                  <a:lnTo>
                    <a:pt x="1468" y="4907"/>
                  </a:lnTo>
                  <a:cubicBezTo>
                    <a:pt x="2820" y="4871"/>
                    <a:pt x="4118" y="4210"/>
                    <a:pt x="4942" y="3137"/>
                  </a:cubicBezTo>
                  <a:cubicBezTo>
                    <a:pt x="5109" y="2919"/>
                    <a:pt x="5212" y="2738"/>
                    <a:pt x="5278" y="2554"/>
                  </a:cubicBezTo>
                  <a:cubicBezTo>
                    <a:pt x="5472" y="2006"/>
                    <a:pt x="5324" y="1333"/>
                    <a:pt x="4885" y="752"/>
                  </a:cubicBezTo>
                  <a:cubicBezTo>
                    <a:pt x="4554" y="313"/>
                    <a:pt x="4140" y="48"/>
                    <a:pt x="3724" y="6"/>
                  </a:cubicBezTo>
                  <a:cubicBezTo>
                    <a:pt x="3681" y="2"/>
                    <a:pt x="3639" y="0"/>
                    <a:pt x="35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74390;p68">
              <a:extLst>
                <a:ext uri="{FF2B5EF4-FFF2-40B4-BE49-F238E27FC236}">
                  <a16:creationId xmlns:a16="http://schemas.microsoft.com/office/drawing/2014/main" id="{5774EC2C-D31A-4A59-84F3-401D94171A5A}"/>
                </a:ext>
              </a:extLst>
            </p:cNvPr>
            <p:cNvSpPr/>
            <p:nvPr/>
          </p:nvSpPr>
          <p:spPr>
            <a:xfrm>
              <a:off x="5745450" y="2724700"/>
              <a:ext cx="84425" cy="104700"/>
            </a:xfrm>
            <a:custGeom>
              <a:avLst/>
              <a:gdLst/>
              <a:ahLst/>
              <a:cxnLst/>
              <a:rect l="l" t="t" r="r" b="b"/>
              <a:pathLst>
                <a:path w="3377" h="4188" extrusionOk="0">
                  <a:moveTo>
                    <a:pt x="1004" y="1"/>
                  </a:moveTo>
                  <a:cubicBezTo>
                    <a:pt x="751" y="1"/>
                    <a:pt x="513" y="88"/>
                    <a:pt x="347" y="252"/>
                  </a:cubicBezTo>
                  <a:cubicBezTo>
                    <a:pt x="129" y="465"/>
                    <a:pt x="68" y="756"/>
                    <a:pt x="55" y="964"/>
                  </a:cubicBezTo>
                  <a:cubicBezTo>
                    <a:pt x="1" y="1811"/>
                    <a:pt x="591" y="2534"/>
                    <a:pt x="1113" y="3070"/>
                  </a:cubicBezTo>
                  <a:cubicBezTo>
                    <a:pt x="1491" y="3461"/>
                    <a:pt x="1892" y="3836"/>
                    <a:pt x="2309" y="4187"/>
                  </a:cubicBezTo>
                  <a:lnTo>
                    <a:pt x="2468" y="3995"/>
                  </a:lnTo>
                  <a:cubicBezTo>
                    <a:pt x="2058" y="3650"/>
                    <a:pt x="1662" y="3281"/>
                    <a:pt x="1288" y="2897"/>
                  </a:cubicBezTo>
                  <a:cubicBezTo>
                    <a:pt x="804" y="2398"/>
                    <a:pt x="253" y="1728"/>
                    <a:pt x="301" y="979"/>
                  </a:cubicBezTo>
                  <a:cubicBezTo>
                    <a:pt x="316" y="746"/>
                    <a:pt x="393" y="551"/>
                    <a:pt x="519" y="426"/>
                  </a:cubicBezTo>
                  <a:cubicBezTo>
                    <a:pt x="638" y="310"/>
                    <a:pt x="816" y="248"/>
                    <a:pt x="1006" y="248"/>
                  </a:cubicBezTo>
                  <a:cubicBezTo>
                    <a:pt x="1098" y="248"/>
                    <a:pt x="1192" y="262"/>
                    <a:pt x="1284" y="292"/>
                  </a:cubicBezTo>
                  <a:cubicBezTo>
                    <a:pt x="1522" y="371"/>
                    <a:pt x="1751" y="542"/>
                    <a:pt x="1983" y="815"/>
                  </a:cubicBezTo>
                  <a:cubicBezTo>
                    <a:pt x="2570" y="1501"/>
                    <a:pt x="2875" y="2419"/>
                    <a:pt x="3143" y="3228"/>
                  </a:cubicBezTo>
                  <a:lnTo>
                    <a:pt x="3376" y="3149"/>
                  </a:lnTo>
                  <a:cubicBezTo>
                    <a:pt x="3101" y="2319"/>
                    <a:pt x="2790" y="1377"/>
                    <a:pt x="2171" y="654"/>
                  </a:cubicBezTo>
                  <a:cubicBezTo>
                    <a:pt x="1907" y="347"/>
                    <a:pt x="1642" y="152"/>
                    <a:pt x="1361" y="59"/>
                  </a:cubicBezTo>
                  <a:cubicBezTo>
                    <a:pt x="1243" y="20"/>
                    <a:pt x="1122" y="1"/>
                    <a:pt x="10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74391;p68">
              <a:extLst>
                <a:ext uri="{FF2B5EF4-FFF2-40B4-BE49-F238E27FC236}">
                  <a16:creationId xmlns:a16="http://schemas.microsoft.com/office/drawing/2014/main" id="{67449438-69E3-4D8D-8EEF-3D7B732FA93E}"/>
                </a:ext>
              </a:extLst>
            </p:cNvPr>
            <p:cNvSpPr/>
            <p:nvPr/>
          </p:nvSpPr>
          <p:spPr>
            <a:xfrm>
              <a:off x="6480375" y="3837425"/>
              <a:ext cx="324175" cy="203700"/>
            </a:xfrm>
            <a:custGeom>
              <a:avLst/>
              <a:gdLst/>
              <a:ahLst/>
              <a:cxnLst/>
              <a:rect l="l" t="t" r="r" b="b"/>
              <a:pathLst>
                <a:path w="12967" h="8148" extrusionOk="0">
                  <a:moveTo>
                    <a:pt x="228" y="1"/>
                  </a:moveTo>
                  <a:lnTo>
                    <a:pt x="0" y="94"/>
                  </a:lnTo>
                  <a:cubicBezTo>
                    <a:pt x="759" y="1934"/>
                    <a:pt x="1744" y="3679"/>
                    <a:pt x="2924" y="5281"/>
                  </a:cubicBezTo>
                  <a:cubicBezTo>
                    <a:pt x="3704" y="6340"/>
                    <a:pt x="4936" y="7782"/>
                    <a:pt x="6607" y="8088"/>
                  </a:cubicBezTo>
                  <a:cubicBezTo>
                    <a:pt x="6829" y="8128"/>
                    <a:pt x="7057" y="8148"/>
                    <a:pt x="7292" y="8148"/>
                  </a:cubicBezTo>
                  <a:cubicBezTo>
                    <a:pt x="7967" y="8148"/>
                    <a:pt x="8693" y="7982"/>
                    <a:pt x="9426" y="7658"/>
                  </a:cubicBezTo>
                  <a:cubicBezTo>
                    <a:pt x="10941" y="6985"/>
                    <a:pt x="12232" y="5746"/>
                    <a:pt x="12966" y="4259"/>
                  </a:cubicBezTo>
                  <a:lnTo>
                    <a:pt x="12746" y="4150"/>
                  </a:lnTo>
                  <a:cubicBezTo>
                    <a:pt x="12036" y="5585"/>
                    <a:pt x="10788" y="6781"/>
                    <a:pt x="9325" y="7432"/>
                  </a:cubicBezTo>
                  <a:cubicBezTo>
                    <a:pt x="8624" y="7743"/>
                    <a:pt x="7932" y="7902"/>
                    <a:pt x="7291" y="7902"/>
                  </a:cubicBezTo>
                  <a:cubicBezTo>
                    <a:pt x="7071" y="7902"/>
                    <a:pt x="6857" y="7883"/>
                    <a:pt x="6650" y="7846"/>
                  </a:cubicBezTo>
                  <a:cubicBezTo>
                    <a:pt x="5064" y="7555"/>
                    <a:pt x="3877" y="6160"/>
                    <a:pt x="3122" y="5135"/>
                  </a:cubicBezTo>
                  <a:cubicBezTo>
                    <a:pt x="1952" y="3548"/>
                    <a:pt x="979" y="1822"/>
                    <a:pt x="2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74392;p68">
              <a:extLst>
                <a:ext uri="{FF2B5EF4-FFF2-40B4-BE49-F238E27FC236}">
                  <a16:creationId xmlns:a16="http://schemas.microsoft.com/office/drawing/2014/main" id="{C33496A9-EDE0-4166-AA26-4D14CB10CBC6}"/>
                </a:ext>
              </a:extLst>
            </p:cNvPr>
            <p:cNvSpPr/>
            <p:nvPr/>
          </p:nvSpPr>
          <p:spPr>
            <a:xfrm>
              <a:off x="6596625" y="3820500"/>
              <a:ext cx="116000" cy="83000"/>
            </a:xfrm>
            <a:custGeom>
              <a:avLst/>
              <a:gdLst/>
              <a:ahLst/>
              <a:cxnLst/>
              <a:rect l="l" t="t" r="r" b="b"/>
              <a:pathLst>
                <a:path w="4640" h="3320" extrusionOk="0">
                  <a:moveTo>
                    <a:pt x="4425" y="1"/>
                  </a:moveTo>
                  <a:cubicBezTo>
                    <a:pt x="3524" y="1618"/>
                    <a:pt x="1829" y="2796"/>
                    <a:pt x="1" y="3075"/>
                  </a:cubicBezTo>
                  <a:lnTo>
                    <a:pt x="38" y="3319"/>
                  </a:lnTo>
                  <a:cubicBezTo>
                    <a:pt x="1940" y="3028"/>
                    <a:pt x="3703" y="1803"/>
                    <a:pt x="4640" y="122"/>
                  </a:cubicBezTo>
                  <a:lnTo>
                    <a:pt x="442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74393;p68">
              <a:extLst>
                <a:ext uri="{FF2B5EF4-FFF2-40B4-BE49-F238E27FC236}">
                  <a16:creationId xmlns:a16="http://schemas.microsoft.com/office/drawing/2014/main" id="{B83CAD13-3872-4103-B968-DCAA4F7F4F86}"/>
                </a:ext>
              </a:extLst>
            </p:cNvPr>
            <p:cNvSpPr/>
            <p:nvPr/>
          </p:nvSpPr>
          <p:spPr>
            <a:xfrm>
              <a:off x="6585225" y="3794275"/>
              <a:ext cx="114550" cy="80125"/>
            </a:xfrm>
            <a:custGeom>
              <a:avLst/>
              <a:gdLst/>
              <a:ahLst/>
              <a:cxnLst/>
              <a:rect l="l" t="t" r="r" b="b"/>
              <a:pathLst>
                <a:path w="4582" h="3205" extrusionOk="0">
                  <a:moveTo>
                    <a:pt x="4374" y="0"/>
                  </a:moveTo>
                  <a:cubicBezTo>
                    <a:pt x="3399" y="1509"/>
                    <a:pt x="1763" y="2616"/>
                    <a:pt x="1" y="2961"/>
                  </a:cubicBezTo>
                  <a:lnTo>
                    <a:pt x="47" y="3204"/>
                  </a:lnTo>
                  <a:cubicBezTo>
                    <a:pt x="1875" y="2847"/>
                    <a:pt x="3569" y="1700"/>
                    <a:pt x="4582" y="134"/>
                  </a:cubicBezTo>
                  <a:lnTo>
                    <a:pt x="437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74394;p68">
              <a:extLst>
                <a:ext uri="{FF2B5EF4-FFF2-40B4-BE49-F238E27FC236}">
                  <a16:creationId xmlns:a16="http://schemas.microsoft.com/office/drawing/2014/main" id="{5F64121C-CC1E-4A63-9C09-52FB3592C5BC}"/>
                </a:ext>
              </a:extLst>
            </p:cNvPr>
            <p:cNvSpPr/>
            <p:nvPr/>
          </p:nvSpPr>
          <p:spPr>
            <a:xfrm>
              <a:off x="6627675" y="3584325"/>
              <a:ext cx="114800" cy="190125"/>
            </a:xfrm>
            <a:custGeom>
              <a:avLst/>
              <a:gdLst/>
              <a:ahLst/>
              <a:cxnLst/>
              <a:rect l="l" t="t" r="r" b="b"/>
              <a:pathLst>
                <a:path w="4592" h="7605" extrusionOk="0">
                  <a:moveTo>
                    <a:pt x="1143" y="1"/>
                  </a:moveTo>
                  <a:lnTo>
                    <a:pt x="940" y="142"/>
                  </a:lnTo>
                  <a:cubicBezTo>
                    <a:pt x="2199" y="1945"/>
                    <a:pt x="3312" y="3867"/>
                    <a:pt x="4249" y="5857"/>
                  </a:cubicBezTo>
                  <a:cubicBezTo>
                    <a:pt x="4297" y="5960"/>
                    <a:pt x="4338" y="6052"/>
                    <a:pt x="4326" y="6133"/>
                  </a:cubicBezTo>
                  <a:cubicBezTo>
                    <a:pt x="4306" y="6272"/>
                    <a:pt x="4146" y="6368"/>
                    <a:pt x="3976" y="6451"/>
                  </a:cubicBezTo>
                  <a:lnTo>
                    <a:pt x="3194" y="6835"/>
                  </a:lnTo>
                  <a:cubicBezTo>
                    <a:pt x="2694" y="7080"/>
                    <a:pt x="2130" y="7358"/>
                    <a:pt x="1546" y="7358"/>
                  </a:cubicBezTo>
                  <a:cubicBezTo>
                    <a:pt x="1509" y="7358"/>
                    <a:pt x="1471" y="7357"/>
                    <a:pt x="1433" y="7354"/>
                  </a:cubicBezTo>
                  <a:cubicBezTo>
                    <a:pt x="865" y="7319"/>
                    <a:pt x="254" y="6878"/>
                    <a:pt x="282" y="6302"/>
                  </a:cubicBezTo>
                  <a:lnTo>
                    <a:pt x="35" y="6289"/>
                  </a:lnTo>
                  <a:lnTo>
                    <a:pt x="35" y="6289"/>
                  </a:lnTo>
                  <a:cubicBezTo>
                    <a:pt x="0" y="7009"/>
                    <a:pt x="735" y="7558"/>
                    <a:pt x="1417" y="7600"/>
                  </a:cubicBezTo>
                  <a:cubicBezTo>
                    <a:pt x="1459" y="7604"/>
                    <a:pt x="1500" y="7605"/>
                    <a:pt x="1542" y="7605"/>
                  </a:cubicBezTo>
                  <a:cubicBezTo>
                    <a:pt x="2186" y="7605"/>
                    <a:pt x="2801" y="7303"/>
                    <a:pt x="3303" y="7056"/>
                  </a:cubicBezTo>
                  <a:lnTo>
                    <a:pt x="4084" y="6672"/>
                  </a:lnTo>
                  <a:cubicBezTo>
                    <a:pt x="4229" y="6601"/>
                    <a:pt x="4528" y="6454"/>
                    <a:pt x="4569" y="6169"/>
                  </a:cubicBezTo>
                  <a:cubicBezTo>
                    <a:pt x="4592" y="6007"/>
                    <a:pt x="4522" y="5859"/>
                    <a:pt x="4472" y="5751"/>
                  </a:cubicBezTo>
                  <a:cubicBezTo>
                    <a:pt x="3530" y="3750"/>
                    <a:pt x="2408" y="1816"/>
                    <a:pt x="1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74395;p68">
              <a:extLst>
                <a:ext uri="{FF2B5EF4-FFF2-40B4-BE49-F238E27FC236}">
                  <a16:creationId xmlns:a16="http://schemas.microsoft.com/office/drawing/2014/main" id="{8ECDE6F2-4B5B-4A03-8961-FA06220CB988}"/>
                </a:ext>
              </a:extLst>
            </p:cNvPr>
            <p:cNvSpPr/>
            <p:nvPr/>
          </p:nvSpPr>
          <p:spPr>
            <a:xfrm>
              <a:off x="6362500" y="3450750"/>
              <a:ext cx="73575" cy="28925"/>
            </a:xfrm>
            <a:custGeom>
              <a:avLst/>
              <a:gdLst/>
              <a:ahLst/>
              <a:cxnLst/>
              <a:rect l="l" t="t" r="r" b="b"/>
              <a:pathLst>
                <a:path w="2943" h="1157" extrusionOk="0">
                  <a:moveTo>
                    <a:pt x="386" y="1"/>
                  </a:moveTo>
                  <a:cubicBezTo>
                    <a:pt x="257" y="1"/>
                    <a:pt x="128" y="8"/>
                    <a:pt x="0" y="21"/>
                  </a:cubicBezTo>
                  <a:lnTo>
                    <a:pt x="25" y="266"/>
                  </a:lnTo>
                  <a:cubicBezTo>
                    <a:pt x="144" y="253"/>
                    <a:pt x="264" y="247"/>
                    <a:pt x="384" y="247"/>
                  </a:cubicBezTo>
                  <a:cubicBezTo>
                    <a:pt x="1255" y="247"/>
                    <a:pt x="2130" y="574"/>
                    <a:pt x="2779" y="1156"/>
                  </a:cubicBezTo>
                  <a:lnTo>
                    <a:pt x="2943" y="973"/>
                  </a:lnTo>
                  <a:cubicBezTo>
                    <a:pt x="2251" y="352"/>
                    <a:pt x="1317" y="1"/>
                    <a:pt x="3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74396;p68">
              <a:extLst>
                <a:ext uri="{FF2B5EF4-FFF2-40B4-BE49-F238E27FC236}">
                  <a16:creationId xmlns:a16="http://schemas.microsoft.com/office/drawing/2014/main" id="{A3EDFE62-FFA2-4F2C-A3D1-5FEB878AC72B}"/>
                </a:ext>
              </a:extLst>
            </p:cNvPr>
            <p:cNvSpPr/>
            <p:nvPr/>
          </p:nvSpPr>
          <p:spPr>
            <a:xfrm>
              <a:off x="5911975" y="3558700"/>
              <a:ext cx="14575" cy="56850"/>
            </a:xfrm>
            <a:custGeom>
              <a:avLst/>
              <a:gdLst/>
              <a:ahLst/>
              <a:cxnLst/>
              <a:rect l="l" t="t" r="r" b="b"/>
              <a:pathLst>
                <a:path w="583" h="2274" extrusionOk="0">
                  <a:moveTo>
                    <a:pt x="350" y="1"/>
                  </a:moveTo>
                  <a:cubicBezTo>
                    <a:pt x="85" y="724"/>
                    <a:pt x="1" y="1510"/>
                    <a:pt x="104" y="2273"/>
                  </a:cubicBezTo>
                  <a:lnTo>
                    <a:pt x="348" y="2239"/>
                  </a:lnTo>
                  <a:cubicBezTo>
                    <a:pt x="250" y="1515"/>
                    <a:pt x="331" y="771"/>
                    <a:pt x="582" y="85"/>
                  </a:cubicBezTo>
                  <a:lnTo>
                    <a:pt x="35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74397;p68">
              <a:extLst>
                <a:ext uri="{FF2B5EF4-FFF2-40B4-BE49-F238E27FC236}">
                  <a16:creationId xmlns:a16="http://schemas.microsoft.com/office/drawing/2014/main" id="{9CF08303-957A-4B24-8E84-432F0A15B908}"/>
                </a:ext>
              </a:extLst>
            </p:cNvPr>
            <p:cNvSpPr/>
            <p:nvPr/>
          </p:nvSpPr>
          <p:spPr>
            <a:xfrm>
              <a:off x="5944875" y="3554325"/>
              <a:ext cx="13425" cy="61075"/>
            </a:xfrm>
            <a:custGeom>
              <a:avLst/>
              <a:gdLst/>
              <a:ahLst/>
              <a:cxnLst/>
              <a:rect l="l" t="t" r="r" b="b"/>
              <a:pathLst>
                <a:path w="537" h="2443" extrusionOk="0">
                  <a:moveTo>
                    <a:pt x="297" y="0"/>
                  </a:moveTo>
                  <a:cubicBezTo>
                    <a:pt x="77" y="796"/>
                    <a:pt x="1" y="1618"/>
                    <a:pt x="70" y="2443"/>
                  </a:cubicBezTo>
                  <a:lnTo>
                    <a:pt x="317" y="2421"/>
                  </a:lnTo>
                  <a:cubicBezTo>
                    <a:pt x="249" y="1628"/>
                    <a:pt x="323" y="833"/>
                    <a:pt x="536" y="65"/>
                  </a:cubicBezTo>
                  <a:lnTo>
                    <a:pt x="29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74398;p68">
              <a:extLst>
                <a:ext uri="{FF2B5EF4-FFF2-40B4-BE49-F238E27FC236}">
                  <a16:creationId xmlns:a16="http://schemas.microsoft.com/office/drawing/2014/main" id="{E0261A24-0D3F-4064-8D7B-208225E86A49}"/>
                </a:ext>
              </a:extLst>
            </p:cNvPr>
            <p:cNvSpPr/>
            <p:nvPr/>
          </p:nvSpPr>
          <p:spPr>
            <a:xfrm>
              <a:off x="5945300" y="3656125"/>
              <a:ext cx="8900" cy="35550"/>
            </a:xfrm>
            <a:custGeom>
              <a:avLst/>
              <a:gdLst/>
              <a:ahLst/>
              <a:cxnLst/>
              <a:rect l="l" t="t" r="r" b="b"/>
              <a:pathLst>
                <a:path w="356" h="1422" extrusionOk="0">
                  <a:moveTo>
                    <a:pt x="54" y="1"/>
                  </a:moveTo>
                  <a:cubicBezTo>
                    <a:pt x="1" y="476"/>
                    <a:pt x="21" y="953"/>
                    <a:pt x="113" y="1422"/>
                  </a:cubicBezTo>
                  <a:lnTo>
                    <a:pt x="355" y="1373"/>
                  </a:lnTo>
                  <a:cubicBezTo>
                    <a:pt x="269" y="930"/>
                    <a:pt x="248" y="477"/>
                    <a:pt x="300" y="30"/>
                  </a:cubicBezTo>
                  <a:lnTo>
                    <a:pt x="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74399;p68">
              <a:extLst>
                <a:ext uri="{FF2B5EF4-FFF2-40B4-BE49-F238E27FC236}">
                  <a16:creationId xmlns:a16="http://schemas.microsoft.com/office/drawing/2014/main" id="{62ED6F8E-B339-4710-93C5-43849687A69F}"/>
                </a:ext>
              </a:extLst>
            </p:cNvPr>
            <p:cNvSpPr/>
            <p:nvPr/>
          </p:nvSpPr>
          <p:spPr>
            <a:xfrm>
              <a:off x="5999225" y="3575875"/>
              <a:ext cx="8625" cy="30350"/>
            </a:xfrm>
            <a:custGeom>
              <a:avLst/>
              <a:gdLst/>
              <a:ahLst/>
              <a:cxnLst/>
              <a:rect l="l" t="t" r="r" b="b"/>
              <a:pathLst>
                <a:path w="345" h="1214" extrusionOk="0">
                  <a:moveTo>
                    <a:pt x="98" y="0"/>
                  </a:moveTo>
                  <a:lnTo>
                    <a:pt x="1" y="1194"/>
                  </a:lnTo>
                  <a:lnTo>
                    <a:pt x="247" y="1213"/>
                  </a:lnTo>
                  <a:lnTo>
                    <a:pt x="344" y="22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74400;p68">
              <a:extLst>
                <a:ext uri="{FF2B5EF4-FFF2-40B4-BE49-F238E27FC236}">
                  <a16:creationId xmlns:a16="http://schemas.microsoft.com/office/drawing/2014/main" id="{6891383A-4842-478C-9624-8C6A36005F19}"/>
                </a:ext>
              </a:extLst>
            </p:cNvPr>
            <p:cNvSpPr/>
            <p:nvPr/>
          </p:nvSpPr>
          <p:spPr>
            <a:xfrm>
              <a:off x="6150650" y="3555350"/>
              <a:ext cx="8500" cy="37175"/>
            </a:xfrm>
            <a:custGeom>
              <a:avLst/>
              <a:gdLst/>
              <a:ahLst/>
              <a:cxnLst/>
              <a:rect l="l" t="t" r="r" b="b"/>
              <a:pathLst>
                <a:path w="340" h="1487" extrusionOk="0">
                  <a:moveTo>
                    <a:pt x="247" y="1"/>
                  </a:moveTo>
                  <a:lnTo>
                    <a:pt x="0" y="16"/>
                  </a:lnTo>
                  <a:lnTo>
                    <a:pt x="95" y="1486"/>
                  </a:lnTo>
                  <a:lnTo>
                    <a:pt x="340" y="1470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74401;p68">
              <a:extLst>
                <a:ext uri="{FF2B5EF4-FFF2-40B4-BE49-F238E27FC236}">
                  <a16:creationId xmlns:a16="http://schemas.microsoft.com/office/drawing/2014/main" id="{31FB4512-E19A-4298-B3D3-7FEED45C94AD}"/>
                </a:ext>
              </a:extLst>
            </p:cNvPr>
            <p:cNvSpPr/>
            <p:nvPr/>
          </p:nvSpPr>
          <p:spPr>
            <a:xfrm rot="-274172">
              <a:off x="6097821" y="3044608"/>
              <a:ext cx="124847" cy="186539"/>
            </a:xfrm>
            <a:custGeom>
              <a:avLst/>
              <a:gdLst/>
              <a:ahLst/>
              <a:cxnLst/>
              <a:rect l="l" t="t" r="r" b="b"/>
              <a:pathLst>
                <a:path w="2131" h="3184" extrusionOk="0">
                  <a:moveTo>
                    <a:pt x="255" y="0"/>
                  </a:moveTo>
                  <a:cubicBezTo>
                    <a:pt x="180" y="0"/>
                    <a:pt x="118" y="61"/>
                    <a:pt x="113" y="137"/>
                  </a:cubicBezTo>
                  <a:cubicBezTo>
                    <a:pt x="90" y="567"/>
                    <a:pt x="1" y="2725"/>
                    <a:pt x="615" y="3116"/>
                  </a:cubicBezTo>
                  <a:cubicBezTo>
                    <a:pt x="669" y="3151"/>
                    <a:pt x="746" y="3184"/>
                    <a:pt x="842" y="3184"/>
                  </a:cubicBezTo>
                  <a:cubicBezTo>
                    <a:pt x="916" y="3184"/>
                    <a:pt x="1001" y="3164"/>
                    <a:pt x="1098" y="3111"/>
                  </a:cubicBezTo>
                  <a:cubicBezTo>
                    <a:pt x="2122" y="2561"/>
                    <a:pt x="2131" y="489"/>
                    <a:pt x="2131" y="399"/>
                  </a:cubicBezTo>
                  <a:cubicBezTo>
                    <a:pt x="2131" y="320"/>
                    <a:pt x="2065" y="255"/>
                    <a:pt x="1986" y="255"/>
                  </a:cubicBezTo>
                  <a:cubicBezTo>
                    <a:pt x="1906" y="255"/>
                    <a:pt x="1840" y="320"/>
                    <a:pt x="1840" y="399"/>
                  </a:cubicBezTo>
                  <a:cubicBezTo>
                    <a:pt x="1840" y="419"/>
                    <a:pt x="1831" y="2385"/>
                    <a:pt x="960" y="2854"/>
                  </a:cubicBezTo>
                  <a:cubicBezTo>
                    <a:pt x="909" y="2882"/>
                    <a:pt x="870" y="2892"/>
                    <a:pt x="839" y="2892"/>
                  </a:cubicBezTo>
                  <a:cubicBezTo>
                    <a:pt x="808" y="2892"/>
                    <a:pt x="786" y="2882"/>
                    <a:pt x="768" y="2871"/>
                  </a:cubicBezTo>
                  <a:cubicBezTo>
                    <a:pt x="405" y="2639"/>
                    <a:pt x="350" y="1083"/>
                    <a:pt x="402" y="155"/>
                  </a:cubicBezTo>
                  <a:cubicBezTo>
                    <a:pt x="406" y="73"/>
                    <a:pt x="345" y="6"/>
                    <a:pt x="265" y="1"/>
                  </a:cubicBezTo>
                  <a:cubicBezTo>
                    <a:pt x="261" y="0"/>
                    <a:pt x="258" y="0"/>
                    <a:pt x="2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74402;p68">
              <a:extLst>
                <a:ext uri="{FF2B5EF4-FFF2-40B4-BE49-F238E27FC236}">
                  <a16:creationId xmlns:a16="http://schemas.microsoft.com/office/drawing/2014/main" id="{0BC7283F-C189-4D79-A032-640B3B4A8AF1}"/>
                </a:ext>
              </a:extLst>
            </p:cNvPr>
            <p:cNvSpPr/>
            <p:nvPr/>
          </p:nvSpPr>
          <p:spPr>
            <a:xfrm rot="-274172">
              <a:off x="5693536" y="3057614"/>
              <a:ext cx="132112" cy="160526"/>
            </a:xfrm>
            <a:custGeom>
              <a:avLst/>
              <a:gdLst/>
              <a:ahLst/>
              <a:cxnLst/>
              <a:rect l="l" t="t" r="r" b="b"/>
              <a:pathLst>
                <a:path w="2255" h="2740" extrusionOk="0">
                  <a:moveTo>
                    <a:pt x="392" y="0"/>
                  </a:moveTo>
                  <a:cubicBezTo>
                    <a:pt x="317" y="0"/>
                    <a:pt x="259" y="54"/>
                    <a:pt x="250" y="128"/>
                  </a:cubicBezTo>
                  <a:cubicBezTo>
                    <a:pt x="204" y="486"/>
                    <a:pt x="1" y="2296"/>
                    <a:pt x="537" y="2665"/>
                  </a:cubicBezTo>
                  <a:cubicBezTo>
                    <a:pt x="592" y="2705"/>
                    <a:pt x="670" y="2739"/>
                    <a:pt x="770" y="2739"/>
                  </a:cubicBezTo>
                  <a:cubicBezTo>
                    <a:pt x="848" y="2739"/>
                    <a:pt x="940" y="2718"/>
                    <a:pt x="1047" y="2661"/>
                  </a:cubicBezTo>
                  <a:cubicBezTo>
                    <a:pt x="2063" y="2112"/>
                    <a:pt x="2240" y="351"/>
                    <a:pt x="2247" y="277"/>
                  </a:cubicBezTo>
                  <a:cubicBezTo>
                    <a:pt x="2254" y="196"/>
                    <a:pt x="2196" y="125"/>
                    <a:pt x="2117" y="118"/>
                  </a:cubicBezTo>
                  <a:cubicBezTo>
                    <a:pt x="2111" y="117"/>
                    <a:pt x="2106" y="117"/>
                    <a:pt x="2100" y="117"/>
                  </a:cubicBezTo>
                  <a:cubicBezTo>
                    <a:pt x="2030" y="117"/>
                    <a:pt x="1966" y="176"/>
                    <a:pt x="1959" y="250"/>
                  </a:cubicBezTo>
                  <a:cubicBezTo>
                    <a:pt x="1956" y="266"/>
                    <a:pt x="1790" y="1930"/>
                    <a:pt x="910" y="2403"/>
                  </a:cubicBezTo>
                  <a:cubicBezTo>
                    <a:pt x="848" y="2437"/>
                    <a:pt x="803" y="2447"/>
                    <a:pt x="771" y="2447"/>
                  </a:cubicBezTo>
                  <a:cubicBezTo>
                    <a:pt x="733" y="2447"/>
                    <a:pt x="713" y="2433"/>
                    <a:pt x="703" y="2427"/>
                  </a:cubicBezTo>
                  <a:cubicBezTo>
                    <a:pt x="415" y="2230"/>
                    <a:pt x="435" y="984"/>
                    <a:pt x="540" y="165"/>
                  </a:cubicBezTo>
                  <a:cubicBezTo>
                    <a:pt x="550" y="86"/>
                    <a:pt x="493" y="12"/>
                    <a:pt x="414" y="2"/>
                  </a:cubicBezTo>
                  <a:cubicBezTo>
                    <a:pt x="406" y="1"/>
                    <a:pt x="399" y="0"/>
                    <a:pt x="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1F2F33BB-4519-4800-94DB-B9AC13B6A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211" y="299771"/>
            <a:ext cx="4105275" cy="234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F8E64946-562E-4ADB-B1E1-8A9270F8B4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530" y="2834586"/>
            <a:ext cx="4110635" cy="200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4" name="Google Shape;74759;p69">
            <a:extLst>
              <a:ext uri="{FF2B5EF4-FFF2-40B4-BE49-F238E27FC236}">
                <a16:creationId xmlns:a16="http://schemas.microsoft.com/office/drawing/2014/main" id="{E95FC783-8FD2-4ED4-82DD-AA6279D81B51}"/>
              </a:ext>
            </a:extLst>
          </p:cNvPr>
          <p:cNvGrpSpPr/>
          <p:nvPr/>
        </p:nvGrpSpPr>
        <p:grpSpPr>
          <a:xfrm>
            <a:off x="7917065" y="4056924"/>
            <a:ext cx="552145" cy="552187"/>
            <a:chOff x="5787675" y="1083275"/>
            <a:chExt cx="656925" cy="656975"/>
          </a:xfrm>
        </p:grpSpPr>
        <p:sp>
          <p:nvSpPr>
            <p:cNvPr id="145" name="Google Shape;74760;p69">
              <a:extLst>
                <a:ext uri="{FF2B5EF4-FFF2-40B4-BE49-F238E27FC236}">
                  <a16:creationId xmlns:a16="http://schemas.microsoft.com/office/drawing/2014/main" id="{385A556F-B413-48EB-AC50-5F356BB086C3}"/>
                </a:ext>
              </a:extLst>
            </p:cNvPr>
            <p:cNvSpPr/>
            <p:nvPr/>
          </p:nvSpPr>
          <p:spPr>
            <a:xfrm>
              <a:off x="5807025" y="1479400"/>
              <a:ext cx="322025" cy="38700"/>
            </a:xfrm>
            <a:custGeom>
              <a:avLst/>
              <a:gdLst/>
              <a:ahLst/>
              <a:cxnLst/>
              <a:rect l="l" t="t" r="r" b="b"/>
              <a:pathLst>
                <a:path w="12881" h="1548" extrusionOk="0">
                  <a:moveTo>
                    <a:pt x="0" y="0"/>
                  </a:moveTo>
                  <a:lnTo>
                    <a:pt x="0" y="1548"/>
                  </a:lnTo>
                  <a:lnTo>
                    <a:pt x="12365" y="1548"/>
                  </a:lnTo>
                  <a:lnTo>
                    <a:pt x="12881" y="776"/>
                  </a:lnTo>
                  <a:lnTo>
                    <a:pt x="12365" y="3"/>
                  </a:lnTo>
                  <a:cubicBezTo>
                    <a:pt x="12016" y="0"/>
                    <a:pt x="348" y="0"/>
                    <a:pt x="0" y="0"/>
                  </a:cubicBezTo>
                  <a:close/>
                </a:path>
              </a:pathLst>
            </a:custGeom>
            <a:solidFill>
              <a:srgbClr val="D5E8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4761;p69">
              <a:extLst>
                <a:ext uri="{FF2B5EF4-FFF2-40B4-BE49-F238E27FC236}">
                  <a16:creationId xmlns:a16="http://schemas.microsoft.com/office/drawing/2014/main" id="{F1C7677A-9E71-4C65-955E-2D7A38515D09}"/>
                </a:ext>
              </a:extLst>
            </p:cNvPr>
            <p:cNvSpPr/>
            <p:nvPr/>
          </p:nvSpPr>
          <p:spPr>
            <a:xfrm>
              <a:off x="6116125" y="1479400"/>
              <a:ext cx="309150" cy="38700"/>
            </a:xfrm>
            <a:custGeom>
              <a:avLst/>
              <a:gdLst/>
              <a:ahLst/>
              <a:cxnLst/>
              <a:rect l="l" t="t" r="r" b="b"/>
              <a:pathLst>
                <a:path w="12366" h="1548" extrusionOk="0">
                  <a:moveTo>
                    <a:pt x="1" y="0"/>
                  </a:moveTo>
                  <a:lnTo>
                    <a:pt x="1" y="1548"/>
                  </a:lnTo>
                  <a:lnTo>
                    <a:pt x="12365" y="1548"/>
                  </a:lnTo>
                  <a:lnTo>
                    <a:pt x="123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4762;p69">
              <a:extLst>
                <a:ext uri="{FF2B5EF4-FFF2-40B4-BE49-F238E27FC236}">
                  <a16:creationId xmlns:a16="http://schemas.microsoft.com/office/drawing/2014/main" id="{60DB6511-4F1A-4546-97D5-39BDB7DF1667}"/>
                </a:ext>
              </a:extLst>
            </p:cNvPr>
            <p:cNvSpPr/>
            <p:nvPr/>
          </p:nvSpPr>
          <p:spPr>
            <a:xfrm>
              <a:off x="5807025" y="1131650"/>
              <a:ext cx="322025" cy="38675"/>
            </a:xfrm>
            <a:custGeom>
              <a:avLst/>
              <a:gdLst/>
              <a:ahLst/>
              <a:cxnLst/>
              <a:rect l="l" t="t" r="r" b="b"/>
              <a:pathLst>
                <a:path w="12881" h="1547" extrusionOk="0">
                  <a:moveTo>
                    <a:pt x="0" y="0"/>
                  </a:moveTo>
                  <a:lnTo>
                    <a:pt x="0" y="1546"/>
                  </a:lnTo>
                  <a:lnTo>
                    <a:pt x="12365" y="1546"/>
                  </a:lnTo>
                  <a:lnTo>
                    <a:pt x="12881" y="774"/>
                  </a:lnTo>
                  <a:lnTo>
                    <a:pt x="12365" y="2"/>
                  </a:lnTo>
                  <a:cubicBezTo>
                    <a:pt x="12016" y="0"/>
                    <a:pt x="348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4763;p69">
              <a:extLst>
                <a:ext uri="{FF2B5EF4-FFF2-40B4-BE49-F238E27FC236}">
                  <a16:creationId xmlns:a16="http://schemas.microsoft.com/office/drawing/2014/main" id="{9A33E4B3-EDA0-4A80-86E1-33AA3592A9E1}"/>
                </a:ext>
              </a:extLst>
            </p:cNvPr>
            <p:cNvSpPr/>
            <p:nvPr/>
          </p:nvSpPr>
          <p:spPr>
            <a:xfrm>
              <a:off x="5807025" y="1305525"/>
              <a:ext cx="322025" cy="38675"/>
            </a:xfrm>
            <a:custGeom>
              <a:avLst/>
              <a:gdLst/>
              <a:ahLst/>
              <a:cxnLst/>
              <a:rect l="l" t="t" r="r" b="b"/>
              <a:pathLst>
                <a:path w="12881" h="1547" extrusionOk="0">
                  <a:moveTo>
                    <a:pt x="0" y="0"/>
                  </a:moveTo>
                  <a:lnTo>
                    <a:pt x="0" y="1546"/>
                  </a:lnTo>
                  <a:lnTo>
                    <a:pt x="12365" y="1546"/>
                  </a:lnTo>
                  <a:lnTo>
                    <a:pt x="12881" y="774"/>
                  </a:lnTo>
                  <a:lnTo>
                    <a:pt x="12365" y="2"/>
                  </a:lnTo>
                  <a:cubicBezTo>
                    <a:pt x="12016" y="0"/>
                    <a:pt x="348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4764;p69">
              <a:extLst>
                <a:ext uri="{FF2B5EF4-FFF2-40B4-BE49-F238E27FC236}">
                  <a16:creationId xmlns:a16="http://schemas.microsoft.com/office/drawing/2014/main" id="{06BE3CAC-7B70-4BA2-8713-79F336801A3C}"/>
                </a:ext>
              </a:extLst>
            </p:cNvPr>
            <p:cNvSpPr/>
            <p:nvPr/>
          </p:nvSpPr>
          <p:spPr>
            <a:xfrm>
              <a:off x="5884250" y="1431050"/>
              <a:ext cx="77375" cy="135325"/>
            </a:xfrm>
            <a:custGeom>
              <a:avLst/>
              <a:gdLst/>
              <a:ahLst/>
              <a:cxnLst/>
              <a:rect l="l" t="t" r="r" b="b"/>
              <a:pathLst>
                <a:path w="3095" h="5413" extrusionOk="0">
                  <a:moveTo>
                    <a:pt x="1547" y="0"/>
                  </a:moveTo>
                  <a:cubicBezTo>
                    <a:pt x="694" y="0"/>
                    <a:pt x="1" y="693"/>
                    <a:pt x="1" y="1548"/>
                  </a:cubicBezTo>
                  <a:lnTo>
                    <a:pt x="1" y="3866"/>
                  </a:lnTo>
                  <a:cubicBezTo>
                    <a:pt x="1" y="4719"/>
                    <a:pt x="694" y="5412"/>
                    <a:pt x="1547" y="5412"/>
                  </a:cubicBezTo>
                  <a:cubicBezTo>
                    <a:pt x="1975" y="5412"/>
                    <a:pt x="2360" y="5239"/>
                    <a:pt x="2639" y="4959"/>
                  </a:cubicBezTo>
                  <a:cubicBezTo>
                    <a:pt x="2920" y="4679"/>
                    <a:pt x="3094" y="4293"/>
                    <a:pt x="3094" y="3866"/>
                  </a:cubicBezTo>
                  <a:lnTo>
                    <a:pt x="3094" y="1548"/>
                  </a:lnTo>
                  <a:cubicBezTo>
                    <a:pt x="3094" y="693"/>
                    <a:pt x="2401" y="0"/>
                    <a:pt x="15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4765;p69">
              <a:extLst>
                <a:ext uri="{FF2B5EF4-FFF2-40B4-BE49-F238E27FC236}">
                  <a16:creationId xmlns:a16="http://schemas.microsoft.com/office/drawing/2014/main" id="{665A54D4-DB1F-4DF4-B8C4-07E5959D5103}"/>
                </a:ext>
              </a:extLst>
            </p:cNvPr>
            <p:cNvSpPr/>
            <p:nvPr/>
          </p:nvSpPr>
          <p:spPr>
            <a:xfrm>
              <a:off x="5961525" y="1431050"/>
              <a:ext cx="77350" cy="135325"/>
            </a:xfrm>
            <a:custGeom>
              <a:avLst/>
              <a:gdLst/>
              <a:ahLst/>
              <a:cxnLst/>
              <a:rect l="l" t="t" r="r" b="b"/>
              <a:pathLst>
                <a:path w="3094" h="5413" extrusionOk="0">
                  <a:moveTo>
                    <a:pt x="1548" y="0"/>
                  </a:moveTo>
                  <a:cubicBezTo>
                    <a:pt x="693" y="0"/>
                    <a:pt x="0" y="693"/>
                    <a:pt x="0" y="1548"/>
                  </a:cubicBezTo>
                  <a:lnTo>
                    <a:pt x="0" y="3866"/>
                  </a:lnTo>
                  <a:cubicBezTo>
                    <a:pt x="0" y="4719"/>
                    <a:pt x="693" y="5412"/>
                    <a:pt x="1548" y="5412"/>
                  </a:cubicBezTo>
                  <a:cubicBezTo>
                    <a:pt x="1547" y="5412"/>
                    <a:pt x="1557" y="5413"/>
                    <a:pt x="1576" y="5413"/>
                  </a:cubicBezTo>
                  <a:cubicBezTo>
                    <a:pt x="1699" y="5413"/>
                    <a:pt x="2215" y="5385"/>
                    <a:pt x="2641" y="4959"/>
                  </a:cubicBezTo>
                  <a:cubicBezTo>
                    <a:pt x="2920" y="4679"/>
                    <a:pt x="3094" y="4293"/>
                    <a:pt x="3094" y="3866"/>
                  </a:cubicBezTo>
                  <a:lnTo>
                    <a:pt x="3094" y="1548"/>
                  </a:lnTo>
                  <a:cubicBezTo>
                    <a:pt x="3094" y="693"/>
                    <a:pt x="2401" y="0"/>
                    <a:pt x="1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4766;p69">
              <a:extLst>
                <a:ext uri="{FF2B5EF4-FFF2-40B4-BE49-F238E27FC236}">
                  <a16:creationId xmlns:a16="http://schemas.microsoft.com/office/drawing/2014/main" id="{DBAB2F24-AC9C-4324-94B3-D60B12AD4D00}"/>
                </a:ext>
              </a:extLst>
            </p:cNvPr>
            <p:cNvSpPr/>
            <p:nvPr/>
          </p:nvSpPr>
          <p:spPr>
            <a:xfrm>
              <a:off x="6038825" y="1431050"/>
              <a:ext cx="77325" cy="135325"/>
            </a:xfrm>
            <a:custGeom>
              <a:avLst/>
              <a:gdLst/>
              <a:ahLst/>
              <a:cxnLst/>
              <a:rect l="l" t="t" r="r" b="b"/>
              <a:pathLst>
                <a:path w="3093" h="5413" extrusionOk="0">
                  <a:moveTo>
                    <a:pt x="1547" y="0"/>
                  </a:moveTo>
                  <a:cubicBezTo>
                    <a:pt x="692" y="0"/>
                    <a:pt x="1" y="693"/>
                    <a:pt x="1" y="1548"/>
                  </a:cubicBezTo>
                  <a:lnTo>
                    <a:pt x="1" y="3866"/>
                  </a:lnTo>
                  <a:cubicBezTo>
                    <a:pt x="1" y="4719"/>
                    <a:pt x="692" y="5412"/>
                    <a:pt x="1547" y="5412"/>
                  </a:cubicBezTo>
                  <a:cubicBezTo>
                    <a:pt x="1546" y="5412"/>
                    <a:pt x="1556" y="5413"/>
                    <a:pt x="1574" y="5413"/>
                  </a:cubicBezTo>
                  <a:cubicBezTo>
                    <a:pt x="1698" y="5413"/>
                    <a:pt x="2214" y="5385"/>
                    <a:pt x="2639" y="4959"/>
                  </a:cubicBezTo>
                  <a:cubicBezTo>
                    <a:pt x="2920" y="4679"/>
                    <a:pt x="3093" y="4293"/>
                    <a:pt x="3093" y="3866"/>
                  </a:cubicBezTo>
                  <a:lnTo>
                    <a:pt x="3093" y="1548"/>
                  </a:lnTo>
                  <a:cubicBezTo>
                    <a:pt x="3093" y="693"/>
                    <a:pt x="2400" y="0"/>
                    <a:pt x="1547" y="0"/>
                  </a:cubicBezTo>
                  <a:close/>
                </a:path>
              </a:pathLst>
            </a:custGeom>
            <a:solidFill>
              <a:srgbClr val="FF8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4767;p69">
              <a:extLst>
                <a:ext uri="{FF2B5EF4-FFF2-40B4-BE49-F238E27FC236}">
                  <a16:creationId xmlns:a16="http://schemas.microsoft.com/office/drawing/2014/main" id="{272A77DC-9848-48D5-B644-4C0D7AE969EF}"/>
                </a:ext>
              </a:extLst>
            </p:cNvPr>
            <p:cNvSpPr/>
            <p:nvPr/>
          </p:nvSpPr>
          <p:spPr>
            <a:xfrm>
              <a:off x="5903575" y="1083275"/>
              <a:ext cx="77350" cy="135350"/>
            </a:xfrm>
            <a:custGeom>
              <a:avLst/>
              <a:gdLst/>
              <a:ahLst/>
              <a:cxnLst/>
              <a:rect l="l" t="t" r="r" b="b"/>
              <a:pathLst>
                <a:path w="3094" h="5414" extrusionOk="0">
                  <a:moveTo>
                    <a:pt x="1546" y="1"/>
                  </a:moveTo>
                  <a:cubicBezTo>
                    <a:pt x="693" y="1"/>
                    <a:pt x="0" y="694"/>
                    <a:pt x="0" y="1547"/>
                  </a:cubicBezTo>
                  <a:lnTo>
                    <a:pt x="0" y="3867"/>
                  </a:lnTo>
                  <a:cubicBezTo>
                    <a:pt x="0" y="4720"/>
                    <a:pt x="693" y="5413"/>
                    <a:pt x="1546" y="5413"/>
                  </a:cubicBezTo>
                  <a:cubicBezTo>
                    <a:pt x="1546" y="5413"/>
                    <a:pt x="1557" y="5414"/>
                    <a:pt x="1579" y="5414"/>
                  </a:cubicBezTo>
                  <a:cubicBezTo>
                    <a:pt x="1711" y="5414"/>
                    <a:pt x="2219" y="5381"/>
                    <a:pt x="2640" y="4959"/>
                  </a:cubicBezTo>
                  <a:cubicBezTo>
                    <a:pt x="2919" y="4679"/>
                    <a:pt x="3094" y="4293"/>
                    <a:pt x="3094" y="3867"/>
                  </a:cubicBezTo>
                  <a:lnTo>
                    <a:pt x="3094" y="1547"/>
                  </a:lnTo>
                  <a:cubicBezTo>
                    <a:pt x="3094" y="694"/>
                    <a:pt x="2401" y="1"/>
                    <a:pt x="1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4768;p69">
              <a:extLst>
                <a:ext uri="{FF2B5EF4-FFF2-40B4-BE49-F238E27FC236}">
                  <a16:creationId xmlns:a16="http://schemas.microsoft.com/office/drawing/2014/main" id="{882E32C7-3138-431D-BB11-A5EFCB56C6FC}"/>
                </a:ext>
              </a:extLst>
            </p:cNvPr>
            <p:cNvSpPr/>
            <p:nvPr/>
          </p:nvSpPr>
          <p:spPr>
            <a:xfrm>
              <a:off x="6019525" y="1257150"/>
              <a:ext cx="77325" cy="135300"/>
            </a:xfrm>
            <a:custGeom>
              <a:avLst/>
              <a:gdLst/>
              <a:ahLst/>
              <a:cxnLst/>
              <a:rect l="l" t="t" r="r" b="b"/>
              <a:pathLst>
                <a:path w="3093" h="5412" extrusionOk="0">
                  <a:moveTo>
                    <a:pt x="1546" y="1"/>
                  </a:moveTo>
                  <a:cubicBezTo>
                    <a:pt x="692" y="1"/>
                    <a:pt x="0" y="692"/>
                    <a:pt x="0" y="1547"/>
                  </a:cubicBezTo>
                  <a:lnTo>
                    <a:pt x="0" y="3865"/>
                  </a:lnTo>
                  <a:cubicBezTo>
                    <a:pt x="0" y="4720"/>
                    <a:pt x="692" y="5411"/>
                    <a:pt x="1546" y="5411"/>
                  </a:cubicBezTo>
                  <a:cubicBezTo>
                    <a:pt x="1973" y="5411"/>
                    <a:pt x="2360" y="5240"/>
                    <a:pt x="2639" y="4958"/>
                  </a:cubicBezTo>
                  <a:cubicBezTo>
                    <a:pt x="2920" y="4679"/>
                    <a:pt x="3092" y="4292"/>
                    <a:pt x="3092" y="3865"/>
                  </a:cubicBezTo>
                  <a:lnTo>
                    <a:pt x="3092" y="1547"/>
                  </a:lnTo>
                  <a:cubicBezTo>
                    <a:pt x="3092" y="692"/>
                    <a:pt x="2399" y="1"/>
                    <a:pt x="15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4769;p69">
              <a:extLst>
                <a:ext uri="{FF2B5EF4-FFF2-40B4-BE49-F238E27FC236}">
                  <a16:creationId xmlns:a16="http://schemas.microsoft.com/office/drawing/2014/main" id="{E2E74454-E568-4B18-AC3F-5D19EC9CDC66}"/>
                </a:ext>
              </a:extLst>
            </p:cNvPr>
            <p:cNvSpPr/>
            <p:nvPr/>
          </p:nvSpPr>
          <p:spPr>
            <a:xfrm>
              <a:off x="5942225" y="1257150"/>
              <a:ext cx="77350" cy="135350"/>
            </a:xfrm>
            <a:custGeom>
              <a:avLst/>
              <a:gdLst/>
              <a:ahLst/>
              <a:cxnLst/>
              <a:rect l="l" t="t" r="r" b="b"/>
              <a:pathLst>
                <a:path w="3094" h="5414" extrusionOk="0">
                  <a:moveTo>
                    <a:pt x="1548" y="1"/>
                  </a:moveTo>
                  <a:cubicBezTo>
                    <a:pt x="693" y="1"/>
                    <a:pt x="0" y="692"/>
                    <a:pt x="0" y="1547"/>
                  </a:cubicBezTo>
                  <a:lnTo>
                    <a:pt x="0" y="3865"/>
                  </a:lnTo>
                  <a:cubicBezTo>
                    <a:pt x="0" y="4720"/>
                    <a:pt x="693" y="5411"/>
                    <a:pt x="1548" y="5411"/>
                  </a:cubicBezTo>
                  <a:cubicBezTo>
                    <a:pt x="1547" y="5412"/>
                    <a:pt x="1560" y="5413"/>
                    <a:pt x="1584" y="5413"/>
                  </a:cubicBezTo>
                  <a:cubicBezTo>
                    <a:pt x="1722" y="5413"/>
                    <a:pt x="2225" y="5376"/>
                    <a:pt x="2640" y="4958"/>
                  </a:cubicBezTo>
                  <a:cubicBezTo>
                    <a:pt x="2919" y="4679"/>
                    <a:pt x="3094" y="4292"/>
                    <a:pt x="3094" y="3865"/>
                  </a:cubicBezTo>
                  <a:lnTo>
                    <a:pt x="3094" y="1547"/>
                  </a:lnTo>
                  <a:cubicBezTo>
                    <a:pt x="3094" y="692"/>
                    <a:pt x="2401" y="1"/>
                    <a:pt x="15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4770;p69">
              <a:extLst>
                <a:ext uri="{FF2B5EF4-FFF2-40B4-BE49-F238E27FC236}">
                  <a16:creationId xmlns:a16="http://schemas.microsoft.com/office/drawing/2014/main" id="{30D37C73-2BFD-4FC1-A59B-97EABBB3CE22}"/>
                </a:ext>
              </a:extLst>
            </p:cNvPr>
            <p:cNvSpPr/>
            <p:nvPr/>
          </p:nvSpPr>
          <p:spPr>
            <a:xfrm>
              <a:off x="6116125" y="1131650"/>
              <a:ext cx="309150" cy="38675"/>
            </a:xfrm>
            <a:custGeom>
              <a:avLst/>
              <a:gdLst/>
              <a:ahLst/>
              <a:cxnLst/>
              <a:rect l="l" t="t" r="r" b="b"/>
              <a:pathLst>
                <a:path w="12366" h="1547" extrusionOk="0">
                  <a:moveTo>
                    <a:pt x="1" y="0"/>
                  </a:moveTo>
                  <a:lnTo>
                    <a:pt x="1" y="1546"/>
                  </a:lnTo>
                  <a:lnTo>
                    <a:pt x="12365" y="1546"/>
                  </a:lnTo>
                  <a:lnTo>
                    <a:pt x="123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4771;p69">
              <a:extLst>
                <a:ext uri="{FF2B5EF4-FFF2-40B4-BE49-F238E27FC236}">
                  <a16:creationId xmlns:a16="http://schemas.microsoft.com/office/drawing/2014/main" id="{485775ED-D312-4A42-8EFB-981C7FD1B764}"/>
                </a:ext>
              </a:extLst>
            </p:cNvPr>
            <p:cNvSpPr/>
            <p:nvPr/>
          </p:nvSpPr>
          <p:spPr>
            <a:xfrm>
              <a:off x="6116125" y="1305525"/>
              <a:ext cx="309150" cy="38675"/>
            </a:xfrm>
            <a:custGeom>
              <a:avLst/>
              <a:gdLst/>
              <a:ahLst/>
              <a:cxnLst/>
              <a:rect l="l" t="t" r="r" b="b"/>
              <a:pathLst>
                <a:path w="12366" h="1547" extrusionOk="0">
                  <a:moveTo>
                    <a:pt x="1" y="0"/>
                  </a:moveTo>
                  <a:lnTo>
                    <a:pt x="1" y="1546"/>
                  </a:lnTo>
                  <a:lnTo>
                    <a:pt x="12365" y="1546"/>
                  </a:lnTo>
                  <a:lnTo>
                    <a:pt x="123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4772;p69">
              <a:extLst>
                <a:ext uri="{FF2B5EF4-FFF2-40B4-BE49-F238E27FC236}">
                  <a16:creationId xmlns:a16="http://schemas.microsoft.com/office/drawing/2014/main" id="{38A64C22-F748-4B65-9E87-77171CCE61F7}"/>
                </a:ext>
              </a:extLst>
            </p:cNvPr>
            <p:cNvSpPr/>
            <p:nvPr/>
          </p:nvSpPr>
          <p:spPr>
            <a:xfrm>
              <a:off x="6405925" y="1083325"/>
              <a:ext cx="38675" cy="579625"/>
            </a:xfrm>
            <a:custGeom>
              <a:avLst/>
              <a:gdLst/>
              <a:ahLst/>
              <a:cxnLst/>
              <a:rect l="l" t="t" r="r" b="b"/>
              <a:pathLst>
                <a:path w="1547" h="23185" extrusionOk="0">
                  <a:moveTo>
                    <a:pt x="1" y="0"/>
                  </a:moveTo>
                  <a:lnTo>
                    <a:pt x="1" y="23184"/>
                  </a:lnTo>
                  <a:lnTo>
                    <a:pt x="1547" y="23184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4773;p69">
              <a:extLst>
                <a:ext uri="{FF2B5EF4-FFF2-40B4-BE49-F238E27FC236}">
                  <a16:creationId xmlns:a16="http://schemas.microsoft.com/office/drawing/2014/main" id="{2CF084A7-AEE2-4AB7-ABC0-D76AD9B2F379}"/>
                </a:ext>
              </a:extLst>
            </p:cNvPr>
            <p:cNvSpPr/>
            <p:nvPr/>
          </p:nvSpPr>
          <p:spPr>
            <a:xfrm>
              <a:off x="5787675" y="1083325"/>
              <a:ext cx="38675" cy="579625"/>
            </a:xfrm>
            <a:custGeom>
              <a:avLst/>
              <a:gdLst/>
              <a:ahLst/>
              <a:cxnLst/>
              <a:rect l="l" t="t" r="r" b="b"/>
              <a:pathLst>
                <a:path w="1547" h="23185" extrusionOk="0">
                  <a:moveTo>
                    <a:pt x="1" y="0"/>
                  </a:moveTo>
                  <a:lnTo>
                    <a:pt x="1" y="23184"/>
                  </a:lnTo>
                  <a:lnTo>
                    <a:pt x="1547" y="23184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4774;p69">
              <a:extLst>
                <a:ext uri="{FF2B5EF4-FFF2-40B4-BE49-F238E27FC236}">
                  <a16:creationId xmlns:a16="http://schemas.microsoft.com/office/drawing/2014/main" id="{E6587D47-E98A-4ACC-90F7-0AF0A8313C85}"/>
                </a:ext>
              </a:extLst>
            </p:cNvPr>
            <p:cNvSpPr/>
            <p:nvPr/>
          </p:nvSpPr>
          <p:spPr>
            <a:xfrm>
              <a:off x="6193375" y="1431100"/>
              <a:ext cx="77350" cy="135300"/>
            </a:xfrm>
            <a:custGeom>
              <a:avLst/>
              <a:gdLst/>
              <a:ahLst/>
              <a:cxnLst/>
              <a:rect l="l" t="t" r="r" b="b"/>
              <a:pathLst>
                <a:path w="3094" h="5412" extrusionOk="0">
                  <a:moveTo>
                    <a:pt x="1546" y="1"/>
                  </a:moveTo>
                  <a:cubicBezTo>
                    <a:pt x="693" y="1"/>
                    <a:pt x="0" y="692"/>
                    <a:pt x="0" y="1547"/>
                  </a:cubicBezTo>
                  <a:lnTo>
                    <a:pt x="0" y="3865"/>
                  </a:lnTo>
                  <a:cubicBezTo>
                    <a:pt x="0" y="4720"/>
                    <a:pt x="693" y="5411"/>
                    <a:pt x="1546" y="5411"/>
                  </a:cubicBezTo>
                  <a:cubicBezTo>
                    <a:pt x="2401" y="5411"/>
                    <a:pt x="3094" y="4720"/>
                    <a:pt x="3094" y="3865"/>
                  </a:cubicBezTo>
                  <a:lnTo>
                    <a:pt x="3094" y="1546"/>
                  </a:lnTo>
                  <a:cubicBezTo>
                    <a:pt x="3094" y="692"/>
                    <a:pt x="2401" y="1"/>
                    <a:pt x="15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4775;p69">
              <a:extLst>
                <a:ext uri="{FF2B5EF4-FFF2-40B4-BE49-F238E27FC236}">
                  <a16:creationId xmlns:a16="http://schemas.microsoft.com/office/drawing/2014/main" id="{CED1E9DA-4CA4-4353-B34B-D87AFD9FC75F}"/>
                </a:ext>
              </a:extLst>
            </p:cNvPr>
            <p:cNvSpPr/>
            <p:nvPr/>
          </p:nvSpPr>
          <p:spPr>
            <a:xfrm>
              <a:off x="6270625" y="1431100"/>
              <a:ext cx="77375" cy="135300"/>
            </a:xfrm>
            <a:custGeom>
              <a:avLst/>
              <a:gdLst/>
              <a:ahLst/>
              <a:cxnLst/>
              <a:rect l="l" t="t" r="r" b="b"/>
              <a:pathLst>
                <a:path w="3095" h="5412" extrusionOk="0">
                  <a:moveTo>
                    <a:pt x="1548" y="1"/>
                  </a:moveTo>
                  <a:cubicBezTo>
                    <a:pt x="694" y="1"/>
                    <a:pt x="1" y="692"/>
                    <a:pt x="1" y="1547"/>
                  </a:cubicBezTo>
                  <a:lnTo>
                    <a:pt x="1" y="3865"/>
                  </a:lnTo>
                  <a:cubicBezTo>
                    <a:pt x="1" y="4720"/>
                    <a:pt x="694" y="5411"/>
                    <a:pt x="1548" y="5411"/>
                  </a:cubicBezTo>
                  <a:cubicBezTo>
                    <a:pt x="2401" y="5411"/>
                    <a:pt x="3094" y="4720"/>
                    <a:pt x="3094" y="3865"/>
                  </a:cubicBezTo>
                  <a:lnTo>
                    <a:pt x="3094" y="1546"/>
                  </a:lnTo>
                  <a:cubicBezTo>
                    <a:pt x="3094" y="692"/>
                    <a:pt x="2401" y="1"/>
                    <a:pt x="15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4776;p69">
              <a:extLst>
                <a:ext uri="{FF2B5EF4-FFF2-40B4-BE49-F238E27FC236}">
                  <a16:creationId xmlns:a16="http://schemas.microsoft.com/office/drawing/2014/main" id="{0E5F9A36-8EB4-4CB9-8782-A52B2DA7D27F}"/>
                </a:ext>
              </a:extLst>
            </p:cNvPr>
            <p:cNvSpPr/>
            <p:nvPr/>
          </p:nvSpPr>
          <p:spPr>
            <a:xfrm>
              <a:off x="6270625" y="1083325"/>
              <a:ext cx="77375" cy="135325"/>
            </a:xfrm>
            <a:custGeom>
              <a:avLst/>
              <a:gdLst/>
              <a:ahLst/>
              <a:cxnLst/>
              <a:rect l="l" t="t" r="r" b="b"/>
              <a:pathLst>
                <a:path w="3095" h="5413" extrusionOk="0">
                  <a:moveTo>
                    <a:pt x="1548" y="0"/>
                  </a:moveTo>
                  <a:cubicBezTo>
                    <a:pt x="694" y="0"/>
                    <a:pt x="1" y="693"/>
                    <a:pt x="1" y="1548"/>
                  </a:cubicBezTo>
                  <a:lnTo>
                    <a:pt x="1" y="3866"/>
                  </a:lnTo>
                  <a:cubicBezTo>
                    <a:pt x="1" y="4719"/>
                    <a:pt x="694" y="5412"/>
                    <a:pt x="1548" y="5412"/>
                  </a:cubicBezTo>
                  <a:cubicBezTo>
                    <a:pt x="2401" y="5412"/>
                    <a:pt x="3094" y="4719"/>
                    <a:pt x="3094" y="3866"/>
                  </a:cubicBezTo>
                  <a:lnTo>
                    <a:pt x="3094" y="1548"/>
                  </a:lnTo>
                  <a:cubicBezTo>
                    <a:pt x="3094" y="693"/>
                    <a:pt x="2401" y="0"/>
                    <a:pt x="1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74777;p69">
              <a:extLst>
                <a:ext uri="{FF2B5EF4-FFF2-40B4-BE49-F238E27FC236}">
                  <a16:creationId xmlns:a16="http://schemas.microsoft.com/office/drawing/2014/main" id="{9FA37F4A-C9E9-40FA-B254-45E8C9E20CE8}"/>
                </a:ext>
              </a:extLst>
            </p:cNvPr>
            <p:cNvSpPr/>
            <p:nvPr/>
          </p:nvSpPr>
          <p:spPr>
            <a:xfrm>
              <a:off x="6193375" y="1083325"/>
              <a:ext cx="77350" cy="135325"/>
            </a:xfrm>
            <a:custGeom>
              <a:avLst/>
              <a:gdLst/>
              <a:ahLst/>
              <a:cxnLst/>
              <a:rect l="l" t="t" r="r" b="b"/>
              <a:pathLst>
                <a:path w="3094" h="5413" extrusionOk="0">
                  <a:moveTo>
                    <a:pt x="1546" y="0"/>
                  </a:moveTo>
                  <a:cubicBezTo>
                    <a:pt x="693" y="0"/>
                    <a:pt x="0" y="693"/>
                    <a:pt x="0" y="1548"/>
                  </a:cubicBezTo>
                  <a:lnTo>
                    <a:pt x="0" y="3866"/>
                  </a:lnTo>
                  <a:cubicBezTo>
                    <a:pt x="0" y="4719"/>
                    <a:pt x="693" y="5412"/>
                    <a:pt x="1546" y="5412"/>
                  </a:cubicBezTo>
                  <a:cubicBezTo>
                    <a:pt x="2401" y="5412"/>
                    <a:pt x="3094" y="4719"/>
                    <a:pt x="3094" y="3866"/>
                  </a:cubicBezTo>
                  <a:lnTo>
                    <a:pt x="3094" y="1548"/>
                  </a:lnTo>
                  <a:cubicBezTo>
                    <a:pt x="3094" y="693"/>
                    <a:pt x="2401" y="0"/>
                    <a:pt x="15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74778;p69">
              <a:extLst>
                <a:ext uri="{FF2B5EF4-FFF2-40B4-BE49-F238E27FC236}">
                  <a16:creationId xmlns:a16="http://schemas.microsoft.com/office/drawing/2014/main" id="{02B4B948-82C7-43BC-BDCB-F94636E2DC9E}"/>
                </a:ext>
              </a:extLst>
            </p:cNvPr>
            <p:cNvSpPr/>
            <p:nvPr/>
          </p:nvSpPr>
          <p:spPr>
            <a:xfrm>
              <a:off x="6116100" y="1083325"/>
              <a:ext cx="77325" cy="135275"/>
            </a:xfrm>
            <a:custGeom>
              <a:avLst/>
              <a:gdLst/>
              <a:ahLst/>
              <a:cxnLst/>
              <a:rect l="l" t="t" r="r" b="b"/>
              <a:pathLst>
                <a:path w="3093" h="5411" extrusionOk="0">
                  <a:moveTo>
                    <a:pt x="1546" y="0"/>
                  </a:moveTo>
                  <a:cubicBezTo>
                    <a:pt x="693" y="0"/>
                    <a:pt x="0" y="693"/>
                    <a:pt x="0" y="1548"/>
                  </a:cubicBezTo>
                  <a:lnTo>
                    <a:pt x="0" y="3866"/>
                  </a:lnTo>
                  <a:cubicBezTo>
                    <a:pt x="2" y="4718"/>
                    <a:pt x="693" y="5411"/>
                    <a:pt x="1546" y="5411"/>
                  </a:cubicBezTo>
                  <a:cubicBezTo>
                    <a:pt x="2401" y="5411"/>
                    <a:pt x="3092" y="4718"/>
                    <a:pt x="3092" y="3865"/>
                  </a:cubicBezTo>
                  <a:lnTo>
                    <a:pt x="3092" y="1548"/>
                  </a:lnTo>
                  <a:cubicBezTo>
                    <a:pt x="3092" y="693"/>
                    <a:pt x="2399" y="0"/>
                    <a:pt x="15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74779;p69">
              <a:extLst>
                <a:ext uri="{FF2B5EF4-FFF2-40B4-BE49-F238E27FC236}">
                  <a16:creationId xmlns:a16="http://schemas.microsoft.com/office/drawing/2014/main" id="{C500E4D7-FF67-48D9-9288-29E7E7D5E904}"/>
                </a:ext>
              </a:extLst>
            </p:cNvPr>
            <p:cNvSpPr/>
            <p:nvPr/>
          </p:nvSpPr>
          <p:spPr>
            <a:xfrm>
              <a:off x="6232025" y="1257225"/>
              <a:ext cx="77350" cy="135325"/>
            </a:xfrm>
            <a:custGeom>
              <a:avLst/>
              <a:gdLst/>
              <a:ahLst/>
              <a:cxnLst/>
              <a:rect l="l" t="t" r="r" b="b"/>
              <a:pathLst>
                <a:path w="3094" h="5413" extrusionOk="0">
                  <a:moveTo>
                    <a:pt x="1548" y="1"/>
                  </a:moveTo>
                  <a:cubicBezTo>
                    <a:pt x="693" y="1"/>
                    <a:pt x="0" y="694"/>
                    <a:pt x="0" y="1547"/>
                  </a:cubicBezTo>
                  <a:lnTo>
                    <a:pt x="0" y="3867"/>
                  </a:lnTo>
                  <a:cubicBezTo>
                    <a:pt x="0" y="4720"/>
                    <a:pt x="693" y="5413"/>
                    <a:pt x="1548" y="5413"/>
                  </a:cubicBezTo>
                  <a:cubicBezTo>
                    <a:pt x="2401" y="5413"/>
                    <a:pt x="3094" y="4720"/>
                    <a:pt x="3094" y="3867"/>
                  </a:cubicBezTo>
                  <a:lnTo>
                    <a:pt x="3094" y="1545"/>
                  </a:lnTo>
                  <a:cubicBezTo>
                    <a:pt x="3092" y="692"/>
                    <a:pt x="2401" y="1"/>
                    <a:pt x="1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74780;p69">
              <a:extLst>
                <a:ext uri="{FF2B5EF4-FFF2-40B4-BE49-F238E27FC236}">
                  <a16:creationId xmlns:a16="http://schemas.microsoft.com/office/drawing/2014/main" id="{3C74185A-D76B-4459-8408-E846974F23C6}"/>
                </a:ext>
              </a:extLst>
            </p:cNvPr>
            <p:cNvSpPr/>
            <p:nvPr/>
          </p:nvSpPr>
          <p:spPr>
            <a:xfrm>
              <a:off x="5787675" y="1643575"/>
              <a:ext cx="341350" cy="96675"/>
            </a:xfrm>
            <a:custGeom>
              <a:avLst/>
              <a:gdLst/>
              <a:ahLst/>
              <a:cxnLst/>
              <a:rect l="l" t="t" r="r" b="b"/>
              <a:pathLst>
                <a:path w="13654" h="3867" extrusionOk="0">
                  <a:moveTo>
                    <a:pt x="13137" y="0"/>
                  </a:moveTo>
                  <a:cubicBezTo>
                    <a:pt x="12769" y="2"/>
                    <a:pt x="372" y="2"/>
                    <a:pt x="1" y="2"/>
                  </a:cubicBezTo>
                  <a:lnTo>
                    <a:pt x="1" y="3866"/>
                  </a:lnTo>
                  <a:lnTo>
                    <a:pt x="13137" y="3866"/>
                  </a:lnTo>
                  <a:lnTo>
                    <a:pt x="13653" y="1933"/>
                  </a:lnTo>
                  <a:lnTo>
                    <a:pt x="13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74781;p69">
              <a:extLst>
                <a:ext uri="{FF2B5EF4-FFF2-40B4-BE49-F238E27FC236}">
                  <a16:creationId xmlns:a16="http://schemas.microsoft.com/office/drawing/2014/main" id="{71AA7C6E-3494-4B08-967A-2DCD3BBA24F3}"/>
                </a:ext>
              </a:extLst>
            </p:cNvPr>
            <p:cNvSpPr/>
            <p:nvPr/>
          </p:nvSpPr>
          <p:spPr>
            <a:xfrm>
              <a:off x="6116125" y="1643600"/>
              <a:ext cx="328450" cy="96650"/>
            </a:xfrm>
            <a:custGeom>
              <a:avLst/>
              <a:gdLst/>
              <a:ahLst/>
              <a:cxnLst/>
              <a:rect l="l" t="t" r="r" b="b"/>
              <a:pathLst>
                <a:path w="13138" h="3866" extrusionOk="0">
                  <a:moveTo>
                    <a:pt x="1" y="1"/>
                  </a:moveTo>
                  <a:lnTo>
                    <a:pt x="1" y="3865"/>
                  </a:lnTo>
                  <a:lnTo>
                    <a:pt x="13137" y="3865"/>
                  </a:lnTo>
                  <a:lnTo>
                    <a:pt x="13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" name="Google Shape;74559;p69">
            <a:extLst>
              <a:ext uri="{FF2B5EF4-FFF2-40B4-BE49-F238E27FC236}">
                <a16:creationId xmlns:a16="http://schemas.microsoft.com/office/drawing/2014/main" id="{61C4EF17-3198-4EAA-A4D3-1C91ACC15A61}"/>
              </a:ext>
            </a:extLst>
          </p:cNvPr>
          <p:cNvGrpSpPr/>
          <p:nvPr/>
        </p:nvGrpSpPr>
        <p:grpSpPr>
          <a:xfrm>
            <a:off x="5760254" y="1853904"/>
            <a:ext cx="556138" cy="552124"/>
            <a:chOff x="4320250" y="3254750"/>
            <a:chExt cx="661675" cy="656900"/>
          </a:xfrm>
        </p:grpSpPr>
        <p:sp>
          <p:nvSpPr>
            <p:cNvPr id="168" name="Google Shape;74560;p69">
              <a:extLst>
                <a:ext uri="{FF2B5EF4-FFF2-40B4-BE49-F238E27FC236}">
                  <a16:creationId xmlns:a16="http://schemas.microsoft.com/office/drawing/2014/main" id="{016CC944-D203-40BC-8A2E-E2E6BD947BF7}"/>
                </a:ext>
              </a:extLst>
            </p:cNvPr>
            <p:cNvSpPr/>
            <p:nvPr/>
          </p:nvSpPr>
          <p:spPr>
            <a:xfrm>
              <a:off x="4675975" y="3359375"/>
              <a:ext cx="247775" cy="223900"/>
            </a:xfrm>
            <a:custGeom>
              <a:avLst/>
              <a:gdLst/>
              <a:ahLst/>
              <a:cxnLst/>
              <a:rect l="l" t="t" r="r" b="b"/>
              <a:pathLst>
                <a:path w="9911" h="8956" extrusionOk="0">
                  <a:moveTo>
                    <a:pt x="8956" y="1"/>
                  </a:moveTo>
                  <a:lnTo>
                    <a:pt x="4115" y="4114"/>
                  </a:lnTo>
                  <a:lnTo>
                    <a:pt x="1" y="8955"/>
                  </a:lnTo>
                  <a:lnTo>
                    <a:pt x="2188" y="8955"/>
                  </a:lnTo>
                  <a:lnTo>
                    <a:pt x="6413" y="5459"/>
                  </a:lnTo>
                  <a:lnTo>
                    <a:pt x="9911" y="1232"/>
                  </a:lnTo>
                  <a:cubicBezTo>
                    <a:pt x="9620" y="804"/>
                    <a:pt x="9302" y="393"/>
                    <a:pt x="89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74561;p69">
              <a:extLst>
                <a:ext uri="{FF2B5EF4-FFF2-40B4-BE49-F238E27FC236}">
                  <a16:creationId xmlns:a16="http://schemas.microsoft.com/office/drawing/2014/main" id="{028609B9-CDC1-475A-85E2-7E1D90D6AD20}"/>
                </a:ext>
              </a:extLst>
            </p:cNvPr>
            <p:cNvSpPr/>
            <p:nvPr/>
          </p:nvSpPr>
          <p:spPr>
            <a:xfrm>
              <a:off x="4648700" y="3254750"/>
              <a:ext cx="120350" cy="137200"/>
            </a:xfrm>
            <a:custGeom>
              <a:avLst/>
              <a:gdLst/>
              <a:ahLst/>
              <a:cxnLst/>
              <a:rect l="l" t="t" r="r" b="b"/>
              <a:pathLst>
                <a:path w="4814" h="5488" extrusionOk="0">
                  <a:moveTo>
                    <a:pt x="688" y="1"/>
                  </a:moveTo>
                  <a:cubicBezTo>
                    <a:pt x="455" y="1"/>
                    <a:pt x="269" y="5"/>
                    <a:pt x="137" y="5"/>
                  </a:cubicBezTo>
                  <a:cubicBezTo>
                    <a:pt x="82" y="5"/>
                    <a:pt x="37" y="4"/>
                    <a:pt x="1" y="2"/>
                  </a:cubicBezTo>
                  <a:lnTo>
                    <a:pt x="1" y="5488"/>
                  </a:lnTo>
                  <a:lnTo>
                    <a:pt x="2771" y="3446"/>
                  </a:lnTo>
                  <a:lnTo>
                    <a:pt x="4813" y="675"/>
                  </a:lnTo>
                  <a:cubicBezTo>
                    <a:pt x="3042" y="66"/>
                    <a:pt x="1548" y="1"/>
                    <a:pt x="6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74562;p69">
              <a:extLst>
                <a:ext uri="{FF2B5EF4-FFF2-40B4-BE49-F238E27FC236}">
                  <a16:creationId xmlns:a16="http://schemas.microsoft.com/office/drawing/2014/main" id="{C9EA7E06-D54D-4511-B733-F4383E07C28B}"/>
                </a:ext>
              </a:extLst>
            </p:cNvPr>
            <p:cNvSpPr/>
            <p:nvPr/>
          </p:nvSpPr>
          <p:spPr>
            <a:xfrm>
              <a:off x="4648675" y="3271650"/>
              <a:ext cx="158750" cy="174975"/>
            </a:xfrm>
            <a:custGeom>
              <a:avLst/>
              <a:gdLst/>
              <a:ahLst/>
              <a:cxnLst/>
              <a:rect l="l" t="t" r="r" b="b"/>
              <a:pathLst>
                <a:path w="6350" h="6999" extrusionOk="0">
                  <a:moveTo>
                    <a:pt x="4813" y="1"/>
                  </a:moveTo>
                  <a:lnTo>
                    <a:pt x="0" y="4813"/>
                  </a:lnTo>
                  <a:lnTo>
                    <a:pt x="0" y="6998"/>
                  </a:lnTo>
                  <a:lnTo>
                    <a:pt x="3539" y="4188"/>
                  </a:lnTo>
                  <a:lnTo>
                    <a:pt x="6349" y="648"/>
                  </a:lnTo>
                  <a:cubicBezTo>
                    <a:pt x="5853" y="399"/>
                    <a:pt x="5341" y="182"/>
                    <a:pt x="48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74563;p69">
              <a:extLst>
                <a:ext uri="{FF2B5EF4-FFF2-40B4-BE49-F238E27FC236}">
                  <a16:creationId xmlns:a16="http://schemas.microsoft.com/office/drawing/2014/main" id="{C9AF335D-C6CD-45CA-8FF4-B88D5E6D4B72}"/>
                </a:ext>
              </a:extLst>
            </p:cNvPr>
            <p:cNvSpPr/>
            <p:nvPr/>
          </p:nvSpPr>
          <p:spPr>
            <a:xfrm>
              <a:off x="4648675" y="3287925"/>
              <a:ext cx="193100" cy="213375"/>
            </a:xfrm>
            <a:custGeom>
              <a:avLst/>
              <a:gdLst/>
              <a:ahLst/>
              <a:cxnLst/>
              <a:rect l="l" t="t" r="r" b="b"/>
              <a:pathLst>
                <a:path w="7724" h="8535" extrusionOk="0">
                  <a:moveTo>
                    <a:pt x="6349" y="0"/>
                  </a:moveTo>
                  <a:lnTo>
                    <a:pt x="0" y="6349"/>
                  </a:lnTo>
                  <a:lnTo>
                    <a:pt x="0" y="8534"/>
                  </a:lnTo>
                  <a:lnTo>
                    <a:pt x="4226" y="5038"/>
                  </a:lnTo>
                  <a:lnTo>
                    <a:pt x="7724" y="811"/>
                  </a:lnTo>
                  <a:cubicBezTo>
                    <a:pt x="7294" y="517"/>
                    <a:pt x="6837" y="244"/>
                    <a:pt x="634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74564;p69">
              <a:extLst>
                <a:ext uri="{FF2B5EF4-FFF2-40B4-BE49-F238E27FC236}">
                  <a16:creationId xmlns:a16="http://schemas.microsoft.com/office/drawing/2014/main" id="{8B63B8B8-5312-48F5-8370-754610F82766}"/>
                </a:ext>
              </a:extLst>
            </p:cNvPr>
            <p:cNvSpPr/>
            <p:nvPr/>
          </p:nvSpPr>
          <p:spPr>
            <a:xfrm>
              <a:off x="4730650" y="3390125"/>
              <a:ext cx="213375" cy="193100"/>
            </a:xfrm>
            <a:custGeom>
              <a:avLst/>
              <a:gdLst/>
              <a:ahLst/>
              <a:cxnLst/>
              <a:rect l="l" t="t" r="r" b="b"/>
              <a:pathLst>
                <a:path w="8535" h="7724" extrusionOk="0">
                  <a:moveTo>
                    <a:pt x="7724" y="1"/>
                  </a:moveTo>
                  <a:lnTo>
                    <a:pt x="1" y="7724"/>
                  </a:lnTo>
                  <a:lnTo>
                    <a:pt x="2186" y="7724"/>
                  </a:lnTo>
                  <a:lnTo>
                    <a:pt x="5724" y="4914"/>
                  </a:lnTo>
                  <a:lnTo>
                    <a:pt x="8534" y="1375"/>
                  </a:lnTo>
                  <a:cubicBezTo>
                    <a:pt x="8299" y="910"/>
                    <a:pt x="8030" y="450"/>
                    <a:pt x="7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74565;p69">
              <a:extLst>
                <a:ext uri="{FF2B5EF4-FFF2-40B4-BE49-F238E27FC236}">
                  <a16:creationId xmlns:a16="http://schemas.microsoft.com/office/drawing/2014/main" id="{6F8F3A66-1F34-4E00-A5F0-3578B5E2B58C}"/>
                </a:ext>
              </a:extLst>
            </p:cNvPr>
            <p:cNvSpPr/>
            <p:nvPr/>
          </p:nvSpPr>
          <p:spPr>
            <a:xfrm>
              <a:off x="4648700" y="3308150"/>
              <a:ext cx="223900" cy="247725"/>
            </a:xfrm>
            <a:custGeom>
              <a:avLst/>
              <a:gdLst/>
              <a:ahLst/>
              <a:cxnLst/>
              <a:rect l="l" t="t" r="r" b="b"/>
              <a:pathLst>
                <a:path w="8956" h="9909" extrusionOk="0">
                  <a:moveTo>
                    <a:pt x="7724" y="0"/>
                  </a:moveTo>
                  <a:lnTo>
                    <a:pt x="1" y="7724"/>
                  </a:lnTo>
                  <a:lnTo>
                    <a:pt x="1" y="9909"/>
                  </a:lnTo>
                  <a:lnTo>
                    <a:pt x="4842" y="5796"/>
                  </a:lnTo>
                  <a:lnTo>
                    <a:pt x="8956" y="956"/>
                  </a:lnTo>
                  <a:cubicBezTo>
                    <a:pt x="8562" y="611"/>
                    <a:pt x="8151" y="292"/>
                    <a:pt x="77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74566;p69">
              <a:extLst>
                <a:ext uri="{FF2B5EF4-FFF2-40B4-BE49-F238E27FC236}">
                  <a16:creationId xmlns:a16="http://schemas.microsoft.com/office/drawing/2014/main" id="{52316530-1787-423B-8D51-CA2BAC4D34F7}"/>
                </a:ext>
              </a:extLst>
            </p:cNvPr>
            <p:cNvSpPr/>
            <p:nvPr/>
          </p:nvSpPr>
          <p:spPr>
            <a:xfrm>
              <a:off x="4785275" y="3424500"/>
              <a:ext cx="175000" cy="158725"/>
            </a:xfrm>
            <a:custGeom>
              <a:avLst/>
              <a:gdLst/>
              <a:ahLst/>
              <a:cxnLst/>
              <a:rect l="l" t="t" r="r" b="b"/>
              <a:pathLst>
                <a:path w="7000" h="6349" extrusionOk="0">
                  <a:moveTo>
                    <a:pt x="6349" y="0"/>
                  </a:moveTo>
                  <a:lnTo>
                    <a:pt x="1" y="6349"/>
                  </a:lnTo>
                  <a:lnTo>
                    <a:pt x="2187" y="6349"/>
                  </a:lnTo>
                  <a:lnTo>
                    <a:pt x="4958" y="4307"/>
                  </a:lnTo>
                  <a:lnTo>
                    <a:pt x="7000" y="1536"/>
                  </a:lnTo>
                  <a:cubicBezTo>
                    <a:pt x="6819" y="1009"/>
                    <a:pt x="6602" y="498"/>
                    <a:pt x="63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74567;p69">
              <a:extLst>
                <a:ext uri="{FF2B5EF4-FFF2-40B4-BE49-F238E27FC236}">
                  <a16:creationId xmlns:a16="http://schemas.microsoft.com/office/drawing/2014/main" id="{A0FB6921-AA5D-4CC0-B0AF-31337DA62AF3}"/>
                </a:ext>
              </a:extLst>
            </p:cNvPr>
            <p:cNvSpPr/>
            <p:nvPr/>
          </p:nvSpPr>
          <p:spPr>
            <a:xfrm>
              <a:off x="4320250" y="3293275"/>
              <a:ext cx="289825" cy="527925"/>
            </a:xfrm>
            <a:custGeom>
              <a:avLst/>
              <a:gdLst/>
              <a:ahLst/>
              <a:cxnLst/>
              <a:rect l="l" t="t" r="r" b="b"/>
              <a:pathLst>
                <a:path w="11593" h="21117" extrusionOk="0">
                  <a:moveTo>
                    <a:pt x="11590" y="0"/>
                  </a:moveTo>
                  <a:lnTo>
                    <a:pt x="11590" y="1"/>
                  </a:lnTo>
                  <a:lnTo>
                    <a:pt x="11593" y="0"/>
                  </a:lnTo>
                  <a:close/>
                  <a:moveTo>
                    <a:pt x="11590" y="1"/>
                  </a:moveTo>
                  <a:lnTo>
                    <a:pt x="10717" y="118"/>
                  </a:lnTo>
                  <a:cubicBezTo>
                    <a:pt x="4659" y="926"/>
                    <a:pt x="1" y="6109"/>
                    <a:pt x="1" y="12372"/>
                  </a:cubicBezTo>
                  <a:cubicBezTo>
                    <a:pt x="1" y="15788"/>
                    <a:pt x="1382" y="18880"/>
                    <a:pt x="3619" y="21117"/>
                  </a:cubicBezTo>
                  <a:lnTo>
                    <a:pt x="8073" y="17392"/>
                  </a:lnTo>
                  <a:lnTo>
                    <a:pt x="11590" y="13145"/>
                  </a:lnTo>
                  <a:lnTo>
                    <a:pt x="11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74568;p69">
              <a:extLst>
                <a:ext uri="{FF2B5EF4-FFF2-40B4-BE49-F238E27FC236}">
                  <a16:creationId xmlns:a16="http://schemas.microsoft.com/office/drawing/2014/main" id="{F7B1A56E-3159-4FA2-AA0E-27DE653B6C22}"/>
                </a:ext>
              </a:extLst>
            </p:cNvPr>
            <p:cNvSpPr/>
            <p:nvPr/>
          </p:nvSpPr>
          <p:spPr>
            <a:xfrm>
              <a:off x="4410775" y="3621825"/>
              <a:ext cx="527900" cy="289825"/>
            </a:xfrm>
            <a:custGeom>
              <a:avLst/>
              <a:gdLst/>
              <a:ahLst/>
              <a:cxnLst/>
              <a:rect l="l" t="t" r="r" b="b"/>
              <a:pathLst>
                <a:path w="21116" h="11593" extrusionOk="0">
                  <a:moveTo>
                    <a:pt x="7972" y="0"/>
                  </a:moveTo>
                  <a:lnTo>
                    <a:pt x="0" y="7972"/>
                  </a:lnTo>
                  <a:cubicBezTo>
                    <a:pt x="2238" y="10209"/>
                    <a:pt x="5329" y="11592"/>
                    <a:pt x="8744" y="11592"/>
                  </a:cubicBezTo>
                  <a:cubicBezTo>
                    <a:pt x="15002" y="11592"/>
                    <a:pt x="20190" y="6936"/>
                    <a:pt x="20998" y="875"/>
                  </a:cubicBezTo>
                  <a:lnTo>
                    <a:pt x="211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74569;p69">
              <a:extLst>
                <a:ext uri="{FF2B5EF4-FFF2-40B4-BE49-F238E27FC236}">
                  <a16:creationId xmlns:a16="http://schemas.microsoft.com/office/drawing/2014/main" id="{F42950C7-EF8A-4585-BC43-8BBDA1FF284B}"/>
                </a:ext>
              </a:extLst>
            </p:cNvPr>
            <p:cNvSpPr/>
            <p:nvPr/>
          </p:nvSpPr>
          <p:spPr>
            <a:xfrm>
              <a:off x="4648700" y="3332050"/>
              <a:ext cx="237975" cy="251175"/>
            </a:xfrm>
            <a:custGeom>
              <a:avLst/>
              <a:gdLst/>
              <a:ahLst/>
              <a:cxnLst/>
              <a:rect l="l" t="t" r="r" b="b"/>
              <a:pathLst>
                <a:path w="9519" h="10047" extrusionOk="0">
                  <a:moveTo>
                    <a:pt x="8954" y="1"/>
                  </a:moveTo>
                  <a:lnTo>
                    <a:pt x="1" y="8953"/>
                  </a:lnTo>
                  <a:lnTo>
                    <a:pt x="1" y="10047"/>
                  </a:lnTo>
                  <a:lnTo>
                    <a:pt x="5124" y="5651"/>
                  </a:lnTo>
                  <a:lnTo>
                    <a:pt x="9518" y="528"/>
                  </a:lnTo>
                  <a:cubicBezTo>
                    <a:pt x="9334" y="348"/>
                    <a:pt x="9147" y="171"/>
                    <a:pt x="89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74570;p69">
              <a:extLst>
                <a:ext uri="{FF2B5EF4-FFF2-40B4-BE49-F238E27FC236}">
                  <a16:creationId xmlns:a16="http://schemas.microsoft.com/office/drawing/2014/main" id="{6ED28176-998D-473A-88B4-6AE2AC6E9317}"/>
                </a:ext>
              </a:extLst>
            </p:cNvPr>
            <p:cNvSpPr/>
            <p:nvPr/>
          </p:nvSpPr>
          <p:spPr>
            <a:xfrm>
              <a:off x="4648700" y="3345300"/>
              <a:ext cx="251175" cy="237925"/>
            </a:xfrm>
            <a:custGeom>
              <a:avLst/>
              <a:gdLst/>
              <a:ahLst/>
              <a:cxnLst/>
              <a:rect l="l" t="t" r="r" b="b"/>
              <a:pathLst>
                <a:path w="10047" h="9517" extrusionOk="0">
                  <a:moveTo>
                    <a:pt x="9517" y="1"/>
                  </a:moveTo>
                  <a:lnTo>
                    <a:pt x="1" y="9517"/>
                  </a:lnTo>
                  <a:lnTo>
                    <a:pt x="1093" y="9517"/>
                  </a:lnTo>
                  <a:lnTo>
                    <a:pt x="10047" y="564"/>
                  </a:lnTo>
                  <a:cubicBezTo>
                    <a:pt x="9877" y="371"/>
                    <a:pt x="9700" y="184"/>
                    <a:pt x="95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74571;p69">
              <a:extLst>
                <a:ext uri="{FF2B5EF4-FFF2-40B4-BE49-F238E27FC236}">
                  <a16:creationId xmlns:a16="http://schemas.microsoft.com/office/drawing/2014/main" id="{C1B29893-06EB-4A39-868E-3F61B020B8CD}"/>
                </a:ext>
              </a:extLst>
            </p:cNvPr>
            <p:cNvSpPr/>
            <p:nvPr/>
          </p:nvSpPr>
          <p:spPr>
            <a:xfrm>
              <a:off x="4839950" y="3462900"/>
              <a:ext cx="141975" cy="120325"/>
            </a:xfrm>
            <a:custGeom>
              <a:avLst/>
              <a:gdLst/>
              <a:ahLst/>
              <a:cxnLst/>
              <a:rect l="l" t="t" r="r" b="b"/>
              <a:pathLst>
                <a:path w="5679" h="4813" extrusionOk="0">
                  <a:moveTo>
                    <a:pt x="4813" y="0"/>
                  </a:moveTo>
                  <a:lnTo>
                    <a:pt x="0" y="4813"/>
                  </a:lnTo>
                  <a:lnTo>
                    <a:pt x="5487" y="4813"/>
                  </a:lnTo>
                  <a:cubicBezTo>
                    <a:pt x="5451" y="4466"/>
                    <a:pt x="5679" y="2506"/>
                    <a:pt x="48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" name="Google Shape;72789;p50">
            <a:extLst>
              <a:ext uri="{FF2B5EF4-FFF2-40B4-BE49-F238E27FC236}">
                <a16:creationId xmlns:a16="http://schemas.microsoft.com/office/drawing/2014/main" id="{6A304E71-9D88-46B7-ACBA-669AE934782E}"/>
              </a:ext>
            </a:extLst>
          </p:cNvPr>
          <p:cNvSpPr/>
          <p:nvPr/>
        </p:nvSpPr>
        <p:spPr>
          <a:xfrm>
            <a:off x="5524621" y="3218314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72789;p50">
            <a:extLst>
              <a:ext uri="{FF2B5EF4-FFF2-40B4-BE49-F238E27FC236}">
                <a16:creationId xmlns:a16="http://schemas.microsoft.com/office/drawing/2014/main" id="{09E3259E-ACEE-43E0-A858-924164714956}"/>
              </a:ext>
            </a:extLst>
          </p:cNvPr>
          <p:cNvSpPr/>
          <p:nvPr/>
        </p:nvSpPr>
        <p:spPr>
          <a:xfrm>
            <a:off x="5281023" y="3439605"/>
            <a:ext cx="215140" cy="191619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72789;p50">
            <a:extLst>
              <a:ext uri="{FF2B5EF4-FFF2-40B4-BE49-F238E27FC236}">
                <a16:creationId xmlns:a16="http://schemas.microsoft.com/office/drawing/2014/main" id="{8553E7DB-661D-4FA7-AE22-86379FFD6A24}"/>
              </a:ext>
            </a:extLst>
          </p:cNvPr>
          <p:cNvSpPr/>
          <p:nvPr/>
        </p:nvSpPr>
        <p:spPr>
          <a:xfrm>
            <a:off x="7663192" y="416068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72789;p50">
            <a:extLst>
              <a:ext uri="{FF2B5EF4-FFF2-40B4-BE49-F238E27FC236}">
                <a16:creationId xmlns:a16="http://schemas.microsoft.com/office/drawing/2014/main" id="{0FF9C49C-010E-461C-8869-F9FBB6E74C0A}"/>
              </a:ext>
            </a:extLst>
          </p:cNvPr>
          <p:cNvSpPr/>
          <p:nvPr/>
        </p:nvSpPr>
        <p:spPr>
          <a:xfrm>
            <a:off x="465942" y="2897974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72789;p50">
            <a:extLst>
              <a:ext uri="{FF2B5EF4-FFF2-40B4-BE49-F238E27FC236}">
                <a16:creationId xmlns:a16="http://schemas.microsoft.com/office/drawing/2014/main" id="{8FC2BDEC-ED93-4998-AAD2-3F5F1F47B916}"/>
              </a:ext>
            </a:extLst>
          </p:cNvPr>
          <p:cNvSpPr/>
          <p:nvPr/>
        </p:nvSpPr>
        <p:spPr>
          <a:xfrm>
            <a:off x="166461" y="2289230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72789;p50">
            <a:extLst>
              <a:ext uri="{FF2B5EF4-FFF2-40B4-BE49-F238E27FC236}">
                <a16:creationId xmlns:a16="http://schemas.microsoft.com/office/drawing/2014/main" id="{1D00BEF7-0B73-410D-99CF-390E56D91B3C}"/>
              </a:ext>
            </a:extLst>
          </p:cNvPr>
          <p:cNvSpPr/>
          <p:nvPr/>
        </p:nvSpPr>
        <p:spPr>
          <a:xfrm>
            <a:off x="8358629" y="2205199"/>
            <a:ext cx="302092" cy="269064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F965E0-560E-4F44-93F3-234D20DA706E}"/>
              </a:ext>
            </a:extLst>
          </p:cNvPr>
          <p:cNvSpPr txBox="1"/>
          <p:nvPr/>
        </p:nvSpPr>
        <p:spPr>
          <a:xfrm>
            <a:off x="510802" y="299771"/>
            <a:ext cx="15086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confusion matrix</a:t>
            </a:r>
          </a:p>
        </p:txBody>
      </p:sp>
    </p:spTree>
    <p:extLst>
      <p:ext uri="{BB962C8B-B14F-4D97-AF65-F5344CB8AC3E}">
        <p14:creationId xmlns:p14="http://schemas.microsoft.com/office/powerpoint/2010/main" val="1721403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71452;p42">
            <a:extLst>
              <a:ext uri="{FF2B5EF4-FFF2-40B4-BE49-F238E27FC236}">
                <a16:creationId xmlns:a16="http://schemas.microsoft.com/office/drawing/2014/main" id="{7536FB5A-9FA3-4428-8587-C1107F08EF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89150" y="731734"/>
            <a:ext cx="4229721" cy="945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</a:rPr>
              <a:t>REGRESSION MODELS</a:t>
            </a:r>
            <a:endParaRPr lang="en-US" sz="3200" dirty="0">
              <a:solidFill>
                <a:schemeClr val="dk1"/>
              </a:solidFill>
            </a:endParaRPr>
          </a:p>
        </p:txBody>
      </p:sp>
      <p:grpSp>
        <p:nvGrpSpPr>
          <p:cNvPr id="144" name="Google Shape;70724;p39">
            <a:extLst>
              <a:ext uri="{FF2B5EF4-FFF2-40B4-BE49-F238E27FC236}">
                <a16:creationId xmlns:a16="http://schemas.microsoft.com/office/drawing/2014/main" id="{16D00AF8-0A89-4F28-B5E9-A5BAF59EB735}"/>
              </a:ext>
            </a:extLst>
          </p:cNvPr>
          <p:cNvGrpSpPr/>
          <p:nvPr/>
        </p:nvGrpSpPr>
        <p:grpSpPr>
          <a:xfrm>
            <a:off x="2591761" y="3756092"/>
            <a:ext cx="713091" cy="706647"/>
            <a:chOff x="4111175" y="3080275"/>
            <a:chExt cx="1585000" cy="1570675"/>
          </a:xfrm>
        </p:grpSpPr>
        <p:sp>
          <p:nvSpPr>
            <p:cNvPr id="145" name="Google Shape;70725;p39">
              <a:extLst>
                <a:ext uri="{FF2B5EF4-FFF2-40B4-BE49-F238E27FC236}">
                  <a16:creationId xmlns:a16="http://schemas.microsoft.com/office/drawing/2014/main" id="{4737B7B8-DA22-4A3F-8490-01BD388F00FC}"/>
                </a:ext>
              </a:extLst>
            </p:cNvPr>
            <p:cNvSpPr/>
            <p:nvPr/>
          </p:nvSpPr>
          <p:spPr>
            <a:xfrm>
              <a:off x="4713900" y="4250075"/>
              <a:ext cx="186525" cy="400875"/>
            </a:xfrm>
            <a:custGeom>
              <a:avLst/>
              <a:gdLst/>
              <a:ahLst/>
              <a:cxnLst/>
              <a:rect l="l" t="t" r="r" b="b"/>
              <a:pathLst>
                <a:path w="7461" h="16035" extrusionOk="0">
                  <a:moveTo>
                    <a:pt x="3437" y="0"/>
                  </a:moveTo>
                  <a:cubicBezTo>
                    <a:pt x="2786" y="0"/>
                    <a:pt x="2154" y="241"/>
                    <a:pt x="1628" y="883"/>
                  </a:cubicBezTo>
                  <a:cubicBezTo>
                    <a:pt x="1628" y="883"/>
                    <a:pt x="1" y="9009"/>
                    <a:pt x="1755" y="16035"/>
                  </a:cubicBezTo>
                  <a:lnTo>
                    <a:pt x="5723" y="16035"/>
                  </a:lnTo>
                  <a:cubicBezTo>
                    <a:pt x="5723" y="16035"/>
                    <a:pt x="5822" y="5170"/>
                    <a:pt x="7461" y="2108"/>
                  </a:cubicBezTo>
                  <a:cubicBezTo>
                    <a:pt x="7461" y="2108"/>
                    <a:pt x="5365" y="0"/>
                    <a:pt x="3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70726;p39">
              <a:extLst>
                <a:ext uri="{FF2B5EF4-FFF2-40B4-BE49-F238E27FC236}">
                  <a16:creationId xmlns:a16="http://schemas.microsoft.com/office/drawing/2014/main" id="{B2823CD4-B3AF-4364-8BA7-41CC6935A1AD}"/>
                </a:ext>
              </a:extLst>
            </p:cNvPr>
            <p:cNvSpPr/>
            <p:nvPr/>
          </p:nvSpPr>
          <p:spPr>
            <a:xfrm>
              <a:off x="4988050" y="4290375"/>
              <a:ext cx="186550" cy="360575"/>
            </a:xfrm>
            <a:custGeom>
              <a:avLst/>
              <a:gdLst/>
              <a:ahLst/>
              <a:cxnLst/>
              <a:rect l="l" t="t" r="r" b="b"/>
              <a:pathLst>
                <a:path w="7462" h="14423" extrusionOk="0">
                  <a:moveTo>
                    <a:pt x="2921" y="0"/>
                  </a:moveTo>
                  <a:cubicBezTo>
                    <a:pt x="1358" y="0"/>
                    <a:pt x="0" y="496"/>
                    <a:pt x="0" y="496"/>
                  </a:cubicBezTo>
                  <a:cubicBezTo>
                    <a:pt x="1639" y="3558"/>
                    <a:pt x="1739" y="14423"/>
                    <a:pt x="1739" y="14423"/>
                  </a:cubicBezTo>
                  <a:lnTo>
                    <a:pt x="5706" y="14423"/>
                  </a:lnTo>
                  <a:cubicBezTo>
                    <a:pt x="7462" y="7397"/>
                    <a:pt x="6461" y="1441"/>
                    <a:pt x="6461" y="1441"/>
                  </a:cubicBezTo>
                  <a:cubicBezTo>
                    <a:pt x="5538" y="314"/>
                    <a:pt x="4165" y="0"/>
                    <a:pt x="29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70727;p39">
              <a:extLst>
                <a:ext uri="{FF2B5EF4-FFF2-40B4-BE49-F238E27FC236}">
                  <a16:creationId xmlns:a16="http://schemas.microsoft.com/office/drawing/2014/main" id="{B9EB66E0-E8A9-4AC5-A37E-46F5F0B66730}"/>
                </a:ext>
              </a:extLst>
            </p:cNvPr>
            <p:cNvSpPr/>
            <p:nvPr/>
          </p:nvSpPr>
          <p:spPr>
            <a:xfrm>
              <a:off x="4111175" y="3083850"/>
              <a:ext cx="1580950" cy="1461975"/>
            </a:xfrm>
            <a:custGeom>
              <a:avLst/>
              <a:gdLst/>
              <a:ahLst/>
              <a:cxnLst/>
              <a:rect l="l" t="t" r="r" b="b"/>
              <a:pathLst>
                <a:path w="63238" h="58479" extrusionOk="0">
                  <a:moveTo>
                    <a:pt x="32545" y="1"/>
                  </a:moveTo>
                  <a:cubicBezTo>
                    <a:pt x="30126" y="1"/>
                    <a:pt x="27933" y="2057"/>
                    <a:pt x="26923" y="4070"/>
                  </a:cubicBezTo>
                  <a:lnTo>
                    <a:pt x="26923" y="4070"/>
                  </a:lnTo>
                  <a:cubicBezTo>
                    <a:pt x="25784" y="3153"/>
                    <a:pt x="24289" y="2401"/>
                    <a:pt x="22698" y="2284"/>
                  </a:cubicBezTo>
                  <a:cubicBezTo>
                    <a:pt x="22616" y="2278"/>
                    <a:pt x="22535" y="2275"/>
                    <a:pt x="22454" y="2275"/>
                  </a:cubicBezTo>
                  <a:cubicBezTo>
                    <a:pt x="20154" y="2275"/>
                    <a:pt x="18218" y="4690"/>
                    <a:pt x="17493" y="6905"/>
                  </a:cubicBezTo>
                  <a:lnTo>
                    <a:pt x="17493" y="6905"/>
                  </a:lnTo>
                  <a:cubicBezTo>
                    <a:pt x="16945" y="6780"/>
                    <a:pt x="16293" y="6708"/>
                    <a:pt x="15524" y="6708"/>
                  </a:cubicBezTo>
                  <a:cubicBezTo>
                    <a:pt x="15165" y="6708"/>
                    <a:pt x="14781" y="6723"/>
                    <a:pt x="14369" y="6757"/>
                  </a:cubicBezTo>
                  <a:cubicBezTo>
                    <a:pt x="10100" y="7106"/>
                    <a:pt x="9542" y="11372"/>
                    <a:pt x="10644" y="14396"/>
                  </a:cubicBezTo>
                  <a:lnTo>
                    <a:pt x="10644" y="14396"/>
                  </a:lnTo>
                  <a:cubicBezTo>
                    <a:pt x="10439" y="14385"/>
                    <a:pt x="10227" y="14378"/>
                    <a:pt x="10011" y="14378"/>
                  </a:cubicBezTo>
                  <a:cubicBezTo>
                    <a:pt x="9465" y="14378"/>
                    <a:pt x="8887" y="14418"/>
                    <a:pt x="8281" y="14505"/>
                  </a:cubicBezTo>
                  <a:cubicBezTo>
                    <a:pt x="4226" y="15092"/>
                    <a:pt x="4638" y="19554"/>
                    <a:pt x="6072" y="22400"/>
                  </a:cubicBezTo>
                  <a:lnTo>
                    <a:pt x="6072" y="22400"/>
                  </a:lnTo>
                  <a:cubicBezTo>
                    <a:pt x="5768" y="22506"/>
                    <a:pt x="5449" y="22634"/>
                    <a:pt x="5115" y="22787"/>
                  </a:cubicBezTo>
                  <a:cubicBezTo>
                    <a:pt x="1" y="25134"/>
                    <a:pt x="2107" y="30510"/>
                    <a:pt x="4760" y="32676"/>
                  </a:cubicBezTo>
                  <a:lnTo>
                    <a:pt x="4760" y="32676"/>
                  </a:lnTo>
                  <a:cubicBezTo>
                    <a:pt x="4338" y="33351"/>
                    <a:pt x="3953" y="34270"/>
                    <a:pt x="3655" y="35492"/>
                  </a:cubicBezTo>
                  <a:cubicBezTo>
                    <a:pt x="2588" y="39859"/>
                    <a:pt x="5743" y="41601"/>
                    <a:pt x="8459" y="41840"/>
                  </a:cubicBezTo>
                  <a:lnTo>
                    <a:pt x="8459" y="41840"/>
                  </a:lnTo>
                  <a:cubicBezTo>
                    <a:pt x="7173" y="43597"/>
                    <a:pt x="6552" y="46333"/>
                    <a:pt x="8992" y="49069"/>
                  </a:cubicBezTo>
                  <a:cubicBezTo>
                    <a:pt x="10350" y="50592"/>
                    <a:pt x="11958" y="51145"/>
                    <a:pt x="13376" y="51145"/>
                  </a:cubicBezTo>
                  <a:cubicBezTo>
                    <a:pt x="13837" y="51145"/>
                    <a:pt x="14278" y="51087"/>
                    <a:pt x="14684" y="50984"/>
                  </a:cubicBezTo>
                  <a:lnTo>
                    <a:pt x="14684" y="50984"/>
                  </a:lnTo>
                  <a:cubicBezTo>
                    <a:pt x="14756" y="52621"/>
                    <a:pt x="15587" y="54503"/>
                    <a:pt x="17844" y="55473"/>
                  </a:cubicBezTo>
                  <a:cubicBezTo>
                    <a:pt x="18665" y="55826"/>
                    <a:pt x="19483" y="55973"/>
                    <a:pt x="20262" y="55973"/>
                  </a:cubicBezTo>
                  <a:cubicBezTo>
                    <a:pt x="21112" y="55973"/>
                    <a:pt x="21914" y="55798"/>
                    <a:pt x="22620" y="55524"/>
                  </a:cubicBezTo>
                  <a:lnTo>
                    <a:pt x="22620" y="55524"/>
                  </a:lnTo>
                  <a:cubicBezTo>
                    <a:pt x="23312" y="56586"/>
                    <a:pt x="24957" y="57637"/>
                    <a:pt x="28127" y="58180"/>
                  </a:cubicBezTo>
                  <a:cubicBezTo>
                    <a:pt x="29065" y="58340"/>
                    <a:pt x="29913" y="58411"/>
                    <a:pt x="30673" y="58411"/>
                  </a:cubicBezTo>
                  <a:cubicBezTo>
                    <a:pt x="31982" y="58411"/>
                    <a:pt x="33033" y="58202"/>
                    <a:pt x="33835" y="57882"/>
                  </a:cubicBezTo>
                  <a:lnTo>
                    <a:pt x="33835" y="57882"/>
                  </a:lnTo>
                  <a:cubicBezTo>
                    <a:pt x="34610" y="58240"/>
                    <a:pt x="35724" y="58478"/>
                    <a:pt x="37240" y="58478"/>
                  </a:cubicBezTo>
                  <a:cubicBezTo>
                    <a:pt x="38174" y="58478"/>
                    <a:pt x="39260" y="58388"/>
                    <a:pt x="40513" y="58180"/>
                  </a:cubicBezTo>
                  <a:cubicBezTo>
                    <a:pt x="44257" y="57557"/>
                    <a:pt x="46235" y="56427"/>
                    <a:pt x="47152" y="55294"/>
                  </a:cubicBezTo>
                  <a:lnTo>
                    <a:pt x="47152" y="55294"/>
                  </a:lnTo>
                  <a:cubicBezTo>
                    <a:pt x="47356" y="55319"/>
                    <a:pt x="47571" y="55331"/>
                    <a:pt x="47795" y="55331"/>
                  </a:cubicBezTo>
                  <a:cubicBezTo>
                    <a:pt x="50608" y="55331"/>
                    <a:pt x="54924" y="53428"/>
                    <a:pt x="56138" y="50358"/>
                  </a:cubicBezTo>
                  <a:cubicBezTo>
                    <a:pt x="56455" y="49554"/>
                    <a:pt x="56548" y="48845"/>
                    <a:pt x="56488" y="48237"/>
                  </a:cubicBezTo>
                  <a:lnTo>
                    <a:pt x="56488" y="48237"/>
                  </a:lnTo>
                  <a:cubicBezTo>
                    <a:pt x="58425" y="47083"/>
                    <a:pt x="60408" y="44065"/>
                    <a:pt x="60481" y="41050"/>
                  </a:cubicBezTo>
                  <a:cubicBezTo>
                    <a:pt x="60497" y="40393"/>
                    <a:pt x="60435" y="39852"/>
                    <a:pt x="60315" y="39411"/>
                  </a:cubicBezTo>
                  <a:lnTo>
                    <a:pt x="60315" y="39411"/>
                  </a:lnTo>
                  <a:cubicBezTo>
                    <a:pt x="61097" y="38108"/>
                    <a:pt x="61732" y="36164"/>
                    <a:pt x="61925" y="33980"/>
                  </a:cubicBezTo>
                  <a:cubicBezTo>
                    <a:pt x="62007" y="33050"/>
                    <a:pt x="61901" y="32305"/>
                    <a:pt x="61680" y="31719"/>
                  </a:cubicBezTo>
                  <a:lnTo>
                    <a:pt x="61680" y="31719"/>
                  </a:lnTo>
                  <a:cubicBezTo>
                    <a:pt x="62567" y="30954"/>
                    <a:pt x="63238" y="29222"/>
                    <a:pt x="63002" y="25808"/>
                  </a:cubicBezTo>
                  <a:cubicBezTo>
                    <a:pt x="62876" y="23985"/>
                    <a:pt x="62227" y="22922"/>
                    <a:pt x="61386" y="22382"/>
                  </a:cubicBezTo>
                  <a:lnTo>
                    <a:pt x="61386" y="22382"/>
                  </a:lnTo>
                  <a:cubicBezTo>
                    <a:pt x="62122" y="20378"/>
                    <a:pt x="62204" y="17722"/>
                    <a:pt x="61008" y="15521"/>
                  </a:cubicBezTo>
                  <a:cubicBezTo>
                    <a:pt x="60452" y="14498"/>
                    <a:pt x="59713" y="14084"/>
                    <a:pt x="58941" y="14059"/>
                  </a:cubicBezTo>
                  <a:lnTo>
                    <a:pt x="58941" y="14059"/>
                  </a:lnTo>
                  <a:cubicBezTo>
                    <a:pt x="58440" y="12214"/>
                    <a:pt x="57052" y="10272"/>
                    <a:pt x="55187" y="9255"/>
                  </a:cubicBezTo>
                  <a:cubicBezTo>
                    <a:pt x="54666" y="8971"/>
                    <a:pt x="54182" y="8802"/>
                    <a:pt x="53738" y="8726"/>
                  </a:cubicBezTo>
                  <a:lnTo>
                    <a:pt x="53738" y="8726"/>
                  </a:lnTo>
                  <a:cubicBezTo>
                    <a:pt x="53631" y="7203"/>
                    <a:pt x="52714" y="5614"/>
                    <a:pt x="50278" y="4705"/>
                  </a:cubicBezTo>
                  <a:cubicBezTo>
                    <a:pt x="49737" y="4503"/>
                    <a:pt x="49195" y="4414"/>
                    <a:pt x="48667" y="4414"/>
                  </a:cubicBezTo>
                  <a:cubicBezTo>
                    <a:pt x="47405" y="4414"/>
                    <a:pt x="46219" y="4923"/>
                    <a:pt x="45295" y="5620"/>
                  </a:cubicBezTo>
                  <a:lnTo>
                    <a:pt x="45295" y="5620"/>
                  </a:lnTo>
                  <a:cubicBezTo>
                    <a:pt x="44746" y="4201"/>
                    <a:pt x="43767" y="2825"/>
                    <a:pt x="42479" y="2312"/>
                  </a:cubicBezTo>
                  <a:cubicBezTo>
                    <a:pt x="41318" y="1850"/>
                    <a:pt x="40303" y="1656"/>
                    <a:pt x="39425" y="1656"/>
                  </a:cubicBezTo>
                  <a:cubicBezTo>
                    <a:pt x="38429" y="1656"/>
                    <a:pt x="37610" y="1906"/>
                    <a:pt x="36954" y="2298"/>
                  </a:cubicBezTo>
                  <a:lnTo>
                    <a:pt x="36954" y="2298"/>
                  </a:lnTo>
                  <a:cubicBezTo>
                    <a:pt x="36393" y="1541"/>
                    <a:pt x="35478" y="832"/>
                    <a:pt x="34095" y="294"/>
                  </a:cubicBezTo>
                  <a:cubicBezTo>
                    <a:pt x="33574" y="92"/>
                    <a:pt x="33054" y="1"/>
                    <a:pt x="3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70728;p39">
              <a:extLst>
                <a:ext uri="{FF2B5EF4-FFF2-40B4-BE49-F238E27FC236}">
                  <a16:creationId xmlns:a16="http://schemas.microsoft.com/office/drawing/2014/main" id="{CA5EB347-A666-47FE-966E-F4B68776CC6C}"/>
                </a:ext>
              </a:extLst>
            </p:cNvPr>
            <p:cNvSpPr/>
            <p:nvPr/>
          </p:nvSpPr>
          <p:spPr>
            <a:xfrm>
              <a:off x="4150875" y="3080275"/>
              <a:ext cx="1545300" cy="1469175"/>
            </a:xfrm>
            <a:custGeom>
              <a:avLst/>
              <a:gdLst/>
              <a:ahLst/>
              <a:cxnLst/>
              <a:rect l="l" t="t" r="r" b="b"/>
              <a:pathLst>
                <a:path w="61812" h="58767" extrusionOk="0">
                  <a:moveTo>
                    <a:pt x="35329" y="2636"/>
                  </a:moveTo>
                  <a:cubicBezTo>
                    <a:pt x="36169" y="3850"/>
                    <a:pt x="36052" y="5120"/>
                    <a:pt x="35648" y="5919"/>
                  </a:cubicBezTo>
                  <a:cubicBezTo>
                    <a:pt x="35301" y="6608"/>
                    <a:pt x="34720" y="7036"/>
                    <a:pt x="34131" y="7036"/>
                  </a:cubicBezTo>
                  <a:cubicBezTo>
                    <a:pt x="33744" y="7036"/>
                    <a:pt x="33575" y="6714"/>
                    <a:pt x="33500" y="6444"/>
                  </a:cubicBezTo>
                  <a:cubicBezTo>
                    <a:pt x="33245" y="5514"/>
                    <a:pt x="33754" y="3649"/>
                    <a:pt x="35329" y="2636"/>
                  </a:cubicBezTo>
                  <a:close/>
                  <a:moveTo>
                    <a:pt x="25388" y="4442"/>
                  </a:moveTo>
                  <a:cubicBezTo>
                    <a:pt x="26829" y="5648"/>
                    <a:pt x="27482" y="6937"/>
                    <a:pt x="27279" y="7512"/>
                  </a:cubicBezTo>
                  <a:cubicBezTo>
                    <a:pt x="27192" y="7757"/>
                    <a:pt x="26944" y="7881"/>
                    <a:pt x="26538" y="7881"/>
                  </a:cubicBezTo>
                  <a:cubicBezTo>
                    <a:pt x="25859" y="7881"/>
                    <a:pt x="25383" y="7668"/>
                    <a:pt x="25124" y="7246"/>
                  </a:cubicBezTo>
                  <a:cubicBezTo>
                    <a:pt x="24745" y="6635"/>
                    <a:pt x="24848" y="5594"/>
                    <a:pt x="25388" y="4442"/>
                  </a:cubicBezTo>
                  <a:close/>
                  <a:moveTo>
                    <a:pt x="43641" y="5999"/>
                  </a:moveTo>
                  <a:cubicBezTo>
                    <a:pt x="44130" y="7363"/>
                    <a:pt x="44200" y="8692"/>
                    <a:pt x="43801" y="9277"/>
                  </a:cubicBezTo>
                  <a:cubicBezTo>
                    <a:pt x="43663" y="9480"/>
                    <a:pt x="43470" y="9581"/>
                    <a:pt x="43229" y="9581"/>
                  </a:cubicBezTo>
                  <a:cubicBezTo>
                    <a:pt x="42989" y="9581"/>
                    <a:pt x="42701" y="9482"/>
                    <a:pt x="42369" y="9286"/>
                  </a:cubicBezTo>
                  <a:cubicBezTo>
                    <a:pt x="42130" y="9146"/>
                    <a:pt x="42000" y="8926"/>
                    <a:pt x="41985" y="8636"/>
                  </a:cubicBezTo>
                  <a:cubicBezTo>
                    <a:pt x="41942" y="7886"/>
                    <a:pt x="42616" y="6822"/>
                    <a:pt x="43641" y="5999"/>
                  </a:cubicBezTo>
                  <a:close/>
                  <a:moveTo>
                    <a:pt x="16004" y="7221"/>
                  </a:moveTo>
                  <a:lnTo>
                    <a:pt x="16004" y="7221"/>
                  </a:lnTo>
                  <a:cubicBezTo>
                    <a:pt x="17765" y="7663"/>
                    <a:pt x="18331" y="8654"/>
                    <a:pt x="18269" y="9447"/>
                  </a:cubicBezTo>
                  <a:cubicBezTo>
                    <a:pt x="18225" y="10026"/>
                    <a:pt x="17840" y="10470"/>
                    <a:pt x="17353" y="10506"/>
                  </a:cubicBezTo>
                  <a:cubicBezTo>
                    <a:pt x="17294" y="10510"/>
                    <a:pt x="17236" y="10512"/>
                    <a:pt x="17180" y="10512"/>
                  </a:cubicBezTo>
                  <a:cubicBezTo>
                    <a:pt x="16684" y="10512"/>
                    <a:pt x="16314" y="10343"/>
                    <a:pt x="16072" y="10008"/>
                  </a:cubicBezTo>
                  <a:cubicBezTo>
                    <a:pt x="15663" y="9444"/>
                    <a:pt x="15641" y="8407"/>
                    <a:pt x="16004" y="7221"/>
                  </a:cubicBezTo>
                  <a:close/>
                  <a:moveTo>
                    <a:pt x="51586" y="8965"/>
                  </a:moveTo>
                  <a:cubicBezTo>
                    <a:pt x="51726" y="8965"/>
                    <a:pt x="51867" y="8973"/>
                    <a:pt x="52014" y="8997"/>
                  </a:cubicBezTo>
                  <a:cubicBezTo>
                    <a:pt x="52075" y="10382"/>
                    <a:pt x="51472" y="11546"/>
                    <a:pt x="50925" y="12134"/>
                  </a:cubicBezTo>
                  <a:cubicBezTo>
                    <a:pt x="50585" y="12497"/>
                    <a:pt x="50226" y="12695"/>
                    <a:pt x="49912" y="12695"/>
                  </a:cubicBezTo>
                  <a:cubicBezTo>
                    <a:pt x="49809" y="12695"/>
                    <a:pt x="49711" y="12674"/>
                    <a:pt x="49620" y="12630"/>
                  </a:cubicBezTo>
                  <a:cubicBezTo>
                    <a:pt x="49107" y="12383"/>
                    <a:pt x="48883" y="11739"/>
                    <a:pt x="49053" y="10993"/>
                  </a:cubicBezTo>
                  <a:cubicBezTo>
                    <a:pt x="49275" y="10015"/>
                    <a:pt x="50162" y="8965"/>
                    <a:pt x="51586" y="8965"/>
                  </a:cubicBezTo>
                  <a:close/>
                  <a:moveTo>
                    <a:pt x="9274" y="14699"/>
                  </a:moveTo>
                  <a:lnTo>
                    <a:pt x="9274" y="14699"/>
                  </a:lnTo>
                  <a:cubicBezTo>
                    <a:pt x="11915" y="14908"/>
                    <a:pt x="13573" y="16046"/>
                    <a:pt x="13562" y="16776"/>
                  </a:cubicBezTo>
                  <a:cubicBezTo>
                    <a:pt x="13554" y="17146"/>
                    <a:pt x="13035" y="17380"/>
                    <a:pt x="12169" y="17401"/>
                  </a:cubicBezTo>
                  <a:lnTo>
                    <a:pt x="12125" y="17401"/>
                  </a:lnTo>
                  <a:cubicBezTo>
                    <a:pt x="11018" y="17401"/>
                    <a:pt x="9937" y="16373"/>
                    <a:pt x="9274" y="14699"/>
                  </a:cubicBezTo>
                  <a:close/>
                  <a:moveTo>
                    <a:pt x="57240" y="14347"/>
                  </a:moveTo>
                  <a:cubicBezTo>
                    <a:pt x="57545" y="15549"/>
                    <a:pt x="57440" y="16615"/>
                    <a:pt x="56941" y="17359"/>
                  </a:cubicBezTo>
                  <a:cubicBezTo>
                    <a:pt x="56516" y="17989"/>
                    <a:pt x="55828" y="18366"/>
                    <a:pt x="54894" y="18480"/>
                  </a:cubicBezTo>
                  <a:cubicBezTo>
                    <a:pt x="54755" y="18497"/>
                    <a:pt x="54626" y="18505"/>
                    <a:pt x="54507" y="18505"/>
                  </a:cubicBezTo>
                  <a:cubicBezTo>
                    <a:pt x="54046" y="18505"/>
                    <a:pt x="53734" y="18380"/>
                    <a:pt x="53593" y="18136"/>
                  </a:cubicBezTo>
                  <a:cubicBezTo>
                    <a:pt x="53410" y="17817"/>
                    <a:pt x="53507" y="17285"/>
                    <a:pt x="53857" y="16676"/>
                  </a:cubicBezTo>
                  <a:cubicBezTo>
                    <a:pt x="54503" y="15557"/>
                    <a:pt x="55905" y="14369"/>
                    <a:pt x="57240" y="14347"/>
                  </a:cubicBezTo>
                  <a:close/>
                  <a:moveTo>
                    <a:pt x="6652" y="22276"/>
                  </a:moveTo>
                  <a:cubicBezTo>
                    <a:pt x="8160" y="22276"/>
                    <a:pt x="8972" y="23051"/>
                    <a:pt x="8972" y="23780"/>
                  </a:cubicBezTo>
                  <a:cubicBezTo>
                    <a:pt x="8972" y="24307"/>
                    <a:pt x="8514" y="24837"/>
                    <a:pt x="7488" y="24837"/>
                  </a:cubicBezTo>
                  <a:cubicBezTo>
                    <a:pt x="7248" y="24837"/>
                    <a:pt x="6988" y="24809"/>
                    <a:pt x="6713" y="24751"/>
                  </a:cubicBezTo>
                  <a:cubicBezTo>
                    <a:pt x="6081" y="24618"/>
                    <a:pt x="5315" y="23809"/>
                    <a:pt x="4691" y="22625"/>
                  </a:cubicBezTo>
                  <a:cubicBezTo>
                    <a:pt x="5400" y="22395"/>
                    <a:pt x="6057" y="22276"/>
                    <a:pt x="6652" y="22276"/>
                  </a:cubicBezTo>
                  <a:close/>
                  <a:moveTo>
                    <a:pt x="58156" y="22211"/>
                  </a:moveTo>
                  <a:cubicBezTo>
                    <a:pt x="58700" y="22211"/>
                    <a:pt x="59191" y="22337"/>
                    <a:pt x="59617" y="22585"/>
                  </a:cubicBezTo>
                  <a:cubicBezTo>
                    <a:pt x="58957" y="24298"/>
                    <a:pt x="57843" y="25399"/>
                    <a:pt x="56753" y="25399"/>
                  </a:cubicBezTo>
                  <a:cubicBezTo>
                    <a:pt x="56404" y="25399"/>
                    <a:pt x="56058" y="25290"/>
                    <a:pt x="55723" y="25073"/>
                  </a:cubicBezTo>
                  <a:cubicBezTo>
                    <a:pt x="55225" y="24751"/>
                    <a:pt x="55032" y="24345"/>
                    <a:pt x="55163" y="23898"/>
                  </a:cubicBezTo>
                  <a:cubicBezTo>
                    <a:pt x="55429" y="22998"/>
                    <a:pt x="56827" y="22211"/>
                    <a:pt x="58156" y="22211"/>
                  </a:cubicBezTo>
                  <a:close/>
                  <a:moveTo>
                    <a:pt x="57740" y="30195"/>
                  </a:moveTo>
                  <a:cubicBezTo>
                    <a:pt x="58445" y="30195"/>
                    <a:pt x="59424" y="30620"/>
                    <a:pt x="59917" y="31814"/>
                  </a:cubicBezTo>
                  <a:cubicBezTo>
                    <a:pt x="59570" y="32086"/>
                    <a:pt x="59165" y="32228"/>
                    <a:pt x="58736" y="32228"/>
                  </a:cubicBezTo>
                  <a:cubicBezTo>
                    <a:pt x="58263" y="32228"/>
                    <a:pt x="57781" y="32055"/>
                    <a:pt x="57446" y="31767"/>
                  </a:cubicBezTo>
                  <a:cubicBezTo>
                    <a:pt x="56955" y="31344"/>
                    <a:pt x="56736" y="30930"/>
                    <a:pt x="56849" y="30627"/>
                  </a:cubicBezTo>
                  <a:cubicBezTo>
                    <a:pt x="56945" y="30365"/>
                    <a:pt x="57296" y="30195"/>
                    <a:pt x="57740" y="30195"/>
                  </a:cubicBezTo>
                  <a:close/>
                  <a:moveTo>
                    <a:pt x="5495" y="31334"/>
                  </a:moveTo>
                  <a:cubicBezTo>
                    <a:pt x="6103" y="31334"/>
                    <a:pt x="6631" y="31690"/>
                    <a:pt x="6751" y="32183"/>
                  </a:cubicBezTo>
                  <a:cubicBezTo>
                    <a:pt x="6869" y="32658"/>
                    <a:pt x="6584" y="33118"/>
                    <a:pt x="5966" y="33441"/>
                  </a:cubicBezTo>
                  <a:cubicBezTo>
                    <a:pt x="5769" y="33545"/>
                    <a:pt x="5544" y="33595"/>
                    <a:pt x="5300" y="33595"/>
                  </a:cubicBezTo>
                  <a:cubicBezTo>
                    <a:pt x="4725" y="33595"/>
                    <a:pt x="4044" y="33314"/>
                    <a:pt x="3365" y="32784"/>
                  </a:cubicBezTo>
                  <a:cubicBezTo>
                    <a:pt x="4194" y="31527"/>
                    <a:pt x="5051" y="31336"/>
                    <a:pt x="5495" y="31334"/>
                  </a:cubicBezTo>
                  <a:close/>
                  <a:moveTo>
                    <a:pt x="56880" y="38025"/>
                  </a:moveTo>
                  <a:cubicBezTo>
                    <a:pt x="57679" y="38025"/>
                    <a:pt x="58290" y="38573"/>
                    <a:pt x="58568" y="39531"/>
                  </a:cubicBezTo>
                  <a:cubicBezTo>
                    <a:pt x="57958" y="40526"/>
                    <a:pt x="57277" y="41095"/>
                    <a:pt x="56694" y="41095"/>
                  </a:cubicBezTo>
                  <a:cubicBezTo>
                    <a:pt x="56130" y="41095"/>
                    <a:pt x="55652" y="40568"/>
                    <a:pt x="55309" y="39573"/>
                  </a:cubicBezTo>
                  <a:cubicBezTo>
                    <a:pt x="55185" y="39214"/>
                    <a:pt x="55322" y="38912"/>
                    <a:pt x="55459" y="38721"/>
                  </a:cubicBezTo>
                  <a:cubicBezTo>
                    <a:pt x="55756" y="38305"/>
                    <a:pt x="56326" y="38025"/>
                    <a:pt x="56880" y="38025"/>
                  </a:cubicBezTo>
                  <a:close/>
                  <a:moveTo>
                    <a:pt x="9632" y="40211"/>
                  </a:moveTo>
                  <a:cubicBezTo>
                    <a:pt x="9937" y="40211"/>
                    <a:pt x="10114" y="40348"/>
                    <a:pt x="10176" y="40632"/>
                  </a:cubicBezTo>
                  <a:cubicBezTo>
                    <a:pt x="10214" y="40809"/>
                    <a:pt x="10171" y="40973"/>
                    <a:pt x="10046" y="41127"/>
                  </a:cubicBezTo>
                  <a:cubicBezTo>
                    <a:pt x="9682" y="41576"/>
                    <a:pt x="8693" y="41867"/>
                    <a:pt x="7525" y="41867"/>
                  </a:cubicBezTo>
                  <a:lnTo>
                    <a:pt x="7523" y="41867"/>
                  </a:lnTo>
                  <a:cubicBezTo>
                    <a:pt x="7401" y="41867"/>
                    <a:pt x="7276" y="41862"/>
                    <a:pt x="7151" y="41857"/>
                  </a:cubicBezTo>
                  <a:cubicBezTo>
                    <a:pt x="8006" y="40785"/>
                    <a:pt x="9047" y="40211"/>
                    <a:pt x="9632" y="40211"/>
                  </a:cubicBezTo>
                  <a:close/>
                  <a:moveTo>
                    <a:pt x="52381" y="45888"/>
                  </a:moveTo>
                  <a:cubicBezTo>
                    <a:pt x="53258" y="45888"/>
                    <a:pt x="54545" y="46727"/>
                    <a:pt x="54744" y="48300"/>
                  </a:cubicBezTo>
                  <a:cubicBezTo>
                    <a:pt x="54252" y="48579"/>
                    <a:pt x="53788" y="48721"/>
                    <a:pt x="53367" y="48721"/>
                  </a:cubicBezTo>
                  <a:cubicBezTo>
                    <a:pt x="52693" y="48721"/>
                    <a:pt x="52174" y="48356"/>
                    <a:pt x="51822" y="47633"/>
                  </a:cubicBezTo>
                  <a:cubicBezTo>
                    <a:pt x="51528" y="47025"/>
                    <a:pt x="51470" y="46523"/>
                    <a:pt x="51662" y="46218"/>
                  </a:cubicBezTo>
                  <a:cubicBezTo>
                    <a:pt x="51794" y="46005"/>
                    <a:pt x="52049" y="45888"/>
                    <a:pt x="52381" y="45888"/>
                  </a:cubicBezTo>
                  <a:close/>
                  <a:moveTo>
                    <a:pt x="14477" y="48247"/>
                  </a:moveTo>
                  <a:cubicBezTo>
                    <a:pt x="14647" y="48247"/>
                    <a:pt x="14816" y="48335"/>
                    <a:pt x="14981" y="48505"/>
                  </a:cubicBezTo>
                  <a:cubicBezTo>
                    <a:pt x="15240" y="48771"/>
                    <a:pt x="15323" y="49074"/>
                    <a:pt x="15229" y="49402"/>
                  </a:cubicBezTo>
                  <a:cubicBezTo>
                    <a:pt x="15050" y="50032"/>
                    <a:pt x="14261" y="50634"/>
                    <a:pt x="13237" y="50935"/>
                  </a:cubicBezTo>
                  <a:cubicBezTo>
                    <a:pt x="13228" y="49940"/>
                    <a:pt x="13512" y="48982"/>
                    <a:pt x="13963" y="48512"/>
                  </a:cubicBezTo>
                  <a:cubicBezTo>
                    <a:pt x="14078" y="48392"/>
                    <a:pt x="14260" y="48247"/>
                    <a:pt x="14477" y="48247"/>
                  </a:cubicBezTo>
                  <a:close/>
                  <a:moveTo>
                    <a:pt x="44910" y="52161"/>
                  </a:moveTo>
                  <a:cubicBezTo>
                    <a:pt x="45298" y="52161"/>
                    <a:pt x="45692" y="52459"/>
                    <a:pt x="45914" y="52920"/>
                  </a:cubicBezTo>
                  <a:cubicBezTo>
                    <a:pt x="46252" y="53631"/>
                    <a:pt x="46099" y="54510"/>
                    <a:pt x="45503" y="55280"/>
                  </a:cubicBezTo>
                  <a:cubicBezTo>
                    <a:pt x="44800" y="55181"/>
                    <a:pt x="44297" y="54930"/>
                    <a:pt x="44037" y="54546"/>
                  </a:cubicBezTo>
                  <a:cubicBezTo>
                    <a:pt x="43811" y="54214"/>
                    <a:pt x="43769" y="53780"/>
                    <a:pt x="43911" y="53255"/>
                  </a:cubicBezTo>
                  <a:cubicBezTo>
                    <a:pt x="44098" y="52560"/>
                    <a:pt x="44461" y="52161"/>
                    <a:pt x="44910" y="52161"/>
                  </a:cubicBezTo>
                  <a:close/>
                  <a:moveTo>
                    <a:pt x="22642" y="52618"/>
                  </a:moveTo>
                  <a:cubicBezTo>
                    <a:pt x="22969" y="52618"/>
                    <a:pt x="23528" y="52677"/>
                    <a:pt x="23599" y="53063"/>
                  </a:cubicBezTo>
                  <a:cubicBezTo>
                    <a:pt x="23715" y="53686"/>
                    <a:pt x="22671" y="54837"/>
                    <a:pt x="21088" y="55484"/>
                  </a:cubicBezTo>
                  <a:cubicBezTo>
                    <a:pt x="20719" y="54859"/>
                    <a:pt x="20663" y="54176"/>
                    <a:pt x="20939" y="53594"/>
                  </a:cubicBezTo>
                  <a:cubicBezTo>
                    <a:pt x="21191" y="53065"/>
                    <a:pt x="21686" y="52700"/>
                    <a:pt x="22232" y="52642"/>
                  </a:cubicBezTo>
                  <a:cubicBezTo>
                    <a:pt x="22381" y="52625"/>
                    <a:pt x="22517" y="52618"/>
                    <a:pt x="22642" y="52618"/>
                  </a:cubicBezTo>
                  <a:close/>
                  <a:moveTo>
                    <a:pt x="32626" y="54954"/>
                  </a:moveTo>
                  <a:lnTo>
                    <a:pt x="32719" y="54957"/>
                  </a:lnTo>
                  <a:cubicBezTo>
                    <a:pt x="33483" y="54983"/>
                    <a:pt x="33991" y="55299"/>
                    <a:pt x="34079" y="55799"/>
                  </a:cubicBezTo>
                  <a:cubicBezTo>
                    <a:pt x="34181" y="56393"/>
                    <a:pt x="33653" y="57290"/>
                    <a:pt x="32250" y="57867"/>
                  </a:cubicBezTo>
                  <a:cubicBezTo>
                    <a:pt x="31122" y="57326"/>
                    <a:pt x="30843" y="56564"/>
                    <a:pt x="30961" y="56028"/>
                  </a:cubicBezTo>
                  <a:cubicBezTo>
                    <a:pt x="31102" y="55385"/>
                    <a:pt x="31770" y="54954"/>
                    <a:pt x="32626" y="54954"/>
                  </a:cubicBezTo>
                  <a:close/>
                  <a:moveTo>
                    <a:pt x="30954" y="281"/>
                  </a:moveTo>
                  <a:cubicBezTo>
                    <a:pt x="31464" y="281"/>
                    <a:pt x="31967" y="378"/>
                    <a:pt x="32451" y="565"/>
                  </a:cubicBezTo>
                  <a:cubicBezTo>
                    <a:pt x="33640" y="1026"/>
                    <a:pt x="34547" y="1642"/>
                    <a:pt x="35150" y="2394"/>
                  </a:cubicBezTo>
                  <a:cubicBezTo>
                    <a:pt x="33449" y="3497"/>
                    <a:pt x="32929" y="5475"/>
                    <a:pt x="33216" y="6515"/>
                  </a:cubicBezTo>
                  <a:cubicBezTo>
                    <a:pt x="33358" y="7028"/>
                    <a:pt x="33692" y="7321"/>
                    <a:pt x="34130" y="7321"/>
                  </a:cubicBezTo>
                  <a:cubicBezTo>
                    <a:pt x="34828" y="7321"/>
                    <a:pt x="35509" y="6832"/>
                    <a:pt x="35907" y="6043"/>
                  </a:cubicBezTo>
                  <a:cubicBezTo>
                    <a:pt x="36345" y="5172"/>
                    <a:pt x="36479" y="3794"/>
                    <a:pt x="35578" y="2479"/>
                  </a:cubicBezTo>
                  <a:cubicBezTo>
                    <a:pt x="36235" y="2120"/>
                    <a:pt x="36995" y="1939"/>
                    <a:pt x="37835" y="1939"/>
                  </a:cubicBezTo>
                  <a:cubicBezTo>
                    <a:pt x="38749" y="1939"/>
                    <a:pt x="39759" y="2153"/>
                    <a:pt x="40835" y="2582"/>
                  </a:cubicBezTo>
                  <a:cubicBezTo>
                    <a:pt x="41912" y="3010"/>
                    <a:pt x="42914" y="4175"/>
                    <a:pt x="43530" y="5707"/>
                  </a:cubicBezTo>
                  <a:cubicBezTo>
                    <a:pt x="42376" y="6606"/>
                    <a:pt x="41640" y="7777"/>
                    <a:pt x="41690" y="8644"/>
                  </a:cubicBezTo>
                  <a:cubicBezTo>
                    <a:pt x="41711" y="9034"/>
                    <a:pt x="41894" y="9339"/>
                    <a:pt x="42218" y="9528"/>
                  </a:cubicBezTo>
                  <a:cubicBezTo>
                    <a:pt x="42595" y="9751"/>
                    <a:pt x="42934" y="9862"/>
                    <a:pt x="43228" y="9862"/>
                  </a:cubicBezTo>
                  <a:cubicBezTo>
                    <a:pt x="43567" y="9862"/>
                    <a:pt x="43845" y="9714"/>
                    <a:pt x="44038" y="9433"/>
                  </a:cubicBezTo>
                  <a:cubicBezTo>
                    <a:pt x="44505" y="8752"/>
                    <a:pt x="44440" y="7304"/>
                    <a:pt x="43881" y="5806"/>
                  </a:cubicBezTo>
                  <a:cubicBezTo>
                    <a:pt x="44868" y="5088"/>
                    <a:pt x="45999" y="4693"/>
                    <a:pt x="47079" y="4693"/>
                  </a:cubicBezTo>
                  <a:cubicBezTo>
                    <a:pt x="47613" y="4693"/>
                    <a:pt x="48138" y="4788"/>
                    <a:pt x="48639" y="4976"/>
                  </a:cubicBezTo>
                  <a:cubicBezTo>
                    <a:pt x="51138" y="5907"/>
                    <a:pt x="51850" y="7475"/>
                    <a:pt x="51988" y="8689"/>
                  </a:cubicBezTo>
                  <a:cubicBezTo>
                    <a:pt x="51853" y="8674"/>
                    <a:pt x="51716" y="8665"/>
                    <a:pt x="51585" y="8665"/>
                  </a:cubicBezTo>
                  <a:cubicBezTo>
                    <a:pt x="50003" y="8665"/>
                    <a:pt x="49015" y="9835"/>
                    <a:pt x="48768" y="10920"/>
                  </a:cubicBezTo>
                  <a:cubicBezTo>
                    <a:pt x="48565" y="11804"/>
                    <a:pt x="48849" y="12576"/>
                    <a:pt x="49492" y="12883"/>
                  </a:cubicBezTo>
                  <a:cubicBezTo>
                    <a:pt x="49622" y="12945"/>
                    <a:pt x="49764" y="12978"/>
                    <a:pt x="49912" y="12978"/>
                  </a:cubicBezTo>
                  <a:cubicBezTo>
                    <a:pt x="50308" y="12978"/>
                    <a:pt x="50742" y="12744"/>
                    <a:pt x="51137" y="12321"/>
                  </a:cubicBezTo>
                  <a:cubicBezTo>
                    <a:pt x="51890" y="11514"/>
                    <a:pt x="52337" y="10243"/>
                    <a:pt x="52305" y="9040"/>
                  </a:cubicBezTo>
                  <a:lnTo>
                    <a:pt x="52305" y="9040"/>
                  </a:lnTo>
                  <a:cubicBezTo>
                    <a:pt x="52699" y="9128"/>
                    <a:pt x="53109" y="9288"/>
                    <a:pt x="53528" y="9517"/>
                  </a:cubicBezTo>
                  <a:cubicBezTo>
                    <a:pt x="55185" y="10421"/>
                    <a:pt x="56595" y="12185"/>
                    <a:pt x="57158" y="14048"/>
                  </a:cubicBezTo>
                  <a:cubicBezTo>
                    <a:pt x="55737" y="14113"/>
                    <a:pt x="54277" y="15352"/>
                    <a:pt x="53603" y="16520"/>
                  </a:cubicBezTo>
                  <a:cubicBezTo>
                    <a:pt x="53191" y="17231"/>
                    <a:pt x="53098" y="17854"/>
                    <a:pt x="53339" y="18270"/>
                  </a:cubicBezTo>
                  <a:cubicBezTo>
                    <a:pt x="53475" y="18507"/>
                    <a:pt x="53788" y="18785"/>
                    <a:pt x="54507" y="18785"/>
                  </a:cubicBezTo>
                  <a:cubicBezTo>
                    <a:pt x="54638" y="18785"/>
                    <a:pt x="54779" y="18776"/>
                    <a:pt x="54928" y="18758"/>
                  </a:cubicBezTo>
                  <a:cubicBezTo>
                    <a:pt x="55950" y="18635"/>
                    <a:pt x="56708" y="18215"/>
                    <a:pt x="57182" y="17511"/>
                  </a:cubicBezTo>
                  <a:cubicBezTo>
                    <a:pt x="57716" y="16720"/>
                    <a:pt x="57839" y="15606"/>
                    <a:pt x="57541" y="14356"/>
                  </a:cubicBezTo>
                  <a:lnTo>
                    <a:pt x="57541" y="14356"/>
                  </a:lnTo>
                  <a:cubicBezTo>
                    <a:pt x="58256" y="14447"/>
                    <a:pt x="58844" y="14908"/>
                    <a:pt x="59289" y="15727"/>
                  </a:cubicBezTo>
                  <a:cubicBezTo>
                    <a:pt x="60500" y="17960"/>
                    <a:pt x="60313" y="20552"/>
                    <a:pt x="59717" y="22302"/>
                  </a:cubicBezTo>
                  <a:cubicBezTo>
                    <a:pt x="59258" y="22046"/>
                    <a:pt x="58723" y="21913"/>
                    <a:pt x="58154" y="21913"/>
                  </a:cubicBezTo>
                  <a:cubicBezTo>
                    <a:pt x="56685" y="21913"/>
                    <a:pt x="55185" y="22780"/>
                    <a:pt x="54883" y="23807"/>
                  </a:cubicBezTo>
                  <a:cubicBezTo>
                    <a:pt x="54713" y="24382"/>
                    <a:pt x="54955" y="24916"/>
                    <a:pt x="55564" y="25310"/>
                  </a:cubicBezTo>
                  <a:cubicBezTo>
                    <a:pt x="55947" y="25558"/>
                    <a:pt x="56348" y="25683"/>
                    <a:pt x="56753" y="25683"/>
                  </a:cubicBezTo>
                  <a:cubicBezTo>
                    <a:pt x="57970" y="25683"/>
                    <a:pt x="59150" y="24562"/>
                    <a:pt x="59866" y="22743"/>
                  </a:cubicBezTo>
                  <a:cubicBezTo>
                    <a:pt x="60680" y="23352"/>
                    <a:pt x="61164" y="24456"/>
                    <a:pt x="61266" y="25956"/>
                  </a:cubicBezTo>
                  <a:cubicBezTo>
                    <a:pt x="61503" y="29363"/>
                    <a:pt x="60819" y="30906"/>
                    <a:pt x="60144" y="31604"/>
                  </a:cubicBezTo>
                  <a:cubicBezTo>
                    <a:pt x="59583" y="30349"/>
                    <a:pt x="58513" y="29897"/>
                    <a:pt x="57738" y="29897"/>
                  </a:cubicBezTo>
                  <a:cubicBezTo>
                    <a:pt x="57162" y="29897"/>
                    <a:pt x="56717" y="30136"/>
                    <a:pt x="56573" y="30520"/>
                  </a:cubicBezTo>
                  <a:cubicBezTo>
                    <a:pt x="56481" y="30766"/>
                    <a:pt x="56447" y="31286"/>
                    <a:pt x="57253" y="31981"/>
                  </a:cubicBezTo>
                  <a:cubicBezTo>
                    <a:pt x="57639" y="32315"/>
                    <a:pt x="58192" y="32513"/>
                    <a:pt x="58733" y="32513"/>
                  </a:cubicBezTo>
                  <a:cubicBezTo>
                    <a:pt x="59197" y="32513"/>
                    <a:pt x="59639" y="32370"/>
                    <a:pt x="60017" y="32096"/>
                  </a:cubicBezTo>
                  <a:cubicBezTo>
                    <a:pt x="60198" y="32671"/>
                    <a:pt x="60256" y="33345"/>
                    <a:pt x="60188" y="34103"/>
                  </a:cubicBezTo>
                  <a:cubicBezTo>
                    <a:pt x="60022" y="35997"/>
                    <a:pt x="59505" y="37828"/>
                    <a:pt x="58761" y="39189"/>
                  </a:cubicBezTo>
                  <a:cubicBezTo>
                    <a:pt x="58276" y="37878"/>
                    <a:pt x="57298" y="37729"/>
                    <a:pt x="56878" y="37729"/>
                  </a:cubicBezTo>
                  <a:cubicBezTo>
                    <a:pt x="56226" y="37729"/>
                    <a:pt x="55574" y="38049"/>
                    <a:pt x="55221" y="38546"/>
                  </a:cubicBezTo>
                  <a:cubicBezTo>
                    <a:pt x="54972" y="38898"/>
                    <a:pt x="54906" y="39292"/>
                    <a:pt x="55033" y="39664"/>
                  </a:cubicBezTo>
                  <a:cubicBezTo>
                    <a:pt x="55525" y="41085"/>
                    <a:pt x="56207" y="41383"/>
                    <a:pt x="56694" y="41383"/>
                  </a:cubicBezTo>
                  <a:cubicBezTo>
                    <a:pt x="57340" y="41383"/>
                    <a:pt x="58029" y="40868"/>
                    <a:pt x="58661" y="39924"/>
                  </a:cubicBezTo>
                  <a:cubicBezTo>
                    <a:pt x="58729" y="40299"/>
                    <a:pt x="58757" y="40721"/>
                    <a:pt x="58746" y="41186"/>
                  </a:cubicBezTo>
                  <a:cubicBezTo>
                    <a:pt x="58675" y="44088"/>
                    <a:pt x="56827" y="46939"/>
                    <a:pt x="55014" y="48132"/>
                  </a:cubicBezTo>
                  <a:cubicBezTo>
                    <a:pt x="54735" y="46402"/>
                    <a:pt x="53305" y="45596"/>
                    <a:pt x="52381" y="45596"/>
                  </a:cubicBezTo>
                  <a:cubicBezTo>
                    <a:pt x="51947" y="45596"/>
                    <a:pt x="51602" y="45761"/>
                    <a:pt x="51415" y="46062"/>
                  </a:cubicBezTo>
                  <a:cubicBezTo>
                    <a:pt x="51240" y="46341"/>
                    <a:pt x="51125" y="46861"/>
                    <a:pt x="51562" y="47757"/>
                  </a:cubicBezTo>
                  <a:cubicBezTo>
                    <a:pt x="51961" y="48579"/>
                    <a:pt x="52586" y="49012"/>
                    <a:pt x="53369" y="49012"/>
                  </a:cubicBezTo>
                  <a:cubicBezTo>
                    <a:pt x="53807" y="49012"/>
                    <a:pt x="54277" y="48881"/>
                    <a:pt x="54771" y="48619"/>
                  </a:cubicBezTo>
                  <a:lnTo>
                    <a:pt x="54771" y="48619"/>
                  </a:lnTo>
                  <a:cubicBezTo>
                    <a:pt x="54788" y="49188"/>
                    <a:pt x="54667" y="49801"/>
                    <a:pt x="54415" y="50445"/>
                  </a:cubicBezTo>
                  <a:cubicBezTo>
                    <a:pt x="53173" y="53589"/>
                    <a:pt x="48774" y="55327"/>
                    <a:pt x="46207" y="55327"/>
                  </a:cubicBezTo>
                  <a:cubicBezTo>
                    <a:pt x="46080" y="55327"/>
                    <a:pt x="45957" y="55321"/>
                    <a:pt x="45838" y="55314"/>
                  </a:cubicBezTo>
                  <a:cubicBezTo>
                    <a:pt x="46414" y="54490"/>
                    <a:pt x="46543" y="53562"/>
                    <a:pt x="46177" y="52794"/>
                  </a:cubicBezTo>
                  <a:cubicBezTo>
                    <a:pt x="45909" y="52233"/>
                    <a:pt x="45412" y="51870"/>
                    <a:pt x="44911" y="51870"/>
                  </a:cubicBezTo>
                  <a:cubicBezTo>
                    <a:pt x="44633" y="51870"/>
                    <a:pt x="43950" y="51998"/>
                    <a:pt x="43631" y="53178"/>
                  </a:cubicBezTo>
                  <a:cubicBezTo>
                    <a:pt x="43466" y="53789"/>
                    <a:pt x="43520" y="54304"/>
                    <a:pt x="43796" y="54710"/>
                  </a:cubicBezTo>
                  <a:cubicBezTo>
                    <a:pt x="44077" y="55127"/>
                    <a:pt x="44587" y="55412"/>
                    <a:pt x="45280" y="55540"/>
                  </a:cubicBezTo>
                  <a:cubicBezTo>
                    <a:pt x="44454" y="56434"/>
                    <a:pt x="42683" y="57548"/>
                    <a:pt x="38900" y="58178"/>
                  </a:cubicBezTo>
                  <a:cubicBezTo>
                    <a:pt x="37711" y="58375"/>
                    <a:pt x="36619" y="58473"/>
                    <a:pt x="35647" y="58473"/>
                  </a:cubicBezTo>
                  <a:cubicBezTo>
                    <a:pt x="34438" y="58473"/>
                    <a:pt x="33414" y="58322"/>
                    <a:pt x="32617" y="58022"/>
                  </a:cubicBezTo>
                  <a:cubicBezTo>
                    <a:pt x="33982" y="57378"/>
                    <a:pt x="34485" y="56435"/>
                    <a:pt x="34360" y="55744"/>
                  </a:cubicBezTo>
                  <a:cubicBezTo>
                    <a:pt x="34246" y="55096"/>
                    <a:pt x="33635" y="54691"/>
                    <a:pt x="32724" y="54660"/>
                  </a:cubicBezTo>
                  <a:lnTo>
                    <a:pt x="32620" y="54659"/>
                  </a:lnTo>
                  <a:cubicBezTo>
                    <a:pt x="31625" y="54659"/>
                    <a:pt x="30841" y="55181"/>
                    <a:pt x="30670" y="55960"/>
                  </a:cubicBezTo>
                  <a:cubicBezTo>
                    <a:pt x="30538" y="56563"/>
                    <a:pt x="30798" y="57392"/>
                    <a:pt x="31875" y="57998"/>
                  </a:cubicBezTo>
                  <a:cubicBezTo>
                    <a:pt x="31078" y="58266"/>
                    <a:pt x="30133" y="58401"/>
                    <a:pt x="29080" y="58401"/>
                  </a:cubicBezTo>
                  <a:cubicBezTo>
                    <a:pt x="28294" y="58401"/>
                    <a:pt x="27447" y="58326"/>
                    <a:pt x="26558" y="58174"/>
                  </a:cubicBezTo>
                  <a:cubicBezTo>
                    <a:pt x="23288" y="57614"/>
                    <a:pt x="21865" y="56564"/>
                    <a:pt x="21247" y="55730"/>
                  </a:cubicBezTo>
                  <a:cubicBezTo>
                    <a:pt x="22844" y="55059"/>
                    <a:pt x="24036" y="53838"/>
                    <a:pt x="23880" y="53007"/>
                  </a:cubicBezTo>
                  <a:cubicBezTo>
                    <a:pt x="23833" y="52751"/>
                    <a:pt x="23607" y="52321"/>
                    <a:pt x="22635" y="52321"/>
                  </a:cubicBezTo>
                  <a:cubicBezTo>
                    <a:pt x="22502" y="52321"/>
                    <a:pt x="22354" y="52331"/>
                    <a:pt x="22195" y="52347"/>
                  </a:cubicBezTo>
                  <a:cubicBezTo>
                    <a:pt x="21551" y="52416"/>
                    <a:pt x="20966" y="52843"/>
                    <a:pt x="20671" y="53464"/>
                  </a:cubicBezTo>
                  <a:cubicBezTo>
                    <a:pt x="20359" y="54122"/>
                    <a:pt x="20410" y="54887"/>
                    <a:pt x="20807" y="55585"/>
                  </a:cubicBezTo>
                  <a:cubicBezTo>
                    <a:pt x="20109" y="55836"/>
                    <a:pt x="19388" y="55964"/>
                    <a:pt x="18667" y="55964"/>
                  </a:cubicBezTo>
                  <a:cubicBezTo>
                    <a:pt x="17854" y="55964"/>
                    <a:pt x="17060" y="55798"/>
                    <a:pt x="16307" y="55476"/>
                  </a:cubicBezTo>
                  <a:cubicBezTo>
                    <a:pt x="13762" y="54382"/>
                    <a:pt x="13310" y="52225"/>
                    <a:pt x="13242" y="51229"/>
                  </a:cubicBezTo>
                  <a:cubicBezTo>
                    <a:pt x="14410" y="50905"/>
                    <a:pt x="15291" y="50225"/>
                    <a:pt x="15504" y="49476"/>
                  </a:cubicBezTo>
                  <a:cubicBezTo>
                    <a:pt x="15626" y="49047"/>
                    <a:pt x="15517" y="48639"/>
                    <a:pt x="15185" y="48297"/>
                  </a:cubicBezTo>
                  <a:cubicBezTo>
                    <a:pt x="14964" y="48068"/>
                    <a:pt x="14718" y="47954"/>
                    <a:pt x="14471" y="47954"/>
                  </a:cubicBezTo>
                  <a:cubicBezTo>
                    <a:pt x="14221" y="47954"/>
                    <a:pt x="13970" y="48072"/>
                    <a:pt x="13746" y="48305"/>
                  </a:cubicBezTo>
                  <a:cubicBezTo>
                    <a:pt x="13228" y="48847"/>
                    <a:pt x="12916" y="49897"/>
                    <a:pt x="12941" y="51006"/>
                  </a:cubicBezTo>
                  <a:cubicBezTo>
                    <a:pt x="12565" y="51091"/>
                    <a:pt x="12175" y="51135"/>
                    <a:pt x="11781" y="51135"/>
                  </a:cubicBezTo>
                  <a:cubicBezTo>
                    <a:pt x="10657" y="51135"/>
                    <a:pt x="9000" y="50784"/>
                    <a:pt x="7508" y="49107"/>
                  </a:cubicBezTo>
                  <a:cubicBezTo>
                    <a:pt x="4747" y="46012"/>
                    <a:pt x="6144" y="43242"/>
                    <a:pt x="6934" y="42128"/>
                  </a:cubicBezTo>
                  <a:lnTo>
                    <a:pt x="6934" y="42128"/>
                  </a:lnTo>
                  <a:cubicBezTo>
                    <a:pt x="7130" y="42143"/>
                    <a:pt x="7326" y="42151"/>
                    <a:pt x="7518" y="42151"/>
                  </a:cubicBezTo>
                  <a:lnTo>
                    <a:pt x="7520" y="42151"/>
                  </a:lnTo>
                  <a:cubicBezTo>
                    <a:pt x="8792" y="42149"/>
                    <a:pt x="9845" y="41824"/>
                    <a:pt x="10268" y="41302"/>
                  </a:cubicBezTo>
                  <a:cubicBezTo>
                    <a:pt x="10445" y="41081"/>
                    <a:pt x="10510" y="40825"/>
                    <a:pt x="10455" y="40563"/>
                  </a:cubicBezTo>
                  <a:cubicBezTo>
                    <a:pt x="10366" y="40142"/>
                    <a:pt x="10071" y="39910"/>
                    <a:pt x="9628" y="39910"/>
                  </a:cubicBezTo>
                  <a:cubicBezTo>
                    <a:pt x="8813" y="39910"/>
                    <a:pt x="7631" y="40710"/>
                    <a:pt x="6797" y="41823"/>
                  </a:cubicBezTo>
                  <a:cubicBezTo>
                    <a:pt x="5031" y="41650"/>
                    <a:pt x="3558" y="40905"/>
                    <a:pt x="2746" y="39772"/>
                  </a:cubicBezTo>
                  <a:cubicBezTo>
                    <a:pt x="1980" y="38702"/>
                    <a:pt x="1797" y="37320"/>
                    <a:pt x="2202" y="35661"/>
                  </a:cubicBezTo>
                  <a:cubicBezTo>
                    <a:pt x="2461" y="34607"/>
                    <a:pt x="2798" y="33721"/>
                    <a:pt x="3206" y="33026"/>
                  </a:cubicBezTo>
                  <a:cubicBezTo>
                    <a:pt x="3932" y="33588"/>
                    <a:pt x="4658" y="33883"/>
                    <a:pt x="5291" y="33883"/>
                  </a:cubicBezTo>
                  <a:cubicBezTo>
                    <a:pt x="5582" y="33883"/>
                    <a:pt x="5853" y="33820"/>
                    <a:pt x="6096" y="33693"/>
                  </a:cubicBezTo>
                  <a:cubicBezTo>
                    <a:pt x="6829" y="33305"/>
                    <a:pt x="7177" y="32713"/>
                    <a:pt x="7028" y="32106"/>
                  </a:cubicBezTo>
                  <a:cubicBezTo>
                    <a:pt x="6876" y="31486"/>
                    <a:pt x="6229" y="31035"/>
                    <a:pt x="5491" y="31035"/>
                  </a:cubicBezTo>
                  <a:cubicBezTo>
                    <a:pt x="4989" y="31035"/>
                    <a:pt x="4031" y="31240"/>
                    <a:pt x="3132" y="32591"/>
                  </a:cubicBezTo>
                  <a:cubicBezTo>
                    <a:pt x="1632" y="31297"/>
                    <a:pt x="299" y="28909"/>
                    <a:pt x="578" y="26716"/>
                  </a:cubicBezTo>
                  <a:cubicBezTo>
                    <a:pt x="781" y="25128"/>
                    <a:pt x="1820" y="23861"/>
                    <a:pt x="3582" y="23052"/>
                  </a:cubicBezTo>
                  <a:cubicBezTo>
                    <a:pt x="3860" y="22925"/>
                    <a:pt x="4139" y="22811"/>
                    <a:pt x="4407" y="22714"/>
                  </a:cubicBezTo>
                  <a:cubicBezTo>
                    <a:pt x="5084" y="24013"/>
                    <a:pt x="5917" y="24874"/>
                    <a:pt x="6649" y="25028"/>
                  </a:cubicBezTo>
                  <a:cubicBezTo>
                    <a:pt x="6943" y="25087"/>
                    <a:pt x="7225" y="25120"/>
                    <a:pt x="7485" y="25120"/>
                  </a:cubicBezTo>
                  <a:cubicBezTo>
                    <a:pt x="8712" y="25120"/>
                    <a:pt x="9260" y="24442"/>
                    <a:pt x="9260" y="23772"/>
                  </a:cubicBezTo>
                  <a:cubicBezTo>
                    <a:pt x="9260" y="22900"/>
                    <a:pt x="8345" y="21977"/>
                    <a:pt x="6649" y="21977"/>
                  </a:cubicBezTo>
                  <a:cubicBezTo>
                    <a:pt x="6012" y="21977"/>
                    <a:pt x="5308" y="22104"/>
                    <a:pt x="4554" y="22354"/>
                  </a:cubicBezTo>
                  <a:cubicBezTo>
                    <a:pt x="3753" y="20706"/>
                    <a:pt x="3159" y="18227"/>
                    <a:pt x="4062" y="16495"/>
                  </a:cubicBezTo>
                  <a:cubicBezTo>
                    <a:pt x="4559" y="15541"/>
                    <a:pt x="5450" y="14966"/>
                    <a:pt x="6709" y="14783"/>
                  </a:cubicBezTo>
                  <a:cubicBezTo>
                    <a:pt x="7286" y="14698"/>
                    <a:pt x="7868" y="14657"/>
                    <a:pt x="8424" y="14657"/>
                  </a:cubicBezTo>
                  <a:cubicBezTo>
                    <a:pt x="8602" y="14657"/>
                    <a:pt x="8777" y="14661"/>
                    <a:pt x="8948" y="14670"/>
                  </a:cubicBezTo>
                  <a:cubicBezTo>
                    <a:pt x="9652" y="16530"/>
                    <a:pt x="10860" y="17681"/>
                    <a:pt x="12120" y="17681"/>
                  </a:cubicBezTo>
                  <a:lnTo>
                    <a:pt x="12172" y="17681"/>
                  </a:lnTo>
                  <a:cubicBezTo>
                    <a:pt x="13674" y="17644"/>
                    <a:pt x="13845" y="17031"/>
                    <a:pt x="13850" y="16768"/>
                  </a:cubicBezTo>
                  <a:cubicBezTo>
                    <a:pt x="13865" y="15784"/>
                    <a:pt x="11945" y="14576"/>
                    <a:pt x="9157" y="14391"/>
                  </a:cubicBezTo>
                  <a:cubicBezTo>
                    <a:pt x="8461" y="12412"/>
                    <a:pt x="8582" y="10252"/>
                    <a:pt x="9472" y="8867"/>
                  </a:cubicBezTo>
                  <a:cubicBezTo>
                    <a:pt x="10170" y="7774"/>
                    <a:pt x="11288" y="7158"/>
                    <a:pt x="12788" y="7036"/>
                  </a:cubicBezTo>
                  <a:cubicBezTo>
                    <a:pt x="13183" y="7004"/>
                    <a:pt x="13562" y="6988"/>
                    <a:pt x="13923" y="6988"/>
                  </a:cubicBezTo>
                  <a:cubicBezTo>
                    <a:pt x="14585" y="6988"/>
                    <a:pt x="15186" y="7042"/>
                    <a:pt x="15716" y="7148"/>
                  </a:cubicBezTo>
                  <a:cubicBezTo>
                    <a:pt x="15325" y="8431"/>
                    <a:pt x="15365" y="9525"/>
                    <a:pt x="15832" y="10170"/>
                  </a:cubicBezTo>
                  <a:cubicBezTo>
                    <a:pt x="16132" y="10583"/>
                    <a:pt x="16579" y="10795"/>
                    <a:pt x="17178" y="10795"/>
                  </a:cubicBezTo>
                  <a:cubicBezTo>
                    <a:pt x="17241" y="10795"/>
                    <a:pt x="17305" y="10793"/>
                    <a:pt x="17372" y="10788"/>
                  </a:cubicBezTo>
                  <a:cubicBezTo>
                    <a:pt x="18003" y="10744"/>
                    <a:pt x="18501" y="10185"/>
                    <a:pt x="18557" y="9461"/>
                  </a:cubicBezTo>
                  <a:cubicBezTo>
                    <a:pt x="18628" y="8552"/>
                    <a:pt x="18010" y="7425"/>
                    <a:pt x="16092" y="6935"/>
                  </a:cubicBezTo>
                  <a:cubicBezTo>
                    <a:pt x="16860" y="4736"/>
                    <a:pt x="18717" y="2555"/>
                    <a:pt x="20862" y="2555"/>
                  </a:cubicBezTo>
                  <a:cubicBezTo>
                    <a:pt x="20940" y="2555"/>
                    <a:pt x="21017" y="2557"/>
                    <a:pt x="21096" y="2563"/>
                  </a:cubicBezTo>
                  <a:cubicBezTo>
                    <a:pt x="22458" y="2663"/>
                    <a:pt x="23893" y="3260"/>
                    <a:pt x="25149" y="4245"/>
                  </a:cubicBezTo>
                  <a:cubicBezTo>
                    <a:pt x="24530" y="5531"/>
                    <a:pt x="24426" y="6673"/>
                    <a:pt x="24870" y="7391"/>
                  </a:cubicBezTo>
                  <a:cubicBezTo>
                    <a:pt x="25183" y="7896"/>
                    <a:pt x="25757" y="8164"/>
                    <a:pt x="26532" y="8164"/>
                  </a:cubicBezTo>
                  <a:cubicBezTo>
                    <a:pt x="27208" y="8164"/>
                    <a:pt x="27459" y="7859"/>
                    <a:pt x="27548" y="7602"/>
                  </a:cubicBezTo>
                  <a:cubicBezTo>
                    <a:pt x="27825" y="6821"/>
                    <a:pt x="26955" y="5355"/>
                    <a:pt x="25516" y="4167"/>
                  </a:cubicBezTo>
                  <a:cubicBezTo>
                    <a:pt x="26504" y="2275"/>
                    <a:pt x="28598" y="281"/>
                    <a:pt x="30954" y="281"/>
                  </a:cubicBezTo>
                  <a:close/>
                  <a:moveTo>
                    <a:pt x="30960" y="0"/>
                  </a:moveTo>
                  <a:cubicBezTo>
                    <a:pt x="28503" y="0"/>
                    <a:pt x="26326" y="2040"/>
                    <a:pt x="25289" y="3991"/>
                  </a:cubicBezTo>
                  <a:cubicBezTo>
                    <a:pt x="23998" y="2992"/>
                    <a:pt x="22525" y="2387"/>
                    <a:pt x="21121" y="2282"/>
                  </a:cubicBezTo>
                  <a:cubicBezTo>
                    <a:pt x="21033" y="2276"/>
                    <a:pt x="20946" y="2272"/>
                    <a:pt x="20859" y="2272"/>
                  </a:cubicBezTo>
                  <a:cubicBezTo>
                    <a:pt x="18564" y="2272"/>
                    <a:pt x="16609" y="4574"/>
                    <a:pt x="15811" y="6880"/>
                  </a:cubicBezTo>
                  <a:cubicBezTo>
                    <a:pt x="15257" y="6765"/>
                    <a:pt x="14628" y="6708"/>
                    <a:pt x="13936" y="6708"/>
                  </a:cubicBezTo>
                  <a:cubicBezTo>
                    <a:pt x="13565" y="6708"/>
                    <a:pt x="13175" y="6724"/>
                    <a:pt x="12770" y="6757"/>
                  </a:cubicBezTo>
                  <a:cubicBezTo>
                    <a:pt x="11196" y="6884"/>
                    <a:pt x="9973" y="7564"/>
                    <a:pt x="9232" y="8721"/>
                  </a:cubicBezTo>
                  <a:cubicBezTo>
                    <a:pt x="8314" y="10154"/>
                    <a:pt x="8169" y="12355"/>
                    <a:pt x="8849" y="14384"/>
                  </a:cubicBezTo>
                  <a:cubicBezTo>
                    <a:pt x="8711" y="14379"/>
                    <a:pt x="8571" y="14376"/>
                    <a:pt x="8430" y="14376"/>
                  </a:cubicBezTo>
                  <a:cubicBezTo>
                    <a:pt x="7860" y="14376"/>
                    <a:pt x="7264" y="14420"/>
                    <a:pt x="6673" y="14505"/>
                  </a:cubicBezTo>
                  <a:cubicBezTo>
                    <a:pt x="5315" y="14702"/>
                    <a:pt x="4352" y="15329"/>
                    <a:pt x="3808" y="16371"/>
                  </a:cubicBezTo>
                  <a:cubicBezTo>
                    <a:pt x="2861" y="18189"/>
                    <a:pt x="3457" y="20752"/>
                    <a:pt x="4281" y="22462"/>
                  </a:cubicBezTo>
                  <a:cubicBezTo>
                    <a:pt x="4014" y="22560"/>
                    <a:pt x="3741" y="22673"/>
                    <a:pt x="3466" y="22800"/>
                  </a:cubicBezTo>
                  <a:cubicBezTo>
                    <a:pt x="1607" y="23651"/>
                    <a:pt x="511" y="24998"/>
                    <a:pt x="294" y="26689"/>
                  </a:cubicBezTo>
                  <a:cubicBezTo>
                    <a:pt x="1" y="29001"/>
                    <a:pt x="1408" y="31513"/>
                    <a:pt x="2982" y="32850"/>
                  </a:cubicBezTo>
                  <a:cubicBezTo>
                    <a:pt x="2549" y="33576"/>
                    <a:pt x="2194" y="34500"/>
                    <a:pt x="1925" y="35601"/>
                  </a:cubicBezTo>
                  <a:cubicBezTo>
                    <a:pt x="1499" y="37345"/>
                    <a:pt x="1698" y="38809"/>
                    <a:pt x="2515" y="39950"/>
                  </a:cubicBezTo>
                  <a:cubicBezTo>
                    <a:pt x="3351" y="41115"/>
                    <a:pt x="4834" y="41892"/>
                    <a:pt x="6609" y="42102"/>
                  </a:cubicBezTo>
                  <a:cubicBezTo>
                    <a:pt x="5884" y="43192"/>
                    <a:pt x="4459" y="46128"/>
                    <a:pt x="7295" y="49308"/>
                  </a:cubicBezTo>
                  <a:cubicBezTo>
                    <a:pt x="8515" y="50679"/>
                    <a:pt x="10112" y="51433"/>
                    <a:pt x="11786" y="51433"/>
                  </a:cubicBezTo>
                  <a:cubicBezTo>
                    <a:pt x="12184" y="51433"/>
                    <a:pt x="12579" y="51390"/>
                    <a:pt x="12960" y="51308"/>
                  </a:cubicBezTo>
                  <a:cubicBezTo>
                    <a:pt x="13045" y="52382"/>
                    <a:pt x="13552" y="54610"/>
                    <a:pt x="16198" y="55750"/>
                  </a:cubicBezTo>
                  <a:cubicBezTo>
                    <a:pt x="16987" y="56088"/>
                    <a:pt x="17819" y="56261"/>
                    <a:pt x="18672" y="56261"/>
                  </a:cubicBezTo>
                  <a:cubicBezTo>
                    <a:pt x="19451" y="56261"/>
                    <a:pt x="20224" y="56120"/>
                    <a:pt x="20975" y="55843"/>
                  </a:cubicBezTo>
                  <a:cubicBezTo>
                    <a:pt x="21602" y="56733"/>
                    <a:pt x="23075" y="57876"/>
                    <a:pt x="26512" y="58465"/>
                  </a:cubicBezTo>
                  <a:cubicBezTo>
                    <a:pt x="27419" y="58620"/>
                    <a:pt x="28280" y="58697"/>
                    <a:pt x="29082" y="58697"/>
                  </a:cubicBezTo>
                  <a:cubicBezTo>
                    <a:pt x="30286" y="58697"/>
                    <a:pt x="31356" y="58523"/>
                    <a:pt x="32241" y="58181"/>
                  </a:cubicBezTo>
                  <a:cubicBezTo>
                    <a:pt x="33111" y="58570"/>
                    <a:pt x="34259" y="58767"/>
                    <a:pt x="35651" y="58767"/>
                  </a:cubicBezTo>
                  <a:cubicBezTo>
                    <a:pt x="36638" y="58767"/>
                    <a:pt x="37749" y="58666"/>
                    <a:pt x="38948" y="58467"/>
                  </a:cubicBezTo>
                  <a:cubicBezTo>
                    <a:pt x="43015" y="57790"/>
                    <a:pt x="44824" y="56542"/>
                    <a:pt x="45626" y="55591"/>
                  </a:cubicBezTo>
                  <a:cubicBezTo>
                    <a:pt x="45811" y="55609"/>
                    <a:pt x="46004" y="55619"/>
                    <a:pt x="46207" y="55619"/>
                  </a:cubicBezTo>
                  <a:cubicBezTo>
                    <a:pt x="48855" y="55619"/>
                    <a:pt x="53396" y="53816"/>
                    <a:pt x="54686" y="50553"/>
                  </a:cubicBezTo>
                  <a:cubicBezTo>
                    <a:pt x="54978" y="49815"/>
                    <a:pt x="55102" y="49111"/>
                    <a:pt x="55055" y="48457"/>
                  </a:cubicBezTo>
                  <a:cubicBezTo>
                    <a:pt x="56968" y="47268"/>
                    <a:pt x="58966" y="44259"/>
                    <a:pt x="59040" y="41197"/>
                  </a:cubicBezTo>
                  <a:cubicBezTo>
                    <a:pt x="59054" y="40582"/>
                    <a:pt x="59003" y="40037"/>
                    <a:pt x="58884" y="39575"/>
                  </a:cubicBezTo>
                  <a:cubicBezTo>
                    <a:pt x="59719" y="38157"/>
                    <a:pt x="60301" y="36180"/>
                    <a:pt x="60483" y="34134"/>
                  </a:cubicBezTo>
                  <a:cubicBezTo>
                    <a:pt x="60557" y="33290"/>
                    <a:pt x="60483" y="32540"/>
                    <a:pt x="60263" y="31905"/>
                  </a:cubicBezTo>
                  <a:cubicBezTo>
                    <a:pt x="61011" y="31202"/>
                    <a:pt x="61811" y="29600"/>
                    <a:pt x="61559" y="25943"/>
                  </a:cubicBezTo>
                  <a:cubicBezTo>
                    <a:pt x="61448" y="24317"/>
                    <a:pt x="60899" y="23118"/>
                    <a:pt x="59973" y="22468"/>
                  </a:cubicBezTo>
                  <a:cubicBezTo>
                    <a:pt x="60606" y="20660"/>
                    <a:pt x="60819" y="17939"/>
                    <a:pt x="59548" y="15598"/>
                  </a:cubicBezTo>
                  <a:cubicBezTo>
                    <a:pt x="59038" y="14660"/>
                    <a:pt x="58320" y="14132"/>
                    <a:pt x="57464" y="14065"/>
                  </a:cubicBezTo>
                  <a:cubicBezTo>
                    <a:pt x="56900" y="12100"/>
                    <a:pt x="55418" y="10226"/>
                    <a:pt x="53668" y="9271"/>
                  </a:cubicBezTo>
                  <a:cubicBezTo>
                    <a:pt x="53197" y="9014"/>
                    <a:pt x="52732" y="8839"/>
                    <a:pt x="52288" y="8749"/>
                  </a:cubicBezTo>
                  <a:cubicBezTo>
                    <a:pt x="52181" y="7646"/>
                    <a:pt x="51560" y="5765"/>
                    <a:pt x="48743" y="4713"/>
                  </a:cubicBezTo>
                  <a:cubicBezTo>
                    <a:pt x="48216" y="4516"/>
                    <a:pt x="47660" y="4420"/>
                    <a:pt x="47096" y="4420"/>
                  </a:cubicBezTo>
                  <a:cubicBezTo>
                    <a:pt x="45966" y="4420"/>
                    <a:pt x="44803" y="4806"/>
                    <a:pt x="43774" y="5536"/>
                  </a:cubicBezTo>
                  <a:cubicBezTo>
                    <a:pt x="43117" y="3947"/>
                    <a:pt x="42094" y="2779"/>
                    <a:pt x="40945" y="2322"/>
                  </a:cubicBezTo>
                  <a:cubicBezTo>
                    <a:pt x="39832" y="1879"/>
                    <a:pt x="38785" y="1658"/>
                    <a:pt x="37834" y="1658"/>
                  </a:cubicBezTo>
                  <a:cubicBezTo>
                    <a:pt x="36930" y="1658"/>
                    <a:pt x="36112" y="1857"/>
                    <a:pt x="35404" y="2252"/>
                  </a:cubicBezTo>
                  <a:cubicBezTo>
                    <a:pt x="34770" y="1445"/>
                    <a:pt x="33814" y="789"/>
                    <a:pt x="32562" y="303"/>
                  </a:cubicBezTo>
                  <a:cubicBezTo>
                    <a:pt x="32044" y="102"/>
                    <a:pt x="31505" y="0"/>
                    <a:pt x="309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70729;p39">
              <a:extLst>
                <a:ext uri="{FF2B5EF4-FFF2-40B4-BE49-F238E27FC236}">
                  <a16:creationId xmlns:a16="http://schemas.microsoft.com/office/drawing/2014/main" id="{BD63A877-CDBA-4B09-B2B3-1F90313760BD}"/>
                </a:ext>
              </a:extLst>
            </p:cNvPr>
            <p:cNvSpPr/>
            <p:nvPr/>
          </p:nvSpPr>
          <p:spPr>
            <a:xfrm>
              <a:off x="4599100" y="3865950"/>
              <a:ext cx="684100" cy="263175"/>
            </a:xfrm>
            <a:custGeom>
              <a:avLst/>
              <a:gdLst/>
              <a:ahLst/>
              <a:cxnLst/>
              <a:rect l="l" t="t" r="r" b="b"/>
              <a:pathLst>
                <a:path w="27364" h="10527" extrusionOk="0">
                  <a:moveTo>
                    <a:pt x="6879" y="0"/>
                  </a:moveTo>
                  <a:cubicBezTo>
                    <a:pt x="3269" y="0"/>
                    <a:pt x="1" y="2524"/>
                    <a:pt x="1" y="2524"/>
                  </a:cubicBezTo>
                  <a:lnTo>
                    <a:pt x="14314" y="10526"/>
                  </a:lnTo>
                  <a:lnTo>
                    <a:pt x="27364" y="3246"/>
                  </a:lnTo>
                  <a:cubicBezTo>
                    <a:pt x="25498" y="958"/>
                    <a:pt x="23644" y="132"/>
                    <a:pt x="21939" y="132"/>
                  </a:cubicBezTo>
                  <a:cubicBezTo>
                    <a:pt x="17505" y="132"/>
                    <a:pt x="14081" y="5724"/>
                    <a:pt x="14081" y="5724"/>
                  </a:cubicBezTo>
                  <a:cubicBezTo>
                    <a:pt x="12219" y="1292"/>
                    <a:pt x="9462" y="0"/>
                    <a:pt x="68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70730;p39">
              <a:extLst>
                <a:ext uri="{FF2B5EF4-FFF2-40B4-BE49-F238E27FC236}">
                  <a16:creationId xmlns:a16="http://schemas.microsoft.com/office/drawing/2014/main" id="{3EC4B7E9-1565-4487-9B08-C10BD51B8226}"/>
                </a:ext>
              </a:extLst>
            </p:cNvPr>
            <p:cNvSpPr/>
            <p:nvPr/>
          </p:nvSpPr>
          <p:spPr>
            <a:xfrm>
              <a:off x="4639750" y="3265950"/>
              <a:ext cx="632150" cy="584800"/>
            </a:xfrm>
            <a:custGeom>
              <a:avLst/>
              <a:gdLst/>
              <a:ahLst/>
              <a:cxnLst/>
              <a:rect l="l" t="t" r="r" b="b"/>
              <a:pathLst>
                <a:path w="25286" h="23392" extrusionOk="0">
                  <a:moveTo>
                    <a:pt x="22733" y="0"/>
                  </a:moveTo>
                  <a:cubicBezTo>
                    <a:pt x="21507" y="0"/>
                    <a:pt x="16004" y="6005"/>
                    <a:pt x="16004" y="6005"/>
                  </a:cubicBezTo>
                  <a:cubicBezTo>
                    <a:pt x="16004" y="6005"/>
                    <a:pt x="13012" y="5664"/>
                    <a:pt x="10594" y="5664"/>
                  </a:cubicBezTo>
                  <a:cubicBezTo>
                    <a:pt x="9390" y="5664"/>
                    <a:pt x="8327" y="5749"/>
                    <a:pt x="7848" y="6002"/>
                  </a:cubicBezTo>
                  <a:cubicBezTo>
                    <a:pt x="7848" y="6002"/>
                    <a:pt x="2417" y="1732"/>
                    <a:pt x="683" y="1732"/>
                  </a:cubicBezTo>
                  <a:cubicBezTo>
                    <a:pt x="375" y="1732"/>
                    <a:pt x="184" y="1866"/>
                    <a:pt x="160" y="2182"/>
                  </a:cubicBezTo>
                  <a:cubicBezTo>
                    <a:pt x="1" y="4281"/>
                    <a:pt x="7681" y="7732"/>
                    <a:pt x="7681" y="7732"/>
                  </a:cubicBezTo>
                  <a:cubicBezTo>
                    <a:pt x="7681" y="7732"/>
                    <a:pt x="6401" y="20581"/>
                    <a:pt x="8162" y="22433"/>
                  </a:cubicBezTo>
                  <a:cubicBezTo>
                    <a:pt x="8841" y="23146"/>
                    <a:pt x="10210" y="23391"/>
                    <a:pt x="11710" y="23391"/>
                  </a:cubicBezTo>
                  <a:cubicBezTo>
                    <a:pt x="14098" y="23391"/>
                    <a:pt x="16818" y="22770"/>
                    <a:pt x="17605" y="22433"/>
                  </a:cubicBezTo>
                  <a:cubicBezTo>
                    <a:pt x="18885" y="21882"/>
                    <a:pt x="17605" y="6970"/>
                    <a:pt x="17605" y="6970"/>
                  </a:cubicBezTo>
                  <a:cubicBezTo>
                    <a:pt x="17605" y="6970"/>
                    <a:pt x="25285" y="2183"/>
                    <a:pt x="22890" y="52"/>
                  </a:cubicBezTo>
                  <a:cubicBezTo>
                    <a:pt x="22850" y="17"/>
                    <a:pt x="22797" y="0"/>
                    <a:pt x="227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70731;p39">
              <a:extLst>
                <a:ext uri="{FF2B5EF4-FFF2-40B4-BE49-F238E27FC236}">
                  <a16:creationId xmlns:a16="http://schemas.microsoft.com/office/drawing/2014/main" id="{6153DB64-4A0E-40B0-BD4E-229174F02CBC}"/>
                </a:ext>
              </a:extLst>
            </p:cNvPr>
            <p:cNvSpPr/>
            <p:nvPr/>
          </p:nvSpPr>
          <p:spPr>
            <a:xfrm>
              <a:off x="4551075" y="3883050"/>
              <a:ext cx="356075" cy="492100"/>
            </a:xfrm>
            <a:custGeom>
              <a:avLst/>
              <a:gdLst/>
              <a:ahLst/>
              <a:cxnLst/>
              <a:rect l="l" t="t" r="r" b="b"/>
              <a:pathLst>
                <a:path w="14243" h="19684" extrusionOk="0">
                  <a:moveTo>
                    <a:pt x="1121" y="1"/>
                  </a:moveTo>
                  <a:lnTo>
                    <a:pt x="0" y="15547"/>
                  </a:lnTo>
                  <a:lnTo>
                    <a:pt x="14242" y="19684"/>
                  </a:lnTo>
                  <a:lnTo>
                    <a:pt x="14242" y="2561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70732;p39">
              <a:extLst>
                <a:ext uri="{FF2B5EF4-FFF2-40B4-BE49-F238E27FC236}">
                  <a16:creationId xmlns:a16="http://schemas.microsoft.com/office/drawing/2014/main" id="{5C45A6E8-86C2-49FF-B71E-A7515BA62524}"/>
                </a:ext>
              </a:extLst>
            </p:cNvPr>
            <p:cNvSpPr/>
            <p:nvPr/>
          </p:nvSpPr>
          <p:spPr>
            <a:xfrm>
              <a:off x="4995100" y="3883050"/>
              <a:ext cx="356075" cy="492100"/>
            </a:xfrm>
            <a:custGeom>
              <a:avLst/>
              <a:gdLst/>
              <a:ahLst/>
              <a:cxnLst/>
              <a:rect l="l" t="t" r="r" b="b"/>
              <a:pathLst>
                <a:path w="14243" h="19684" extrusionOk="0">
                  <a:moveTo>
                    <a:pt x="13122" y="1"/>
                  </a:moveTo>
                  <a:lnTo>
                    <a:pt x="1" y="2561"/>
                  </a:lnTo>
                  <a:lnTo>
                    <a:pt x="1" y="19684"/>
                  </a:lnTo>
                  <a:lnTo>
                    <a:pt x="14243" y="15547"/>
                  </a:lnTo>
                  <a:lnTo>
                    <a:pt x="131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70733;p39">
              <a:extLst>
                <a:ext uri="{FF2B5EF4-FFF2-40B4-BE49-F238E27FC236}">
                  <a16:creationId xmlns:a16="http://schemas.microsoft.com/office/drawing/2014/main" id="{FA7C0ABC-5F93-492A-9E69-D2034BA2E478}"/>
                </a:ext>
              </a:extLst>
            </p:cNvPr>
            <p:cNvSpPr/>
            <p:nvPr/>
          </p:nvSpPr>
          <p:spPr>
            <a:xfrm>
              <a:off x="4907125" y="3947050"/>
              <a:ext cx="88000" cy="428100"/>
            </a:xfrm>
            <a:custGeom>
              <a:avLst/>
              <a:gdLst/>
              <a:ahLst/>
              <a:cxnLst/>
              <a:rect l="l" t="t" r="r" b="b"/>
              <a:pathLst>
                <a:path w="3520" h="17124" extrusionOk="0">
                  <a:moveTo>
                    <a:pt x="0" y="1"/>
                  </a:moveTo>
                  <a:lnTo>
                    <a:pt x="0" y="17124"/>
                  </a:lnTo>
                  <a:lnTo>
                    <a:pt x="3520" y="17124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70734;p39">
              <a:extLst>
                <a:ext uri="{FF2B5EF4-FFF2-40B4-BE49-F238E27FC236}">
                  <a16:creationId xmlns:a16="http://schemas.microsoft.com/office/drawing/2014/main" id="{D6CF6EF5-EA67-4789-8D43-4A9125B5D03F}"/>
                </a:ext>
              </a:extLst>
            </p:cNvPr>
            <p:cNvSpPr/>
            <p:nvPr/>
          </p:nvSpPr>
          <p:spPr>
            <a:xfrm>
              <a:off x="4911875" y="3756275"/>
              <a:ext cx="46850" cy="68800"/>
            </a:xfrm>
            <a:custGeom>
              <a:avLst/>
              <a:gdLst/>
              <a:ahLst/>
              <a:cxnLst/>
              <a:rect l="l" t="t" r="r" b="b"/>
              <a:pathLst>
                <a:path w="1874" h="2752" extrusionOk="0">
                  <a:moveTo>
                    <a:pt x="167" y="1"/>
                  </a:moveTo>
                  <a:cubicBezTo>
                    <a:pt x="113" y="1"/>
                    <a:pt x="61" y="30"/>
                    <a:pt x="36" y="81"/>
                  </a:cubicBezTo>
                  <a:cubicBezTo>
                    <a:pt x="0" y="153"/>
                    <a:pt x="29" y="240"/>
                    <a:pt x="101" y="275"/>
                  </a:cubicBezTo>
                  <a:cubicBezTo>
                    <a:pt x="115" y="285"/>
                    <a:pt x="1576" y="1033"/>
                    <a:pt x="1520" y="2601"/>
                  </a:cubicBezTo>
                  <a:cubicBezTo>
                    <a:pt x="1517" y="2681"/>
                    <a:pt x="1581" y="2749"/>
                    <a:pt x="1661" y="2752"/>
                  </a:cubicBezTo>
                  <a:lnTo>
                    <a:pt x="1666" y="2752"/>
                  </a:lnTo>
                  <a:cubicBezTo>
                    <a:pt x="1744" y="2752"/>
                    <a:pt x="1808" y="2691"/>
                    <a:pt x="1811" y="2610"/>
                  </a:cubicBezTo>
                  <a:cubicBezTo>
                    <a:pt x="1874" y="857"/>
                    <a:pt x="298" y="48"/>
                    <a:pt x="230" y="16"/>
                  </a:cubicBezTo>
                  <a:cubicBezTo>
                    <a:pt x="210" y="5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70735;p39">
              <a:extLst>
                <a:ext uri="{FF2B5EF4-FFF2-40B4-BE49-F238E27FC236}">
                  <a16:creationId xmlns:a16="http://schemas.microsoft.com/office/drawing/2014/main" id="{7B3B2B83-DF4A-4803-B4D1-94F005E2D55F}"/>
                </a:ext>
              </a:extLst>
            </p:cNvPr>
            <p:cNvSpPr/>
            <p:nvPr/>
          </p:nvSpPr>
          <p:spPr>
            <a:xfrm>
              <a:off x="4955500" y="3739725"/>
              <a:ext cx="46150" cy="85350"/>
            </a:xfrm>
            <a:custGeom>
              <a:avLst/>
              <a:gdLst/>
              <a:ahLst/>
              <a:cxnLst/>
              <a:rect l="l" t="t" r="r" b="b"/>
              <a:pathLst>
                <a:path w="1846" h="3414" extrusionOk="0">
                  <a:moveTo>
                    <a:pt x="1681" y="0"/>
                  </a:moveTo>
                  <a:cubicBezTo>
                    <a:pt x="1661" y="0"/>
                    <a:pt x="1641" y="5"/>
                    <a:pt x="1621" y="13"/>
                  </a:cubicBezTo>
                  <a:cubicBezTo>
                    <a:pt x="1606" y="20"/>
                    <a:pt x="1" y="751"/>
                    <a:pt x="560" y="3299"/>
                  </a:cubicBezTo>
                  <a:cubicBezTo>
                    <a:pt x="574" y="3368"/>
                    <a:pt x="634" y="3414"/>
                    <a:pt x="702" y="3414"/>
                  </a:cubicBezTo>
                  <a:cubicBezTo>
                    <a:pt x="712" y="3414"/>
                    <a:pt x="723" y="3412"/>
                    <a:pt x="732" y="3409"/>
                  </a:cubicBezTo>
                  <a:cubicBezTo>
                    <a:pt x="811" y="3391"/>
                    <a:pt x="861" y="3313"/>
                    <a:pt x="842" y="3235"/>
                  </a:cubicBezTo>
                  <a:cubicBezTo>
                    <a:pt x="337" y="930"/>
                    <a:pt x="1683" y="304"/>
                    <a:pt x="1739" y="280"/>
                  </a:cubicBezTo>
                  <a:cubicBezTo>
                    <a:pt x="1812" y="248"/>
                    <a:pt x="1846" y="161"/>
                    <a:pt x="1813" y="89"/>
                  </a:cubicBezTo>
                  <a:cubicBezTo>
                    <a:pt x="1790" y="34"/>
                    <a:pt x="1737" y="0"/>
                    <a:pt x="16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70736;p39">
              <a:extLst>
                <a:ext uri="{FF2B5EF4-FFF2-40B4-BE49-F238E27FC236}">
                  <a16:creationId xmlns:a16="http://schemas.microsoft.com/office/drawing/2014/main" id="{C05B87F6-F4E1-4BEE-805A-D4AD71EEF4CE}"/>
                </a:ext>
              </a:extLst>
            </p:cNvPr>
            <p:cNvSpPr/>
            <p:nvPr/>
          </p:nvSpPr>
          <p:spPr>
            <a:xfrm>
              <a:off x="4736225" y="3515150"/>
              <a:ext cx="219100" cy="166450"/>
            </a:xfrm>
            <a:custGeom>
              <a:avLst/>
              <a:gdLst/>
              <a:ahLst/>
              <a:cxnLst/>
              <a:rect l="l" t="t" r="r" b="b"/>
              <a:pathLst>
                <a:path w="8764" h="6658" extrusionOk="0">
                  <a:moveTo>
                    <a:pt x="2239" y="959"/>
                  </a:moveTo>
                  <a:cubicBezTo>
                    <a:pt x="3840" y="959"/>
                    <a:pt x="6906" y="1394"/>
                    <a:pt x="6906" y="1394"/>
                  </a:cubicBezTo>
                  <a:cubicBezTo>
                    <a:pt x="7495" y="1472"/>
                    <a:pt x="7448" y="5108"/>
                    <a:pt x="7436" y="5450"/>
                  </a:cubicBezTo>
                  <a:cubicBezTo>
                    <a:pt x="7429" y="5639"/>
                    <a:pt x="5796" y="5697"/>
                    <a:pt x="4262" y="5697"/>
                  </a:cubicBezTo>
                  <a:cubicBezTo>
                    <a:pt x="3010" y="5697"/>
                    <a:pt x="1824" y="5659"/>
                    <a:pt x="1641" y="5620"/>
                  </a:cubicBezTo>
                  <a:cubicBezTo>
                    <a:pt x="1232" y="5535"/>
                    <a:pt x="869" y="1522"/>
                    <a:pt x="1323" y="1093"/>
                  </a:cubicBezTo>
                  <a:cubicBezTo>
                    <a:pt x="1426" y="997"/>
                    <a:pt x="1769" y="959"/>
                    <a:pt x="2239" y="959"/>
                  </a:cubicBezTo>
                  <a:close/>
                  <a:moveTo>
                    <a:pt x="1814" y="0"/>
                  </a:moveTo>
                  <a:cubicBezTo>
                    <a:pt x="1191" y="0"/>
                    <a:pt x="736" y="53"/>
                    <a:pt x="599" y="189"/>
                  </a:cubicBezTo>
                  <a:cubicBezTo>
                    <a:pt x="0" y="788"/>
                    <a:pt x="479" y="6429"/>
                    <a:pt x="1019" y="6550"/>
                  </a:cubicBezTo>
                  <a:cubicBezTo>
                    <a:pt x="1261" y="6604"/>
                    <a:pt x="2817" y="6658"/>
                    <a:pt x="4465" y="6658"/>
                  </a:cubicBezTo>
                  <a:cubicBezTo>
                    <a:pt x="6499" y="6658"/>
                    <a:pt x="8673" y="6576"/>
                    <a:pt x="8682" y="6311"/>
                  </a:cubicBezTo>
                  <a:cubicBezTo>
                    <a:pt x="8701" y="5830"/>
                    <a:pt x="8763" y="720"/>
                    <a:pt x="7980" y="609"/>
                  </a:cubicBezTo>
                  <a:cubicBezTo>
                    <a:pt x="7980" y="609"/>
                    <a:pt x="3932" y="0"/>
                    <a:pt x="1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70737;p39">
              <a:extLst>
                <a:ext uri="{FF2B5EF4-FFF2-40B4-BE49-F238E27FC236}">
                  <a16:creationId xmlns:a16="http://schemas.microsoft.com/office/drawing/2014/main" id="{C4AE47B9-4B81-4E9B-B451-50956FFE3CD5}"/>
                </a:ext>
              </a:extLst>
            </p:cNvPr>
            <p:cNvSpPr/>
            <p:nvPr/>
          </p:nvSpPr>
          <p:spPr>
            <a:xfrm>
              <a:off x="4968350" y="3515150"/>
              <a:ext cx="219100" cy="166450"/>
            </a:xfrm>
            <a:custGeom>
              <a:avLst/>
              <a:gdLst/>
              <a:ahLst/>
              <a:cxnLst/>
              <a:rect l="l" t="t" r="r" b="b"/>
              <a:pathLst>
                <a:path w="8764" h="6658" extrusionOk="0">
                  <a:moveTo>
                    <a:pt x="6528" y="960"/>
                  </a:moveTo>
                  <a:cubicBezTo>
                    <a:pt x="6997" y="960"/>
                    <a:pt x="7339" y="997"/>
                    <a:pt x="7442" y="1093"/>
                  </a:cubicBezTo>
                  <a:cubicBezTo>
                    <a:pt x="7897" y="1522"/>
                    <a:pt x="7533" y="5534"/>
                    <a:pt x="7125" y="5620"/>
                  </a:cubicBezTo>
                  <a:cubicBezTo>
                    <a:pt x="6942" y="5658"/>
                    <a:pt x="5767" y="5696"/>
                    <a:pt x="4521" y="5696"/>
                  </a:cubicBezTo>
                  <a:cubicBezTo>
                    <a:pt x="2982" y="5696"/>
                    <a:pt x="1337" y="5638"/>
                    <a:pt x="1330" y="5450"/>
                  </a:cubicBezTo>
                  <a:cubicBezTo>
                    <a:pt x="1315" y="5108"/>
                    <a:pt x="1269" y="1472"/>
                    <a:pt x="1860" y="1394"/>
                  </a:cubicBezTo>
                  <a:cubicBezTo>
                    <a:pt x="1860" y="1394"/>
                    <a:pt x="4927" y="960"/>
                    <a:pt x="6528" y="960"/>
                  </a:cubicBezTo>
                  <a:close/>
                  <a:moveTo>
                    <a:pt x="6950" y="0"/>
                  </a:moveTo>
                  <a:cubicBezTo>
                    <a:pt x="4832" y="0"/>
                    <a:pt x="784" y="609"/>
                    <a:pt x="784" y="609"/>
                  </a:cubicBezTo>
                  <a:cubicBezTo>
                    <a:pt x="1" y="720"/>
                    <a:pt x="63" y="5830"/>
                    <a:pt x="81" y="6311"/>
                  </a:cubicBezTo>
                  <a:cubicBezTo>
                    <a:pt x="91" y="6576"/>
                    <a:pt x="2258" y="6658"/>
                    <a:pt x="4290" y="6658"/>
                  </a:cubicBezTo>
                  <a:cubicBezTo>
                    <a:pt x="5941" y="6658"/>
                    <a:pt x="7503" y="6604"/>
                    <a:pt x="7745" y="6550"/>
                  </a:cubicBezTo>
                  <a:cubicBezTo>
                    <a:pt x="8284" y="6429"/>
                    <a:pt x="8764" y="788"/>
                    <a:pt x="8165" y="189"/>
                  </a:cubicBezTo>
                  <a:cubicBezTo>
                    <a:pt x="8028" y="53"/>
                    <a:pt x="7573" y="0"/>
                    <a:pt x="69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70738;p39">
              <a:extLst>
                <a:ext uri="{FF2B5EF4-FFF2-40B4-BE49-F238E27FC236}">
                  <a16:creationId xmlns:a16="http://schemas.microsoft.com/office/drawing/2014/main" id="{242FD2F9-E0D4-47F1-AF29-7FF23FEF916E}"/>
                </a:ext>
              </a:extLst>
            </p:cNvPr>
            <p:cNvSpPr/>
            <p:nvPr/>
          </p:nvSpPr>
          <p:spPr>
            <a:xfrm>
              <a:off x="4853400" y="3579200"/>
              <a:ext cx="51475" cy="62875"/>
            </a:xfrm>
            <a:custGeom>
              <a:avLst/>
              <a:gdLst/>
              <a:ahLst/>
              <a:cxnLst/>
              <a:rect l="l" t="t" r="r" b="b"/>
              <a:pathLst>
                <a:path w="2059" h="2515" extrusionOk="0">
                  <a:moveTo>
                    <a:pt x="1488" y="1"/>
                  </a:moveTo>
                  <a:cubicBezTo>
                    <a:pt x="1476" y="1"/>
                    <a:pt x="1464" y="2"/>
                    <a:pt x="1451" y="6"/>
                  </a:cubicBezTo>
                  <a:cubicBezTo>
                    <a:pt x="1373" y="24"/>
                    <a:pt x="1325" y="104"/>
                    <a:pt x="1345" y="182"/>
                  </a:cubicBezTo>
                  <a:cubicBezTo>
                    <a:pt x="1516" y="890"/>
                    <a:pt x="1681" y="1987"/>
                    <a:pt x="1486" y="2221"/>
                  </a:cubicBezTo>
                  <a:cubicBezTo>
                    <a:pt x="1225" y="2221"/>
                    <a:pt x="662" y="1124"/>
                    <a:pt x="303" y="98"/>
                  </a:cubicBezTo>
                  <a:cubicBezTo>
                    <a:pt x="282" y="38"/>
                    <a:pt x="226" y="1"/>
                    <a:pt x="167" y="1"/>
                  </a:cubicBezTo>
                  <a:cubicBezTo>
                    <a:pt x="150" y="1"/>
                    <a:pt x="134" y="4"/>
                    <a:pt x="117" y="10"/>
                  </a:cubicBezTo>
                  <a:cubicBezTo>
                    <a:pt x="40" y="36"/>
                    <a:pt x="1" y="119"/>
                    <a:pt x="28" y="196"/>
                  </a:cubicBezTo>
                  <a:cubicBezTo>
                    <a:pt x="219" y="741"/>
                    <a:pt x="888" y="2515"/>
                    <a:pt x="1486" y="2515"/>
                  </a:cubicBezTo>
                  <a:cubicBezTo>
                    <a:pt x="1584" y="2515"/>
                    <a:pt x="1672" y="2469"/>
                    <a:pt x="1736" y="2389"/>
                  </a:cubicBezTo>
                  <a:cubicBezTo>
                    <a:pt x="2058" y="1977"/>
                    <a:pt x="1701" y="422"/>
                    <a:pt x="1626" y="112"/>
                  </a:cubicBezTo>
                  <a:cubicBezTo>
                    <a:pt x="1610" y="47"/>
                    <a:pt x="1553" y="1"/>
                    <a:pt x="14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70739;p39">
              <a:extLst>
                <a:ext uri="{FF2B5EF4-FFF2-40B4-BE49-F238E27FC236}">
                  <a16:creationId xmlns:a16="http://schemas.microsoft.com/office/drawing/2014/main" id="{7F638BD0-2DE0-48B1-AB62-7B2551518A92}"/>
                </a:ext>
              </a:extLst>
            </p:cNvPr>
            <p:cNvSpPr/>
            <p:nvPr/>
          </p:nvSpPr>
          <p:spPr>
            <a:xfrm>
              <a:off x="5015850" y="3579150"/>
              <a:ext cx="37825" cy="54000"/>
            </a:xfrm>
            <a:custGeom>
              <a:avLst/>
              <a:gdLst/>
              <a:ahLst/>
              <a:cxnLst/>
              <a:rect l="l" t="t" r="r" b="b"/>
              <a:pathLst>
                <a:path w="1513" h="2160" extrusionOk="0">
                  <a:moveTo>
                    <a:pt x="1347" y="1"/>
                  </a:moveTo>
                  <a:cubicBezTo>
                    <a:pt x="1286" y="1"/>
                    <a:pt x="1231" y="39"/>
                    <a:pt x="1211" y="100"/>
                  </a:cubicBezTo>
                  <a:cubicBezTo>
                    <a:pt x="973" y="793"/>
                    <a:pt x="651" y="1575"/>
                    <a:pt x="479" y="1810"/>
                  </a:cubicBezTo>
                  <a:cubicBezTo>
                    <a:pt x="392" y="1556"/>
                    <a:pt x="314" y="798"/>
                    <a:pt x="293" y="143"/>
                  </a:cubicBezTo>
                  <a:cubicBezTo>
                    <a:pt x="292" y="65"/>
                    <a:pt x="226" y="2"/>
                    <a:pt x="148" y="2"/>
                  </a:cubicBezTo>
                  <a:lnTo>
                    <a:pt x="143" y="2"/>
                  </a:lnTo>
                  <a:cubicBezTo>
                    <a:pt x="63" y="6"/>
                    <a:pt x="1" y="73"/>
                    <a:pt x="2" y="154"/>
                  </a:cubicBezTo>
                  <a:cubicBezTo>
                    <a:pt x="66" y="2064"/>
                    <a:pt x="319" y="2128"/>
                    <a:pt x="412" y="2151"/>
                  </a:cubicBezTo>
                  <a:cubicBezTo>
                    <a:pt x="431" y="2155"/>
                    <a:pt x="448" y="2159"/>
                    <a:pt x="469" y="2159"/>
                  </a:cubicBezTo>
                  <a:cubicBezTo>
                    <a:pt x="608" y="2159"/>
                    <a:pt x="878" y="1968"/>
                    <a:pt x="1485" y="194"/>
                  </a:cubicBezTo>
                  <a:cubicBezTo>
                    <a:pt x="1512" y="119"/>
                    <a:pt x="1471" y="36"/>
                    <a:pt x="1396" y="9"/>
                  </a:cubicBezTo>
                  <a:cubicBezTo>
                    <a:pt x="1379" y="4"/>
                    <a:pt x="1363" y="1"/>
                    <a:pt x="1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0740;p39">
              <a:extLst>
                <a:ext uri="{FF2B5EF4-FFF2-40B4-BE49-F238E27FC236}">
                  <a16:creationId xmlns:a16="http://schemas.microsoft.com/office/drawing/2014/main" id="{26FBDBAF-79D4-4D7F-82AA-140608BE493D}"/>
                </a:ext>
              </a:extLst>
            </p:cNvPr>
            <p:cNvSpPr/>
            <p:nvPr/>
          </p:nvSpPr>
          <p:spPr>
            <a:xfrm>
              <a:off x="4703625" y="3364700"/>
              <a:ext cx="116075" cy="71825"/>
            </a:xfrm>
            <a:custGeom>
              <a:avLst/>
              <a:gdLst/>
              <a:ahLst/>
              <a:cxnLst/>
              <a:rect l="l" t="t" r="r" b="b"/>
              <a:pathLst>
                <a:path w="4643" h="2873" extrusionOk="0">
                  <a:moveTo>
                    <a:pt x="154" y="1"/>
                  </a:moveTo>
                  <a:cubicBezTo>
                    <a:pt x="76" y="1"/>
                    <a:pt x="21" y="55"/>
                    <a:pt x="10" y="128"/>
                  </a:cubicBezTo>
                  <a:cubicBezTo>
                    <a:pt x="0" y="207"/>
                    <a:pt x="57" y="281"/>
                    <a:pt x="136" y="291"/>
                  </a:cubicBezTo>
                  <a:cubicBezTo>
                    <a:pt x="165" y="295"/>
                    <a:pt x="2966" y="667"/>
                    <a:pt x="4353" y="2807"/>
                  </a:cubicBezTo>
                  <a:cubicBezTo>
                    <a:pt x="4381" y="2850"/>
                    <a:pt x="4428" y="2873"/>
                    <a:pt x="4476" y="2873"/>
                  </a:cubicBezTo>
                  <a:cubicBezTo>
                    <a:pt x="4504" y="2873"/>
                    <a:pt x="4530" y="2865"/>
                    <a:pt x="4556" y="2851"/>
                  </a:cubicBezTo>
                  <a:cubicBezTo>
                    <a:pt x="4622" y="2807"/>
                    <a:pt x="4642" y="2716"/>
                    <a:pt x="4598" y="2648"/>
                  </a:cubicBezTo>
                  <a:cubicBezTo>
                    <a:pt x="3138" y="396"/>
                    <a:pt x="294" y="19"/>
                    <a:pt x="173" y="2"/>
                  </a:cubicBezTo>
                  <a:cubicBezTo>
                    <a:pt x="167" y="1"/>
                    <a:pt x="160" y="1"/>
                    <a:pt x="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0741;p39">
              <a:extLst>
                <a:ext uri="{FF2B5EF4-FFF2-40B4-BE49-F238E27FC236}">
                  <a16:creationId xmlns:a16="http://schemas.microsoft.com/office/drawing/2014/main" id="{8CC29162-E845-4735-B2AF-79A9E0074B81}"/>
                </a:ext>
              </a:extLst>
            </p:cNvPr>
            <p:cNvSpPr/>
            <p:nvPr/>
          </p:nvSpPr>
          <p:spPr>
            <a:xfrm>
              <a:off x="5070625" y="3336200"/>
              <a:ext cx="108975" cy="88300"/>
            </a:xfrm>
            <a:custGeom>
              <a:avLst/>
              <a:gdLst/>
              <a:ahLst/>
              <a:cxnLst/>
              <a:rect l="l" t="t" r="r" b="b"/>
              <a:pathLst>
                <a:path w="4359" h="3532" extrusionOk="0">
                  <a:moveTo>
                    <a:pt x="4196" y="1"/>
                  </a:moveTo>
                  <a:cubicBezTo>
                    <a:pt x="4180" y="1"/>
                    <a:pt x="4164" y="4"/>
                    <a:pt x="4148" y="9"/>
                  </a:cubicBezTo>
                  <a:cubicBezTo>
                    <a:pt x="4018" y="53"/>
                    <a:pt x="933" y="1135"/>
                    <a:pt x="31" y="3331"/>
                  </a:cubicBezTo>
                  <a:cubicBezTo>
                    <a:pt x="1" y="3405"/>
                    <a:pt x="36" y="3490"/>
                    <a:pt x="110" y="3522"/>
                  </a:cubicBezTo>
                  <a:cubicBezTo>
                    <a:pt x="129" y="3529"/>
                    <a:pt x="148" y="3531"/>
                    <a:pt x="165" y="3531"/>
                  </a:cubicBezTo>
                  <a:cubicBezTo>
                    <a:pt x="224" y="3531"/>
                    <a:pt x="278" y="3497"/>
                    <a:pt x="299" y="3441"/>
                  </a:cubicBezTo>
                  <a:cubicBezTo>
                    <a:pt x="1152" y="1369"/>
                    <a:pt x="4211" y="294"/>
                    <a:pt x="4243" y="283"/>
                  </a:cubicBezTo>
                  <a:cubicBezTo>
                    <a:pt x="4318" y="259"/>
                    <a:pt x="4359" y="175"/>
                    <a:pt x="4332" y="99"/>
                  </a:cubicBezTo>
                  <a:cubicBezTo>
                    <a:pt x="4313" y="39"/>
                    <a:pt x="4257" y="1"/>
                    <a:pt x="41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70742;p39">
              <a:extLst>
                <a:ext uri="{FF2B5EF4-FFF2-40B4-BE49-F238E27FC236}">
                  <a16:creationId xmlns:a16="http://schemas.microsoft.com/office/drawing/2014/main" id="{DF6783A8-DB6B-4282-B9FC-8CD217BDFC98}"/>
                </a:ext>
              </a:extLst>
            </p:cNvPr>
            <p:cNvSpPr/>
            <p:nvPr/>
          </p:nvSpPr>
          <p:spPr>
            <a:xfrm>
              <a:off x="4422675" y="3856800"/>
              <a:ext cx="264800" cy="319850"/>
            </a:xfrm>
            <a:custGeom>
              <a:avLst/>
              <a:gdLst/>
              <a:ahLst/>
              <a:cxnLst/>
              <a:rect l="l" t="t" r="r" b="b"/>
              <a:pathLst>
                <a:path w="10592" h="12794" extrusionOk="0">
                  <a:moveTo>
                    <a:pt x="3909" y="1"/>
                  </a:moveTo>
                  <a:lnTo>
                    <a:pt x="0" y="2192"/>
                  </a:lnTo>
                  <a:cubicBezTo>
                    <a:pt x="0" y="2192"/>
                    <a:pt x="889" y="7918"/>
                    <a:pt x="4455" y="10274"/>
                  </a:cubicBezTo>
                  <a:cubicBezTo>
                    <a:pt x="8020" y="12629"/>
                    <a:pt x="8841" y="12794"/>
                    <a:pt x="8841" y="12794"/>
                  </a:cubicBezTo>
                  <a:lnTo>
                    <a:pt x="10591" y="8558"/>
                  </a:lnTo>
                  <a:lnTo>
                    <a:pt x="10591" y="8558"/>
                  </a:lnTo>
                  <a:cubicBezTo>
                    <a:pt x="10435" y="8570"/>
                    <a:pt x="10283" y="8576"/>
                    <a:pt x="10134" y="8576"/>
                  </a:cubicBezTo>
                  <a:cubicBezTo>
                    <a:pt x="4466" y="8576"/>
                    <a:pt x="3909" y="1"/>
                    <a:pt x="39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70743;p39">
              <a:extLst>
                <a:ext uri="{FF2B5EF4-FFF2-40B4-BE49-F238E27FC236}">
                  <a16:creationId xmlns:a16="http://schemas.microsoft.com/office/drawing/2014/main" id="{FAD2E923-5DD1-4B6E-B2CB-001185B4F1D1}"/>
                </a:ext>
              </a:extLst>
            </p:cNvPr>
            <p:cNvSpPr/>
            <p:nvPr/>
          </p:nvSpPr>
          <p:spPr>
            <a:xfrm>
              <a:off x="4364875" y="3821175"/>
              <a:ext cx="195125" cy="108225"/>
            </a:xfrm>
            <a:custGeom>
              <a:avLst/>
              <a:gdLst/>
              <a:ahLst/>
              <a:cxnLst/>
              <a:rect l="l" t="t" r="r" b="b"/>
              <a:pathLst>
                <a:path w="7805" h="4329" extrusionOk="0">
                  <a:moveTo>
                    <a:pt x="3434" y="0"/>
                  </a:moveTo>
                  <a:cubicBezTo>
                    <a:pt x="3316" y="0"/>
                    <a:pt x="3203" y="58"/>
                    <a:pt x="3108" y="187"/>
                  </a:cubicBezTo>
                  <a:cubicBezTo>
                    <a:pt x="2794" y="613"/>
                    <a:pt x="3079" y="1626"/>
                    <a:pt x="3853" y="2067"/>
                  </a:cubicBezTo>
                  <a:lnTo>
                    <a:pt x="3853" y="2067"/>
                  </a:lnTo>
                  <a:lnTo>
                    <a:pt x="1" y="3905"/>
                  </a:lnTo>
                  <a:cubicBezTo>
                    <a:pt x="1" y="3905"/>
                    <a:pt x="748" y="4329"/>
                    <a:pt x="1678" y="4329"/>
                  </a:cubicBezTo>
                  <a:cubicBezTo>
                    <a:pt x="2326" y="4329"/>
                    <a:pt x="3063" y="4123"/>
                    <a:pt x="3696" y="3422"/>
                  </a:cubicBezTo>
                  <a:cubicBezTo>
                    <a:pt x="4034" y="3048"/>
                    <a:pt x="4227" y="2641"/>
                    <a:pt x="4315" y="2241"/>
                  </a:cubicBezTo>
                  <a:lnTo>
                    <a:pt x="4315" y="2241"/>
                  </a:lnTo>
                  <a:cubicBezTo>
                    <a:pt x="4425" y="2264"/>
                    <a:pt x="4541" y="2277"/>
                    <a:pt x="4664" y="2277"/>
                  </a:cubicBezTo>
                  <a:cubicBezTo>
                    <a:pt x="5463" y="2277"/>
                    <a:pt x="6526" y="1748"/>
                    <a:pt x="7804" y="181"/>
                  </a:cubicBezTo>
                  <a:lnTo>
                    <a:pt x="7804" y="181"/>
                  </a:lnTo>
                  <a:lnTo>
                    <a:pt x="4371" y="1820"/>
                  </a:lnTo>
                  <a:lnTo>
                    <a:pt x="4371" y="1820"/>
                  </a:lnTo>
                  <a:cubicBezTo>
                    <a:pt x="4418" y="835"/>
                    <a:pt x="3884" y="0"/>
                    <a:pt x="3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70744;p39">
              <a:extLst>
                <a:ext uri="{FF2B5EF4-FFF2-40B4-BE49-F238E27FC236}">
                  <a16:creationId xmlns:a16="http://schemas.microsoft.com/office/drawing/2014/main" id="{BB0CB7A1-7436-4947-8281-C2D6EA0F9914}"/>
                </a:ext>
              </a:extLst>
            </p:cNvPr>
            <p:cNvSpPr/>
            <p:nvPr/>
          </p:nvSpPr>
          <p:spPr>
            <a:xfrm>
              <a:off x="4360725" y="3817500"/>
              <a:ext cx="203350" cy="115425"/>
            </a:xfrm>
            <a:custGeom>
              <a:avLst/>
              <a:gdLst/>
              <a:ahLst/>
              <a:cxnLst/>
              <a:rect l="l" t="t" r="r" b="b"/>
              <a:pathLst>
                <a:path w="8134" h="4617" extrusionOk="0">
                  <a:moveTo>
                    <a:pt x="3601" y="293"/>
                  </a:moveTo>
                  <a:cubicBezTo>
                    <a:pt x="3612" y="293"/>
                    <a:pt x="3622" y="293"/>
                    <a:pt x="3633" y="295"/>
                  </a:cubicBezTo>
                  <a:cubicBezTo>
                    <a:pt x="3812" y="322"/>
                    <a:pt x="4083" y="569"/>
                    <a:pt x="4256" y="1048"/>
                  </a:cubicBezTo>
                  <a:cubicBezTo>
                    <a:pt x="4322" y="1229"/>
                    <a:pt x="4448" y="1672"/>
                    <a:pt x="4367" y="2208"/>
                  </a:cubicBezTo>
                  <a:cubicBezTo>
                    <a:pt x="4173" y="2146"/>
                    <a:pt x="4022" y="2054"/>
                    <a:pt x="3916" y="1970"/>
                  </a:cubicBezTo>
                  <a:cubicBezTo>
                    <a:pt x="3355" y="1534"/>
                    <a:pt x="3157" y="741"/>
                    <a:pt x="3392" y="420"/>
                  </a:cubicBezTo>
                  <a:cubicBezTo>
                    <a:pt x="3456" y="335"/>
                    <a:pt x="3523" y="293"/>
                    <a:pt x="3601" y="293"/>
                  </a:cubicBezTo>
                  <a:close/>
                  <a:moveTo>
                    <a:pt x="3599" y="0"/>
                  </a:moveTo>
                  <a:cubicBezTo>
                    <a:pt x="3431" y="0"/>
                    <a:pt x="3275" y="85"/>
                    <a:pt x="3158" y="246"/>
                  </a:cubicBezTo>
                  <a:cubicBezTo>
                    <a:pt x="2803" y="730"/>
                    <a:pt x="3090" y="1698"/>
                    <a:pt x="3738" y="2198"/>
                  </a:cubicBezTo>
                  <a:cubicBezTo>
                    <a:pt x="3869" y="2302"/>
                    <a:pt x="4061" y="2418"/>
                    <a:pt x="4308" y="2494"/>
                  </a:cubicBezTo>
                  <a:cubicBezTo>
                    <a:pt x="4218" y="2809"/>
                    <a:pt x="4048" y="3145"/>
                    <a:pt x="3754" y="3471"/>
                  </a:cubicBezTo>
                  <a:cubicBezTo>
                    <a:pt x="3151" y="4138"/>
                    <a:pt x="2452" y="4336"/>
                    <a:pt x="1837" y="4336"/>
                  </a:cubicBezTo>
                  <a:cubicBezTo>
                    <a:pt x="981" y="4336"/>
                    <a:pt x="286" y="3953"/>
                    <a:pt x="238" y="3926"/>
                  </a:cubicBezTo>
                  <a:cubicBezTo>
                    <a:pt x="216" y="3913"/>
                    <a:pt x="191" y="3907"/>
                    <a:pt x="167" y="3907"/>
                  </a:cubicBezTo>
                  <a:cubicBezTo>
                    <a:pt x="116" y="3907"/>
                    <a:pt x="66" y="3933"/>
                    <a:pt x="39" y="3979"/>
                  </a:cubicBezTo>
                  <a:cubicBezTo>
                    <a:pt x="1" y="4050"/>
                    <a:pt x="25" y="4140"/>
                    <a:pt x="94" y="4178"/>
                  </a:cubicBezTo>
                  <a:cubicBezTo>
                    <a:pt x="108" y="4187"/>
                    <a:pt x="886" y="4617"/>
                    <a:pt x="1848" y="4617"/>
                  </a:cubicBezTo>
                  <a:cubicBezTo>
                    <a:pt x="2529" y="4617"/>
                    <a:pt x="3304" y="4401"/>
                    <a:pt x="3970" y="3667"/>
                  </a:cubicBezTo>
                  <a:cubicBezTo>
                    <a:pt x="4288" y="3317"/>
                    <a:pt x="4483" y="2934"/>
                    <a:pt x="4587" y="2556"/>
                  </a:cubicBezTo>
                  <a:cubicBezTo>
                    <a:pt x="4666" y="2567"/>
                    <a:pt x="4749" y="2572"/>
                    <a:pt x="4836" y="2572"/>
                  </a:cubicBezTo>
                  <a:cubicBezTo>
                    <a:pt x="5603" y="2572"/>
                    <a:pt x="6695" y="2123"/>
                    <a:pt x="8084" y="420"/>
                  </a:cubicBezTo>
                  <a:cubicBezTo>
                    <a:pt x="8133" y="356"/>
                    <a:pt x="8125" y="266"/>
                    <a:pt x="8062" y="215"/>
                  </a:cubicBezTo>
                  <a:cubicBezTo>
                    <a:pt x="8035" y="193"/>
                    <a:pt x="8003" y="182"/>
                    <a:pt x="7970" y="182"/>
                  </a:cubicBezTo>
                  <a:cubicBezTo>
                    <a:pt x="7928" y="182"/>
                    <a:pt x="7886" y="201"/>
                    <a:pt x="7857" y="236"/>
                  </a:cubicBezTo>
                  <a:cubicBezTo>
                    <a:pt x="6537" y="1858"/>
                    <a:pt x="5530" y="2279"/>
                    <a:pt x="4842" y="2279"/>
                  </a:cubicBezTo>
                  <a:cubicBezTo>
                    <a:pt x="4775" y="2279"/>
                    <a:pt x="4711" y="2275"/>
                    <a:pt x="4650" y="2268"/>
                  </a:cubicBezTo>
                  <a:cubicBezTo>
                    <a:pt x="4726" y="1783"/>
                    <a:pt x="4664" y="1317"/>
                    <a:pt x="4530" y="948"/>
                  </a:cubicBezTo>
                  <a:cubicBezTo>
                    <a:pt x="4343" y="423"/>
                    <a:pt x="4008" y="54"/>
                    <a:pt x="3676" y="6"/>
                  </a:cubicBezTo>
                  <a:cubicBezTo>
                    <a:pt x="3650" y="2"/>
                    <a:pt x="3625" y="0"/>
                    <a:pt x="35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70745;p39">
              <a:extLst>
                <a:ext uri="{FF2B5EF4-FFF2-40B4-BE49-F238E27FC236}">
                  <a16:creationId xmlns:a16="http://schemas.microsoft.com/office/drawing/2014/main" id="{9AD9343A-760F-480B-859D-C74496D296DE}"/>
                </a:ext>
              </a:extLst>
            </p:cNvPr>
            <p:cNvSpPr/>
            <p:nvPr/>
          </p:nvSpPr>
          <p:spPr>
            <a:xfrm>
              <a:off x="5189875" y="3856800"/>
              <a:ext cx="265825" cy="319850"/>
            </a:xfrm>
            <a:custGeom>
              <a:avLst/>
              <a:gdLst/>
              <a:ahLst/>
              <a:cxnLst/>
              <a:rect l="l" t="t" r="r" b="b"/>
              <a:pathLst>
                <a:path w="10633" h="12794" extrusionOk="0">
                  <a:moveTo>
                    <a:pt x="6683" y="1"/>
                  </a:moveTo>
                  <a:cubicBezTo>
                    <a:pt x="6683" y="1"/>
                    <a:pt x="6054" y="6398"/>
                    <a:pt x="0" y="8558"/>
                  </a:cubicBezTo>
                  <a:lnTo>
                    <a:pt x="1749" y="12794"/>
                  </a:lnTo>
                  <a:cubicBezTo>
                    <a:pt x="1749" y="12794"/>
                    <a:pt x="2570" y="12629"/>
                    <a:pt x="6137" y="10274"/>
                  </a:cubicBezTo>
                  <a:cubicBezTo>
                    <a:pt x="9702" y="7918"/>
                    <a:pt x="10632" y="2017"/>
                    <a:pt x="10632" y="2017"/>
                  </a:cubicBezTo>
                  <a:lnTo>
                    <a:pt x="66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70746;p39">
              <a:extLst>
                <a:ext uri="{FF2B5EF4-FFF2-40B4-BE49-F238E27FC236}">
                  <a16:creationId xmlns:a16="http://schemas.microsoft.com/office/drawing/2014/main" id="{0841420D-AAD6-4B96-B6FF-274DFF56971C}"/>
                </a:ext>
              </a:extLst>
            </p:cNvPr>
            <p:cNvSpPr/>
            <p:nvPr/>
          </p:nvSpPr>
          <p:spPr>
            <a:xfrm>
              <a:off x="5317275" y="3821175"/>
              <a:ext cx="195150" cy="108225"/>
            </a:xfrm>
            <a:custGeom>
              <a:avLst/>
              <a:gdLst/>
              <a:ahLst/>
              <a:cxnLst/>
              <a:rect l="l" t="t" r="r" b="b"/>
              <a:pathLst>
                <a:path w="7806" h="4329" extrusionOk="0">
                  <a:moveTo>
                    <a:pt x="4370" y="0"/>
                  </a:moveTo>
                  <a:cubicBezTo>
                    <a:pt x="3921" y="0"/>
                    <a:pt x="3387" y="835"/>
                    <a:pt x="3434" y="1819"/>
                  </a:cubicBezTo>
                  <a:lnTo>
                    <a:pt x="3434" y="1819"/>
                  </a:lnTo>
                  <a:lnTo>
                    <a:pt x="1" y="181"/>
                  </a:lnTo>
                  <a:lnTo>
                    <a:pt x="1" y="181"/>
                  </a:lnTo>
                  <a:cubicBezTo>
                    <a:pt x="1279" y="1748"/>
                    <a:pt x="2342" y="2277"/>
                    <a:pt x="3142" y="2277"/>
                  </a:cubicBezTo>
                  <a:cubicBezTo>
                    <a:pt x="3264" y="2277"/>
                    <a:pt x="3380" y="2264"/>
                    <a:pt x="3490" y="2242"/>
                  </a:cubicBezTo>
                  <a:lnTo>
                    <a:pt x="3490" y="2242"/>
                  </a:lnTo>
                  <a:cubicBezTo>
                    <a:pt x="3578" y="2641"/>
                    <a:pt x="3771" y="3048"/>
                    <a:pt x="4109" y="3422"/>
                  </a:cubicBezTo>
                  <a:cubicBezTo>
                    <a:pt x="4743" y="4123"/>
                    <a:pt x="5480" y="4329"/>
                    <a:pt x="6129" y="4329"/>
                  </a:cubicBezTo>
                  <a:cubicBezTo>
                    <a:pt x="7058" y="4329"/>
                    <a:pt x="7806" y="3905"/>
                    <a:pt x="7806" y="3905"/>
                  </a:cubicBezTo>
                  <a:lnTo>
                    <a:pt x="3953" y="2067"/>
                  </a:lnTo>
                  <a:lnTo>
                    <a:pt x="3953" y="2067"/>
                  </a:lnTo>
                  <a:cubicBezTo>
                    <a:pt x="4726" y="1626"/>
                    <a:pt x="5010" y="613"/>
                    <a:pt x="4696" y="187"/>
                  </a:cubicBezTo>
                  <a:cubicBezTo>
                    <a:pt x="4602" y="58"/>
                    <a:pt x="4489" y="0"/>
                    <a:pt x="43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70747;p39">
              <a:extLst>
                <a:ext uri="{FF2B5EF4-FFF2-40B4-BE49-F238E27FC236}">
                  <a16:creationId xmlns:a16="http://schemas.microsoft.com/office/drawing/2014/main" id="{FFDA8E0C-E914-4153-9537-540A97FCF8C5}"/>
                </a:ext>
              </a:extLst>
            </p:cNvPr>
            <p:cNvSpPr/>
            <p:nvPr/>
          </p:nvSpPr>
          <p:spPr>
            <a:xfrm>
              <a:off x="5313200" y="3817450"/>
              <a:ext cx="203425" cy="115475"/>
            </a:xfrm>
            <a:custGeom>
              <a:avLst/>
              <a:gdLst/>
              <a:ahLst/>
              <a:cxnLst/>
              <a:rect l="l" t="t" r="r" b="b"/>
              <a:pathLst>
                <a:path w="8137" h="4619" extrusionOk="0">
                  <a:moveTo>
                    <a:pt x="4534" y="295"/>
                  </a:moveTo>
                  <a:cubicBezTo>
                    <a:pt x="4612" y="295"/>
                    <a:pt x="4681" y="336"/>
                    <a:pt x="4743" y="421"/>
                  </a:cubicBezTo>
                  <a:cubicBezTo>
                    <a:pt x="4979" y="742"/>
                    <a:pt x="4780" y="1536"/>
                    <a:pt x="4219" y="1971"/>
                  </a:cubicBezTo>
                  <a:cubicBezTo>
                    <a:pt x="4113" y="2054"/>
                    <a:pt x="3962" y="2147"/>
                    <a:pt x="3767" y="2209"/>
                  </a:cubicBezTo>
                  <a:cubicBezTo>
                    <a:pt x="3687" y="1673"/>
                    <a:pt x="3813" y="1230"/>
                    <a:pt x="3879" y="1048"/>
                  </a:cubicBezTo>
                  <a:cubicBezTo>
                    <a:pt x="4050" y="570"/>
                    <a:pt x="4321" y="323"/>
                    <a:pt x="4502" y="296"/>
                  </a:cubicBezTo>
                  <a:cubicBezTo>
                    <a:pt x="4513" y="296"/>
                    <a:pt x="4524" y="295"/>
                    <a:pt x="4534" y="295"/>
                  </a:cubicBezTo>
                  <a:close/>
                  <a:moveTo>
                    <a:pt x="4537" y="1"/>
                  </a:moveTo>
                  <a:cubicBezTo>
                    <a:pt x="4512" y="1"/>
                    <a:pt x="4486" y="3"/>
                    <a:pt x="4461" y="7"/>
                  </a:cubicBezTo>
                  <a:cubicBezTo>
                    <a:pt x="4130" y="56"/>
                    <a:pt x="3794" y="425"/>
                    <a:pt x="3605" y="949"/>
                  </a:cubicBezTo>
                  <a:cubicBezTo>
                    <a:pt x="3473" y="1319"/>
                    <a:pt x="3410" y="1783"/>
                    <a:pt x="3487" y="2269"/>
                  </a:cubicBezTo>
                  <a:cubicBezTo>
                    <a:pt x="3426" y="2276"/>
                    <a:pt x="3362" y="2280"/>
                    <a:pt x="3295" y="2280"/>
                  </a:cubicBezTo>
                  <a:cubicBezTo>
                    <a:pt x="2607" y="2280"/>
                    <a:pt x="1602" y="1857"/>
                    <a:pt x="280" y="236"/>
                  </a:cubicBezTo>
                  <a:cubicBezTo>
                    <a:pt x="250" y="201"/>
                    <a:pt x="208" y="183"/>
                    <a:pt x="166" y="183"/>
                  </a:cubicBezTo>
                  <a:cubicBezTo>
                    <a:pt x="133" y="183"/>
                    <a:pt x="101" y="193"/>
                    <a:pt x="74" y="215"/>
                  </a:cubicBezTo>
                  <a:cubicBezTo>
                    <a:pt x="12" y="266"/>
                    <a:pt x="0" y="358"/>
                    <a:pt x="53" y="421"/>
                  </a:cubicBezTo>
                  <a:cubicBezTo>
                    <a:pt x="1442" y="2123"/>
                    <a:pt x="2534" y="2573"/>
                    <a:pt x="3300" y="2573"/>
                  </a:cubicBezTo>
                  <a:cubicBezTo>
                    <a:pt x="3387" y="2573"/>
                    <a:pt x="3470" y="2567"/>
                    <a:pt x="3548" y="2557"/>
                  </a:cubicBezTo>
                  <a:cubicBezTo>
                    <a:pt x="3653" y="2934"/>
                    <a:pt x="3849" y="3317"/>
                    <a:pt x="4165" y="3668"/>
                  </a:cubicBezTo>
                  <a:cubicBezTo>
                    <a:pt x="4830" y="4403"/>
                    <a:pt x="5606" y="4619"/>
                    <a:pt x="6287" y="4619"/>
                  </a:cubicBezTo>
                  <a:cubicBezTo>
                    <a:pt x="7252" y="4619"/>
                    <a:pt x="8028" y="4189"/>
                    <a:pt x="8042" y="4179"/>
                  </a:cubicBezTo>
                  <a:cubicBezTo>
                    <a:pt x="8113" y="4139"/>
                    <a:pt x="8136" y="4050"/>
                    <a:pt x="8096" y="3980"/>
                  </a:cubicBezTo>
                  <a:cubicBezTo>
                    <a:pt x="8070" y="3933"/>
                    <a:pt x="8021" y="3907"/>
                    <a:pt x="7971" y="3907"/>
                  </a:cubicBezTo>
                  <a:cubicBezTo>
                    <a:pt x="7946" y="3907"/>
                    <a:pt x="7921" y="3913"/>
                    <a:pt x="7898" y="3926"/>
                  </a:cubicBezTo>
                  <a:cubicBezTo>
                    <a:pt x="7850" y="3953"/>
                    <a:pt x="7156" y="4336"/>
                    <a:pt x="6300" y="4336"/>
                  </a:cubicBezTo>
                  <a:cubicBezTo>
                    <a:pt x="5685" y="4336"/>
                    <a:pt x="4987" y="4139"/>
                    <a:pt x="4383" y="3472"/>
                  </a:cubicBezTo>
                  <a:cubicBezTo>
                    <a:pt x="4086" y="3146"/>
                    <a:pt x="3917" y="2809"/>
                    <a:pt x="3829" y="2494"/>
                  </a:cubicBezTo>
                  <a:cubicBezTo>
                    <a:pt x="4076" y="2419"/>
                    <a:pt x="4268" y="2303"/>
                    <a:pt x="4398" y="2199"/>
                  </a:cubicBezTo>
                  <a:cubicBezTo>
                    <a:pt x="5048" y="1698"/>
                    <a:pt x="5335" y="729"/>
                    <a:pt x="4979" y="246"/>
                  </a:cubicBezTo>
                  <a:cubicBezTo>
                    <a:pt x="4861" y="87"/>
                    <a:pt x="4707" y="1"/>
                    <a:pt x="45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70748;p39">
              <a:extLst>
                <a:ext uri="{FF2B5EF4-FFF2-40B4-BE49-F238E27FC236}">
                  <a16:creationId xmlns:a16="http://schemas.microsoft.com/office/drawing/2014/main" id="{B7698D99-AFD1-4E85-9A0E-7D49CA47244E}"/>
                </a:ext>
              </a:extLst>
            </p:cNvPr>
            <p:cNvSpPr/>
            <p:nvPr/>
          </p:nvSpPr>
          <p:spPr>
            <a:xfrm>
              <a:off x="4639475" y="3867950"/>
              <a:ext cx="305775" cy="82800"/>
            </a:xfrm>
            <a:custGeom>
              <a:avLst/>
              <a:gdLst/>
              <a:ahLst/>
              <a:cxnLst/>
              <a:rect l="l" t="t" r="r" b="b"/>
              <a:pathLst>
                <a:path w="12231" h="3312" extrusionOk="0">
                  <a:moveTo>
                    <a:pt x="4322" y="1"/>
                  </a:moveTo>
                  <a:cubicBezTo>
                    <a:pt x="1761" y="1"/>
                    <a:pt x="121" y="967"/>
                    <a:pt x="91" y="985"/>
                  </a:cubicBezTo>
                  <a:cubicBezTo>
                    <a:pt x="25" y="1028"/>
                    <a:pt x="0" y="1116"/>
                    <a:pt x="43" y="1185"/>
                  </a:cubicBezTo>
                  <a:cubicBezTo>
                    <a:pt x="71" y="1231"/>
                    <a:pt x="119" y="1256"/>
                    <a:pt x="168" y="1256"/>
                  </a:cubicBezTo>
                  <a:cubicBezTo>
                    <a:pt x="194" y="1256"/>
                    <a:pt x="220" y="1249"/>
                    <a:pt x="243" y="1235"/>
                  </a:cubicBezTo>
                  <a:cubicBezTo>
                    <a:pt x="257" y="1226"/>
                    <a:pt x="1577" y="439"/>
                    <a:pt x="3673" y="298"/>
                  </a:cubicBezTo>
                  <a:cubicBezTo>
                    <a:pt x="3871" y="285"/>
                    <a:pt x="4081" y="277"/>
                    <a:pt x="4301" y="277"/>
                  </a:cubicBezTo>
                  <a:cubicBezTo>
                    <a:pt x="6228" y="277"/>
                    <a:pt x="8960" y="857"/>
                    <a:pt x="11976" y="3278"/>
                  </a:cubicBezTo>
                  <a:cubicBezTo>
                    <a:pt x="12003" y="3300"/>
                    <a:pt x="12034" y="3311"/>
                    <a:pt x="12067" y="3311"/>
                  </a:cubicBezTo>
                  <a:cubicBezTo>
                    <a:pt x="12110" y="3311"/>
                    <a:pt x="12152" y="3293"/>
                    <a:pt x="12181" y="3256"/>
                  </a:cubicBezTo>
                  <a:cubicBezTo>
                    <a:pt x="12230" y="3193"/>
                    <a:pt x="12219" y="3101"/>
                    <a:pt x="12158" y="3051"/>
                  </a:cubicBezTo>
                  <a:cubicBezTo>
                    <a:pt x="9176" y="659"/>
                    <a:pt x="6435" y="1"/>
                    <a:pt x="43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70749;p39">
              <a:extLst>
                <a:ext uri="{FF2B5EF4-FFF2-40B4-BE49-F238E27FC236}">
                  <a16:creationId xmlns:a16="http://schemas.microsoft.com/office/drawing/2014/main" id="{E65135C0-C445-45ED-ACDF-7FD983A5CE9B}"/>
                </a:ext>
              </a:extLst>
            </p:cNvPr>
            <p:cNvSpPr/>
            <p:nvPr/>
          </p:nvSpPr>
          <p:spPr>
            <a:xfrm>
              <a:off x="4689250" y="3900825"/>
              <a:ext cx="248450" cy="58775"/>
            </a:xfrm>
            <a:custGeom>
              <a:avLst/>
              <a:gdLst/>
              <a:ahLst/>
              <a:cxnLst/>
              <a:rect l="l" t="t" r="r" b="b"/>
              <a:pathLst>
                <a:path w="9938" h="2351" extrusionOk="0">
                  <a:moveTo>
                    <a:pt x="1417" y="1"/>
                  </a:moveTo>
                  <a:cubicBezTo>
                    <a:pt x="694" y="1"/>
                    <a:pt x="214" y="29"/>
                    <a:pt x="142" y="33"/>
                  </a:cubicBezTo>
                  <a:cubicBezTo>
                    <a:pt x="60" y="39"/>
                    <a:pt x="0" y="109"/>
                    <a:pt x="5" y="188"/>
                  </a:cubicBezTo>
                  <a:cubicBezTo>
                    <a:pt x="10" y="262"/>
                    <a:pt x="70" y="326"/>
                    <a:pt x="140" y="326"/>
                  </a:cubicBezTo>
                  <a:cubicBezTo>
                    <a:pt x="147" y="326"/>
                    <a:pt x="153" y="325"/>
                    <a:pt x="159" y="324"/>
                  </a:cubicBezTo>
                  <a:cubicBezTo>
                    <a:pt x="177" y="323"/>
                    <a:pt x="623" y="296"/>
                    <a:pt x="1324" y="296"/>
                  </a:cubicBezTo>
                  <a:cubicBezTo>
                    <a:pt x="3389" y="296"/>
                    <a:pt x="7662" y="527"/>
                    <a:pt x="9676" y="2312"/>
                  </a:cubicBezTo>
                  <a:cubicBezTo>
                    <a:pt x="9706" y="2338"/>
                    <a:pt x="9741" y="2351"/>
                    <a:pt x="9774" y="2351"/>
                  </a:cubicBezTo>
                  <a:cubicBezTo>
                    <a:pt x="9814" y="2351"/>
                    <a:pt x="9853" y="2332"/>
                    <a:pt x="9885" y="2301"/>
                  </a:cubicBezTo>
                  <a:cubicBezTo>
                    <a:pt x="9937" y="2240"/>
                    <a:pt x="9931" y="2148"/>
                    <a:pt x="9872" y="2095"/>
                  </a:cubicBezTo>
                  <a:cubicBezTo>
                    <a:pt x="7789" y="248"/>
                    <a:pt x="3549" y="1"/>
                    <a:pt x="14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70750;p39">
              <a:extLst>
                <a:ext uri="{FF2B5EF4-FFF2-40B4-BE49-F238E27FC236}">
                  <a16:creationId xmlns:a16="http://schemas.microsoft.com/office/drawing/2014/main" id="{0EE41F25-34D0-47AE-936B-41AE468204C9}"/>
                </a:ext>
              </a:extLst>
            </p:cNvPr>
            <p:cNvSpPr/>
            <p:nvPr/>
          </p:nvSpPr>
          <p:spPr>
            <a:xfrm>
              <a:off x="4966050" y="3858950"/>
              <a:ext cx="311050" cy="91800"/>
            </a:xfrm>
            <a:custGeom>
              <a:avLst/>
              <a:gdLst/>
              <a:ahLst/>
              <a:cxnLst/>
              <a:rect l="l" t="t" r="r" b="b"/>
              <a:pathLst>
                <a:path w="12442" h="3672" extrusionOk="0">
                  <a:moveTo>
                    <a:pt x="7262" y="1"/>
                  </a:moveTo>
                  <a:cubicBezTo>
                    <a:pt x="5015" y="1"/>
                    <a:pt x="2364" y="752"/>
                    <a:pt x="53" y="3430"/>
                  </a:cubicBezTo>
                  <a:cubicBezTo>
                    <a:pt x="0" y="3491"/>
                    <a:pt x="7" y="3582"/>
                    <a:pt x="68" y="3636"/>
                  </a:cubicBezTo>
                  <a:cubicBezTo>
                    <a:pt x="97" y="3658"/>
                    <a:pt x="131" y="3671"/>
                    <a:pt x="164" y="3671"/>
                  </a:cubicBezTo>
                  <a:cubicBezTo>
                    <a:pt x="205" y="3671"/>
                    <a:pt x="246" y="3654"/>
                    <a:pt x="273" y="3620"/>
                  </a:cubicBezTo>
                  <a:cubicBezTo>
                    <a:pt x="2515" y="1022"/>
                    <a:pt x="5089" y="294"/>
                    <a:pt x="7271" y="294"/>
                  </a:cubicBezTo>
                  <a:cubicBezTo>
                    <a:pt x="10033" y="294"/>
                    <a:pt x="12166" y="1461"/>
                    <a:pt x="12203" y="1483"/>
                  </a:cubicBezTo>
                  <a:cubicBezTo>
                    <a:pt x="12226" y="1496"/>
                    <a:pt x="12252" y="1502"/>
                    <a:pt x="12277" y="1502"/>
                  </a:cubicBezTo>
                  <a:cubicBezTo>
                    <a:pt x="12327" y="1502"/>
                    <a:pt x="12376" y="1476"/>
                    <a:pt x="12402" y="1429"/>
                  </a:cubicBezTo>
                  <a:cubicBezTo>
                    <a:pt x="12442" y="1358"/>
                    <a:pt x="12416" y="1268"/>
                    <a:pt x="12347" y="1230"/>
                  </a:cubicBezTo>
                  <a:cubicBezTo>
                    <a:pt x="12309" y="1207"/>
                    <a:pt x="10110" y="1"/>
                    <a:pt x="72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70751;p39">
              <a:extLst>
                <a:ext uri="{FF2B5EF4-FFF2-40B4-BE49-F238E27FC236}">
                  <a16:creationId xmlns:a16="http://schemas.microsoft.com/office/drawing/2014/main" id="{FA7ADA55-FF6A-4933-B5C1-A287D57F02C0}"/>
                </a:ext>
              </a:extLst>
            </p:cNvPr>
            <p:cNvSpPr/>
            <p:nvPr/>
          </p:nvSpPr>
          <p:spPr>
            <a:xfrm>
              <a:off x="4979675" y="3885325"/>
              <a:ext cx="265175" cy="65425"/>
            </a:xfrm>
            <a:custGeom>
              <a:avLst/>
              <a:gdLst/>
              <a:ahLst/>
              <a:cxnLst/>
              <a:rect l="l" t="t" r="r" b="b"/>
              <a:pathLst>
                <a:path w="10607" h="2617" extrusionOk="0">
                  <a:moveTo>
                    <a:pt x="7007" y="1"/>
                  </a:moveTo>
                  <a:cubicBezTo>
                    <a:pt x="5270" y="1"/>
                    <a:pt x="2748" y="436"/>
                    <a:pt x="81" y="2351"/>
                  </a:cubicBezTo>
                  <a:cubicBezTo>
                    <a:pt x="16" y="2399"/>
                    <a:pt x="0" y="2490"/>
                    <a:pt x="49" y="2555"/>
                  </a:cubicBezTo>
                  <a:cubicBezTo>
                    <a:pt x="77" y="2595"/>
                    <a:pt x="122" y="2616"/>
                    <a:pt x="168" y="2616"/>
                  </a:cubicBezTo>
                  <a:cubicBezTo>
                    <a:pt x="196" y="2616"/>
                    <a:pt x="226" y="2606"/>
                    <a:pt x="250" y="2588"/>
                  </a:cubicBezTo>
                  <a:cubicBezTo>
                    <a:pt x="2768" y="779"/>
                    <a:pt x="5164" y="301"/>
                    <a:pt x="6993" y="301"/>
                  </a:cubicBezTo>
                  <a:cubicBezTo>
                    <a:pt x="9023" y="301"/>
                    <a:pt x="10354" y="889"/>
                    <a:pt x="10380" y="900"/>
                  </a:cubicBezTo>
                  <a:cubicBezTo>
                    <a:pt x="10399" y="910"/>
                    <a:pt x="10420" y="914"/>
                    <a:pt x="10440" y="914"/>
                  </a:cubicBezTo>
                  <a:cubicBezTo>
                    <a:pt x="10495" y="914"/>
                    <a:pt x="10548" y="882"/>
                    <a:pt x="10573" y="829"/>
                  </a:cubicBezTo>
                  <a:cubicBezTo>
                    <a:pt x="10607" y="757"/>
                    <a:pt x="10574" y="669"/>
                    <a:pt x="10502" y="636"/>
                  </a:cubicBezTo>
                  <a:cubicBezTo>
                    <a:pt x="10451" y="612"/>
                    <a:pt x="9246" y="70"/>
                    <a:pt x="7351" y="6"/>
                  </a:cubicBezTo>
                  <a:cubicBezTo>
                    <a:pt x="7240" y="3"/>
                    <a:pt x="7126" y="1"/>
                    <a:pt x="7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70752;p39">
            <a:extLst>
              <a:ext uri="{FF2B5EF4-FFF2-40B4-BE49-F238E27FC236}">
                <a16:creationId xmlns:a16="http://schemas.microsoft.com/office/drawing/2014/main" id="{B81715BF-3686-422B-8B3D-3A9E6E30B875}"/>
              </a:ext>
            </a:extLst>
          </p:cNvPr>
          <p:cNvGrpSpPr/>
          <p:nvPr/>
        </p:nvGrpSpPr>
        <p:grpSpPr>
          <a:xfrm rot="-668255">
            <a:off x="5784010" y="3762306"/>
            <a:ext cx="713048" cy="706604"/>
            <a:chOff x="4111175" y="3080275"/>
            <a:chExt cx="1585000" cy="1570675"/>
          </a:xfrm>
        </p:grpSpPr>
        <p:sp>
          <p:nvSpPr>
            <p:cNvPr id="173" name="Google Shape;70753;p39">
              <a:extLst>
                <a:ext uri="{FF2B5EF4-FFF2-40B4-BE49-F238E27FC236}">
                  <a16:creationId xmlns:a16="http://schemas.microsoft.com/office/drawing/2014/main" id="{2D697F4B-8EEC-4531-AC93-ACB55B3B0298}"/>
                </a:ext>
              </a:extLst>
            </p:cNvPr>
            <p:cNvSpPr/>
            <p:nvPr/>
          </p:nvSpPr>
          <p:spPr>
            <a:xfrm>
              <a:off x="4713900" y="4250075"/>
              <a:ext cx="186525" cy="400875"/>
            </a:xfrm>
            <a:custGeom>
              <a:avLst/>
              <a:gdLst/>
              <a:ahLst/>
              <a:cxnLst/>
              <a:rect l="l" t="t" r="r" b="b"/>
              <a:pathLst>
                <a:path w="7461" h="16035" extrusionOk="0">
                  <a:moveTo>
                    <a:pt x="3437" y="0"/>
                  </a:moveTo>
                  <a:cubicBezTo>
                    <a:pt x="2786" y="0"/>
                    <a:pt x="2154" y="241"/>
                    <a:pt x="1628" y="883"/>
                  </a:cubicBezTo>
                  <a:cubicBezTo>
                    <a:pt x="1628" y="883"/>
                    <a:pt x="1" y="9009"/>
                    <a:pt x="1755" y="16035"/>
                  </a:cubicBezTo>
                  <a:lnTo>
                    <a:pt x="5723" y="16035"/>
                  </a:lnTo>
                  <a:cubicBezTo>
                    <a:pt x="5723" y="16035"/>
                    <a:pt x="5822" y="5170"/>
                    <a:pt x="7461" y="2108"/>
                  </a:cubicBezTo>
                  <a:cubicBezTo>
                    <a:pt x="7461" y="2108"/>
                    <a:pt x="5365" y="0"/>
                    <a:pt x="3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70754;p39">
              <a:extLst>
                <a:ext uri="{FF2B5EF4-FFF2-40B4-BE49-F238E27FC236}">
                  <a16:creationId xmlns:a16="http://schemas.microsoft.com/office/drawing/2014/main" id="{6DE54E4B-644B-42E8-84E5-C198E7E3C42E}"/>
                </a:ext>
              </a:extLst>
            </p:cNvPr>
            <p:cNvSpPr/>
            <p:nvPr/>
          </p:nvSpPr>
          <p:spPr>
            <a:xfrm>
              <a:off x="4988050" y="4290375"/>
              <a:ext cx="186550" cy="360575"/>
            </a:xfrm>
            <a:custGeom>
              <a:avLst/>
              <a:gdLst/>
              <a:ahLst/>
              <a:cxnLst/>
              <a:rect l="l" t="t" r="r" b="b"/>
              <a:pathLst>
                <a:path w="7462" h="14423" extrusionOk="0">
                  <a:moveTo>
                    <a:pt x="2921" y="0"/>
                  </a:moveTo>
                  <a:cubicBezTo>
                    <a:pt x="1358" y="0"/>
                    <a:pt x="0" y="496"/>
                    <a:pt x="0" y="496"/>
                  </a:cubicBezTo>
                  <a:cubicBezTo>
                    <a:pt x="1639" y="3558"/>
                    <a:pt x="1739" y="14423"/>
                    <a:pt x="1739" y="14423"/>
                  </a:cubicBezTo>
                  <a:lnTo>
                    <a:pt x="5706" y="14423"/>
                  </a:lnTo>
                  <a:cubicBezTo>
                    <a:pt x="7462" y="7397"/>
                    <a:pt x="6461" y="1441"/>
                    <a:pt x="6461" y="1441"/>
                  </a:cubicBezTo>
                  <a:cubicBezTo>
                    <a:pt x="5538" y="314"/>
                    <a:pt x="4165" y="0"/>
                    <a:pt x="29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70755;p39">
              <a:extLst>
                <a:ext uri="{FF2B5EF4-FFF2-40B4-BE49-F238E27FC236}">
                  <a16:creationId xmlns:a16="http://schemas.microsoft.com/office/drawing/2014/main" id="{1A2CFAA5-6D97-4605-9379-59361CC72161}"/>
                </a:ext>
              </a:extLst>
            </p:cNvPr>
            <p:cNvSpPr/>
            <p:nvPr/>
          </p:nvSpPr>
          <p:spPr>
            <a:xfrm>
              <a:off x="4111175" y="3083850"/>
              <a:ext cx="1580950" cy="1461975"/>
            </a:xfrm>
            <a:custGeom>
              <a:avLst/>
              <a:gdLst/>
              <a:ahLst/>
              <a:cxnLst/>
              <a:rect l="l" t="t" r="r" b="b"/>
              <a:pathLst>
                <a:path w="63238" h="58479" extrusionOk="0">
                  <a:moveTo>
                    <a:pt x="32545" y="1"/>
                  </a:moveTo>
                  <a:cubicBezTo>
                    <a:pt x="30126" y="1"/>
                    <a:pt x="27933" y="2057"/>
                    <a:pt x="26923" y="4070"/>
                  </a:cubicBezTo>
                  <a:lnTo>
                    <a:pt x="26923" y="4070"/>
                  </a:lnTo>
                  <a:cubicBezTo>
                    <a:pt x="25784" y="3153"/>
                    <a:pt x="24289" y="2401"/>
                    <a:pt x="22698" y="2284"/>
                  </a:cubicBezTo>
                  <a:cubicBezTo>
                    <a:pt x="22616" y="2278"/>
                    <a:pt x="22535" y="2275"/>
                    <a:pt x="22454" y="2275"/>
                  </a:cubicBezTo>
                  <a:cubicBezTo>
                    <a:pt x="20154" y="2275"/>
                    <a:pt x="18218" y="4690"/>
                    <a:pt x="17493" y="6905"/>
                  </a:cubicBezTo>
                  <a:lnTo>
                    <a:pt x="17493" y="6905"/>
                  </a:lnTo>
                  <a:cubicBezTo>
                    <a:pt x="16945" y="6780"/>
                    <a:pt x="16293" y="6708"/>
                    <a:pt x="15524" y="6708"/>
                  </a:cubicBezTo>
                  <a:cubicBezTo>
                    <a:pt x="15165" y="6708"/>
                    <a:pt x="14781" y="6723"/>
                    <a:pt x="14369" y="6757"/>
                  </a:cubicBezTo>
                  <a:cubicBezTo>
                    <a:pt x="10100" y="7106"/>
                    <a:pt x="9542" y="11372"/>
                    <a:pt x="10644" y="14396"/>
                  </a:cubicBezTo>
                  <a:lnTo>
                    <a:pt x="10644" y="14396"/>
                  </a:lnTo>
                  <a:cubicBezTo>
                    <a:pt x="10439" y="14385"/>
                    <a:pt x="10227" y="14378"/>
                    <a:pt x="10011" y="14378"/>
                  </a:cubicBezTo>
                  <a:cubicBezTo>
                    <a:pt x="9465" y="14378"/>
                    <a:pt x="8887" y="14418"/>
                    <a:pt x="8281" y="14505"/>
                  </a:cubicBezTo>
                  <a:cubicBezTo>
                    <a:pt x="4226" y="15092"/>
                    <a:pt x="4638" y="19554"/>
                    <a:pt x="6072" y="22400"/>
                  </a:cubicBezTo>
                  <a:lnTo>
                    <a:pt x="6072" y="22400"/>
                  </a:lnTo>
                  <a:cubicBezTo>
                    <a:pt x="5768" y="22506"/>
                    <a:pt x="5449" y="22634"/>
                    <a:pt x="5115" y="22787"/>
                  </a:cubicBezTo>
                  <a:cubicBezTo>
                    <a:pt x="1" y="25134"/>
                    <a:pt x="2107" y="30510"/>
                    <a:pt x="4760" y="32676"/>
                  </a:cubicBezTo>
                  <a:lnTo>
                    <a:pt x="4760" y="32676"/>
                  </a:lnTo>
                  <a:cubicBezTo>
                    <a:pt x="4338" y="33351"/>
                    <a:pt x="3953" y="34270"/>
                    <a:pt x="3655" y="35492"/>
                  </a:cubicBezTo>
                  <a:cubicBezTo>
                    <a:pt x="2588" y="39859"/>
                    <a:pt x="5743" y="41601"/>
                    <a:pt x="8459" y="41840"/>
                  </a:cubicBezTo>
                  <a:lnTo>
                    <a:pt x="8459" y="41840"/>
                  </a:lnTo>
                  <a:cubicBezTo>
                    <a:pt x="7173" y="43597"/>
                    <a:pt x="6552" y="46333"/>
                    <a:pt x="8992" y="49069"/>
                  </a:cubicBezTo>
                  <a:cubicBezTo>
                    <a:pt x="10350" y="50592"/>
                    <a:pt x="11958" y="51145"/>
                    <a:pt x="13376" y="51145"/>
                  </a:cubicBezTo>
                  <a:cubicBezTo>
                    <a:pt x="13837" y="51145"/>
                    <a:pt x="14278" y="51087"/>
                    <a:pt x="14684" y="50984"/>
                  </a:cubicBezTo>
                  <a:lnTo>
                    <a:pt x="14684" y="50984"/>
                  </a:lnTo>
                  <a:cubicBezTo>
                    <a:pt x="14756" y="52621"/>
                    <a:pt x="15587" y="54503"/>
                    <a:pt x="17844" y="55473"/>
                  </a:cubicBezTo>
                  <a:cubicBezTo>
                    <a:pt x="18665" y="55826"/>
                    <a:pt x="19483" y="55973"/>
                    <a:pt x="20262" y="55973"/>
                  </a:cubicBezTo>
                  <a:cubicBezTo>
                    <a:pt x="21112" y="55973"/>
                    <a:pt x="21914" y="55798"/>
                    <a:pt x="22620" y="55524"/>
                  </a:cubicBezTo>
                  <a:lnTo>
                    <a:pt x="22620" y="55524"/>
                  </a:lnTo>
                  <a:cubicBezTo>
                    <a:pt x="23312" y="56586"/>
                    <a:pt x="24957" y="57637"/>
                    <a:pt x="28127" y="58180"/>
                  </a:cubicBezTo>
                  <a:cubicBezTo>
                    <a:pt x="29065" y="58340"/>
                    <a:pt x="29913" y="58411"/>
                    <a:pt x="30673" y="58411"/>
                  </a:cubicBezTo>
                  <a:cubicBezTo>
                    <a:pt x="31982" y="58411"/>
                    <a:pt x="33033" y="58202"/>
                    <a:pt x="33835" y="57882"/>
                  </a:cubicBezTo>
                  <a:lnTo>
                    <a:pt x="33835" y="57882"/>
                  </a:lnTo>
                  <a:cubicBezTo>
                    <a:pt x="34610" y="58240"/>
                    <a:pt x="35724" y="58478"/>
                    <a:pt x="37240" y="58478"/>
                  </a:cubicBezTo>
                  <a:cubicBezTo>
                    <a:pt x="38174" y="58478"/>
                    <a:pt x="39260" y="58388"/>
                    <a:pt x="40513" y="58180"/>
                  </a:cubicBezTo>
                  <a:cubicBezTo>
                    <a:pt x="44257" y="57557"/>
                    <a:pt x="46235" y="56427"/>
                    <a:pt x="47152" y="55294"/>
                  </a:cubicBezTo>
                  <a:lnTo>
                    <a:pt x="47152" y="55294"/>
                  </a:lnTo>
                  <a:cubicBezTo>
                    <a:pt x="47356" y="55319"/>
                    <a:pt x="47571" y="55331"/>
                    <a:pt x="47795" y="55331"/>
                  </a:cubicBezTo>
                  <a:cubicBezTo>
                    <a:pt x="50608" y="55331"/>
                    <a:pt x="54924" y="53428"/>
                    <a:pt x="56138" y="50358"/>
                  </a:cubicBezTo>
                  <a:cubicBezTo>
                    <a:pt x="56455" y="49554"/>
                    <a:pt x="56548" y="48845"/>
                    <a:pt x="56488" y="48237"/>
                  </a:cubicBezTo>
                  <a:lnTo>
                    <a:pt x="56488" y="48237"/>
                  </a:lnTo>
                  <a:cubicBezTo>
                    <a:pt x="58425" y="47083"/>
                    <a:pt x="60408" y="44065"/>
                    <a:pt x="60481" y="41050"/>
                  </a:cubicBezTo>
                  <a:cubicBezTo>
                    <a:pt x="60497" y="40393"/>
                    <a:pt x="60435" y="39852"/>
                    <a:pt x="60315" y="39411"/>
                  </a:cubicBezTo>
                  <a:lnTo>
                    <a:pt x="60315" y="39411"/>
                  </a:lnTo>
                  <a:cubicBezTo>
                    <a:pt x="61097" y="38108"/>
                    <a:pt x="61732" y="36164"/>
                    <a:pt x="61925" y="33980"/>
                  </a:cubicBezTo>
                  <a:cubicBezTo>
                    <a:pt x="62007" y="33050"/>
                    <a:pt x="61901" y="32305"/>
                    <a:pt x="61680" y="31719"/>
                  </a:cubicBezTo>
                  <a:lnTo>
                    <a:pt x="61680" y="31719"/>
                  </a:lnTo>
                  <a:cubicBezTo>
                    <a:pt x="62567" y="30954"/>
                    <a:pt x="63238" y="29222"/>
                    <a:pt x="63002" y="25808"/>
                  </a:cubicBezTo>
                  <a:cubicBezTo>
                    <a:pt x="62876" y="23985"/>
                    <a:pt x="62227" y="22922"/>
                    <a:pt x="61386" y="22382"/>
                  </a:cubicBezTo>
                  <a:lnTo>
                    <a:pt x="61386" y="22382"/>
                  </a:lnTo>
                  <a:cubicBezTo>
                    <a:pt x="62122" y="20378"/>
                    <a:pt x="62204" y="17722"/>
                    <a:pt x="61008" y="15521"/>
                  </a:cubicBezTo>
                  <a:cubicBezTo>
                    <a:pt x="60452" y="14498"/>
                    <a:pt x="59713" y="14084"/>
                    <a:pt x="58941" y="14059"/>
                  </a:cubicBezTo>
                  <a:lnTo>
                    <a:pt x="58941" y="14059"/>
                  </a:lnTo>
                  <a:cubicBezTo>
                    <a:pt x="58440" y="12214"/>
                    <a:pt x="57052" y="10272"/>
                    <a:pt x="55187" y="9255"/>
                  </a:cubicBezTo>
                  <a:cubicBezTo>
                    <a:pt x="54666" y="8971"/>
                    <a:pt x="54182" y="8802"/>
                    <a:pt x="53738" y="8726"/>
                  </a:cubicBezTo>
                  <a:lnTo>
                    <a:pt x="53738" y="8726"/>
                  </a:lnTo>
                  <a:cubicBezTo>
                    <a:pt x="53631" y="7203"/>
                    <a:pt x="52714" y="5614"/>
                    <a:pt x="50278" y="4705"/>
                  </a:cubicBezTo>
                  <a:cubicBezTo>
                    <a:pt x="49737" y="4503"/>
                    <a:pt x="49195" y="4414"/>
                    <a:pt x="48667" y="4414"/>
                  </a:cubicBezTo>
                  <a:cubicBezTo>
                    <a:pt x="47405" y="4414"/>
                    <a:pt x="46219" y="4923"/>
                    <a:pt x="45295" y="5620"/>
                  </a:cubicBezTo>
                  <a:lnTo>
                    <a:pt x="45295" y="5620"/>
                  </a:lnTo>
                  <a:cubicBezTo>
                    <a:pt x="44746" y="4201"/>
                    <a:pt x="43767" y="2825"/>
                    <a:pt x="42479" y="2312"/>
                  </a:cubicBezTo>
                  <a:cubicBezTo>
                    <a:pt x="41318" y="1850"/>
                    <a:pt x="40303" y="1656"/>
                    <a:pt x="39425" y="1656"/>
                  </a:cubicBezTo>
                  <a:cubicBezTo>
                    <a:pt x="38429" y="1656"/>
                    <a:pt x="37610" y="1906"/>
                    <a:pt x="36954" y="2298"/>
                  </a:cubicBezTo>
                  <a:lnTo>
                    <a:pt x="36954" y="2298"/>
                  </a:lnTo>
                  <a:cubicBezTo>
                    <a:pt x="36393" y="1541"/>
                    <a:pt x="35478" y="832"/>
                    <a:pt x="34095" y="294"/>
                  </a:cubicBezTo>
                  <a:cubicBezTo>
                    <a:pt x="33574" y="92"/>
                    <a:pt x="33054" y="1"/>
                    <a:pt x="3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70756;p39">
              <a:extLst>
                <a:ext uri="{FF2B5EF4-FFF2-40B4-BE49-F238E27FC236}">
                  <a16:creationId xmlns:a16="http://schemas.microsoft.com/office/drawing/2014/main" id="{434260D1-3499-4DB2-B7D6-5D6BD117065E}"/>
                </a:ext>
              </a:extLst>
            </p:cNvPr>
            <p:cNvSpPr/>
            <p:nvPr/>
          </p:nvSpPr>
          <p:spPr>
            <a:xfrm>
              <a:off x="4150875" y="3080275"/>
              <a:ext cx="1545300" cy="1469175"/>
            </a:xfrm>
            <a:custGeom>
              <a:avLst/>
              <a:gdLst/>
              <a:ahLst/>
              <a:cxnLst/>
              <a:rect l="l" t="t" r="r" b="b"/>
              <a:pathLst>
                <a:path w="61812" h="58767" extrusionOk="0">
                  <a:moveTo>
                    <a:pt x="35329" y="2636"/>
                  </a:moveTo>
                  <a:cubicBezTo>
                    <a:pt x="36169" y="3850"/>
                    <a:pt x="36052" y="5120"/>
                    <a:pt x="35648" y="5919"/>
                  </a:cubicBezTo>
                  <a:cubicBezTo>
                    <a:pt x="35301" y="6608"/>
                    <a:pt x="34720" y="7036"/>
                    <a:pt x="34131" y="7036"/>
                  </a:cubicBezTo>
                  <a:cubicBezTo>
                    <a:pt x="33744" y="7036"/>
                    <a:pt x="33575" y="6714"/>
                    <a:pt x="33500" y="6444"/>
                  </a:cubicBezTo>
                  <a:cubicBezTo>
                    <a:pt x="33245" y="5514"/>
                    <a:pt x="33754" y="3649"/>
                    <a:pt x="35329" y="2636"/>
                  </a:cubicBezTo>
                  <a:close/>
                  <a:moveTo>
                    <a:pt x="25388" y="4442"/>
                  </a:moveTo>
                  <a:cubicBezTo>
                    <a:pt x="26829" y="5648"/>
                    <a:pt x="27482" y="6937"/>
                    <a:pt x="27279" y="7512"/>
                  </a:cubicBezTo>
                  <a:cubicBezTo>
                    <a:pt x="27192" y="7757"/>
                    <a:pt x="26944" y="7881"/>
                    <a:pt x="26538" y="7881"/>
                  </a:cubicBezTo>
                  <a:cubicBezTo>
                    <a:pt x="25859" y="7881"/>
                    <a:pt x="25383" y="7668"/>
                    <a:pt x="25124" y="7246"/>
                  </a:cubicBezTo>
                  <a:cubicBezTo>
                    <a:pt x="24745" y="6635"/>
                    <a:pt x="24848" y="5594"/>
                    <a:pt x="25388" y="4442"/>
                  </a:cubicBezTo>
                  <a:close/>
                  <a:moveTo>
                    <a:pt x="43641" y="5999"/>
                  </a:moveTo>
                  <a:cubicBezTo>
                    <a:pt x="44130" y="7363"/>
                    <a:pt x="44200" y="8692"/>
                    <a:pt x="43801" y="9277"/>
                  </a:cubicBezTo>
                  <a:cubicBezTo>
                    <a:pt x="43663" y="9480"/>
                    <a:pt x="43470" y="9581"/>
                    <a:pt x="43229" y="9581"/>
                  </a:cubicBezTo>
                  <a:cubicBezTo>
                    <a:pt x="42989" y="9581"/>
                    <a:pt x="42701" y="9482"/>
                    <a:pt x="42369" y="9286"/>
                  </a:cubicBezTo>
                  <a:cubicBezTo>
                    <a:pt x="42130" y="9146"/>
                    <a:pt x="42000" y="8926"/>
                    <a:pt x="41985" y="8636"/>
                  </a:cubicBezTo>
                  <a:cubicBezTo>
                    <a:pt x="41942" y="7886"/>
                    <a:pt x="42616" y="6822"/>
                    <a:pt x="43641" y="5999"/>
                  </a:cubicBezTo>
                  <a:close/>
                  <a:moveTo>
                    <a:pt x="16004" y="7221"/>
                  </a:moveTo>
                  <a:lnTo>
                    <a:pt x="16004" y="7221"/>
                  </a:lnTo>
                  <a:cubicBezTo>
                    <a:pt x="17765" y="7663"/>
                    <a:pt x="18331" y="8654"/>
                    <a:pt x="18269" y="9447"/>
                  </a:cubicBezTo>
                  <a:cubicBezTo>
                    <a:pt x="18225" y="10026"/>
                    <a:pt x="17840" y="10470"/>
                    <a:pt x="17353" y="10506"/>
                  </a:cubicBezTo>
                  <a:cubicBezTo>
                    <a:pt x="17294" y="10510"/>
                    <a:pt x="17236" y="10512"/>
                    <a:pt x="17180" y="10512"/>
                  </a:cubicBezTo>
                  <a:cubicBezTo>
                    <a:pt x="16684" y="10512"/>
                    <a:pt x="16314" y="10343"/>
                    <a:pt x="16072" y="10008"/>
                  </a:cubicBezTo>
                  <a:cubicBezTo>
                    <a:pt x="15663" y="9444"/>
                    <a:pt x="15641" y="8407"/>
                    <a:pt x="16004" y="7221"/>
                  </a:cubicBezTo>
                  <a:close/>
                  <a:moveTo>
                    <a:pt x="51586" y="8965"/>
                  </a:moveTo>
                  <a:cubicBezTo>
                    <a:pt x="51726" y="8965"/>
                    <a:pt x="51867" y="8973"/>
                    <a:pt x="52014" y="8997"/>
                  </a:cubicBezTo>
                  <a:cubicBezTo>
                    <a:pt x="52075" y="10382"/>
                    <a:pt x="51472" y="11546"/>
                    <a:pt x="50925" y="12134"/>
                  </a:cubicBezTo>
                  <a:cubicBezTo>
                    <a:pt x="50585" y="12497"/>
                    <a:pt x="50226" y="12695"/>
                    <a:pt x="49912" y="12695"/>
                  </a:cubicBezTo>
                  <a:cubicBezTo>
                    <a:pt x="49809" y="12695"/>
                    <a:pt x="49711" y="12674"/>
                    <a:pt x="49620" y="12630"/>
                  </a:cubicBezTo>
                  <a:cubicBezTo>
                    <a:pt x="49107" y="12383"/>
                    <a:pt x="48883" y="11739"/>
                    <a:pt x="49053" y="10993"/>
                  </a:cubicBezTo>
                  <a:cubicBezTo>
                    <a:pt x="49275" y="10015"/>
                    <a:pt x="50162" y="8965"/>
                    <a:pt x="51586" y="8965"/>
                  </a:cubicBezTo>
                  <a:close/>
                  <a:moveTo>
                    <a:pt x="9274" y="14699"/>
                  </a:moveTo>
                  <a:lnTo>
                    <a:pt x="9274" y="14699"/>
                  </a:lnTo>
                  <a:cubicBezTo>
                    <a:pt x="11915" y="14908"/>
                    <a:pt x="13573" y="16046"/>
                    <a:pt x="13562" y="16776"/>
                  </a:cubicBezTo>
                  <a:cubicBezTo>
                    <a:pt x="13554" y="17146"/>
                    <a:pt x="13035" y="17380"/>
                    <a:pt x="12169" y="17401"/>
                  </a:cubicBezTo>
                  <a:lnTo>
                    <a:pt x="12125" y="17401"/>
                  </a:lnTo>
                  <a:cubicBezTo>
                    <a:pt x="11018" y="17401"/>
                    <a:pt x="9937" y="16373"/>
                    <a:pt x="9274" y="14699"/>
                  </a:cubicBezTo>
                  <a:close/>
                  <a:moveTo>
                    <a:pt x="57240" y="14347"/>
                  </a:moveTo>
                  <a:cubicBezTo>
                    <a:pt x="57545" y="15549"/>
                    <a:pt x="57440" y="16615"/>
                    <a:pt x="56941" y="17359"/>
                  </a:cubicBezTo>
                  <a:cubicBezTo>
                    <a:pt x="56516" y="17989"/>
                    <a:pt x="55828" y="18366"/>
                    <a:pt x="54894" y="18480"/>
                  </a:cubicBezTo>
                  <a:cubicBezTo>
                    <a:pt x="54755" y="18497"/>
                    <a:pt x="54626" y="18505"/>
                    <a:pt x="54507" y="18505"/>
                  </a:cubicBezTo>
                  <a:cubicBezTo>
                    <a:pt x="54046" y="18505"/>
                    <a:pt x="53734" y="18380"/>
                    <a:pt x="53593" y="18136"/>
                  </a:cubicBezTo>
                  <a:cubicBezTo>
                    <a:pt x="53410" y="17817"/>
                    <a:pt x="53507" y="17285"/>
                    <a:pt x="53857" y="16676"/>
                  </a:cubicBezTo>
                  <a:cubicBezTo>
                    <a:pt x="54503" y="15557"/>
                    <a:pt x="55905" y="14369"/>
                    <a:pt x="57240" y="14347"/>
                  </a:cubicBezTo>
                  <a:close/>
                  <a:moveTo>
                    <a:pt x="6652" y="22276"/>
                  </a:moveTo>
                  <a:cubicBezTo>
                    <a:pt x="8160" y="22276"/>
                    <a:pt x="8972" y="23051"/>
                    <a:pt x="8972" y="23780"/>
                  </a:cubicBezTo>
                  <a:cubicBezTo>
                    <a:pt x="8972" y="24307"/>
                    <a:pt x="8514" y="24837"/>
                    <a:pt x="7488" y="24837"/>
                  </a:cubicBezTo>
                  <a:cubicBezTo>
                    <a:pt x="7248" y="24837"/>
                    <a:pt x="6988" y="24809"/>
                    <a:pt x="6713" y="24751"/>
                  </a:cubicBezTo>
                  <a:cubicBezTo>
                    <a:pt x="6081" y="24618"/>
                    <a:pt x="5315" y="23809"/>
                    <a:pt x="4691" y="22625"/>
                  </a:cubicBezTo>
                  <a:cubicBezTo>
                    <a:pt x="5400" y="22395"/>
                    <a:pt x="6057" y="22276"/>
                    <a:pt x="6652" y="22276"/>
                  </a:cubicBezTo>
                  <a:close/>
                  <a:moveTo>
                    <a:pt x="58156" y="22211"/>
                  </a:moveTo>
                  <a:cubicBezTo>
                    <a:pt x="58700" y="22211"/>
                    <a:pt x="59191" y="22337"/>
                    <a:pt x="59617" y="22585"/>
                  </a:cubicBezTo>
                  <a:cubicBezTo>
                    <a:pt x="58957" y="24298"/>
                    <a:pt x="57843" y="25399"/>
                    <a:pt x="56753" y="25399"/>
                  </a:cubicBezTo>
                  <a:cubicBezTo>
                    <a:pt x="56404" y="25399"/>
                    <a:pt x="56058" y="25290"/>
                    <a:pt x="55723" y="25073"/>
                  </a:cubicBezTo>
                  <a:cubicBezTo>
                    <a:pt x="55225" y="24751"/>
                    <a:pt x="55032" y="24345"/>
                    <a:pt x="55163" y="23898"/>
                  </a:cubicBezTo>
                  <a:cubicBezTo>
                    <a:pt x="55429" y="22998"/>
                    <a:pt x="56827" y="22211"/>
                    <a:pt x="58156" y="22211"/>
                  </a:cubicBezTo>
                  <a:close/>
                  <a:moveTo>
                    <a:pt x="57740" y="30195"/>
                  </a:moveTo>
                  <a:cubicBezTo>
                    <a:pt x="58445" y="30195"/>
                    <a:pt x="59424" y="30620"/>
                    <a:pt x="59917" y="31814"/>
                  </a:cubicBezTo>
                  <a:cubicBezTo>
                    <a:pt x="59570" y="32086"/>
                    <a:pt x="59165" y="32228"/>
                    <a:pt x="58736" y="32228"/>
                  </a:cubicBezTo>
                  <a:cubicBezTo>
                    <a:pt x="58263" y="32228"/>
                    <a:pt x="57781" y="32055"/>
                    <a:pt x="57446" y="31767"/>
                  </a:cubicBezTo>
                  <a:cubicBezTo>
                    <a:pt x="56955" y="31344"/>
                    <a:pt x="56736" y="30930"/>
                    <a:pt x="56849" y="30627"/>
                  </a:cubicBezTo>
                  <a:cubicBezTo>
                    <a:pt x="56945" y="30365"/>
                    <a:pt x="57296" y="30195"/>
                    <a:pt x="57740" y="30195"/>
                  </a:cubicBezTo>
                  <a:close/>
                  <a:moveTo>
                    <a:pt x="5495" y="31334"/>
                  </a:moveTo>
                  <a:cubicBezTo>
                    <a:pt x="6103" y="31334"/>
                    <a:pt x="6631" y="31690"/>
                    <a:pt x="6751" y="32183"/>
                  </a:cubicBezTo>
                  <a:cubicBezTo>
                    <a:pt x="6869" y="32658"/>
                    <a:pt x="6584" y="33118"/>
                    <a:pt x="5966" y="33441"/>
                  </a:cubicBezTo>
                  <a:cubicBezTo>
                    <a:pt x="5769" y="33545"/>
                    <a:pt x="5544" y="33595"/>
                    <a:pt x="5300" y="33595"/>
                  </a:cubicBezTo>
                  <a:cubicBezTo>
                    <a:pt x="4725" y="33595"/>
                    <a:pt x="4044" y="33314"/>
                    <a:pt x="3365" y="32784"/>
                  </a:cubicBezTo>
                  <a:cubicBezTo>
                    <a:pt x="4194" y="31527"/>
                    <a:pt x="5051" y="31336"/>
                    <a:pt x="5495" y="31334"/>
                  </a:cubicBezTo>
                  <a:close/>
                  <a:moveTo>
                    <a:pt x="56880" y="38025"/>
                  </a:moveTo>
                  <a:cubicBezTo>
                    <a:pt x="57679" y="38025"/>
                    <a:pt x="58290" y="38573"/>
                    <a:pt x="58568" y="39531"/>
                  </a:cubicBezTo>
                  <a:cubicBezTo>
                    <a:pt x="57958" y="40526"/>
                    <a:pt x="57277" y="41095"/>
                    <a:pt x="56694" y="41095"/>
                  </a:cubicBezTo>
                  <a:cubicBezTo>
                    <a:pt x="56130" y="41095"/>
                    <a:pt x="55652" y="40568"/>
                    <a:pt x="55309" y="39573"/>
                  </a:cubicBezTo>
                  <a:cubicBezTo>
                    <a:pt x="55185" y="39214"/>
                    <a:pt x="55322" y="38912"/>
                    <a:pt x="55459" y="38721"/>
                  </a:cubicBezTo>
                  <a:cubicBezTo>
                    <a:pt x="55756" y="38305"/>
                    <a:pt x="56326" y="38025"/>
                    <a:pt x="56880" y="38025"/>
                  </a:cubicBezTo>
                  <a:close/>
                  <a:moveTo>
                    <a:pt x="9632" y="40211"/>
                  </a:moveTo>
                  <a:cubicBezTo>
                    <a:pt x="9937" y="40211"/>
                    <a:pt x="10114" y="40348"/>
                    <a:pt x="10176" y="40632"/>
                  </a:cubicBezTo>
                  <a:cubicBezTo>
                    <a:pt x="10214" y="40809"/>
                    <a:pt x="10171" y="40973"/>
                    <a:pt x="10046" y="41127"/>
                  </a:cubicBezTo>
                  <a:cubicBezTo>
                    <a:pt x="9682" y="41576"/>
                    <a:pt x="8693" y="41867"/>
                    <a:pt x="7525" y="41867"/>
                  </a:cubicBezTo>
                  <a:lnTo>
                    <a:pt x="7523" y="41867"/>
                  </a:lnTo>
                  <a:cubicBezTo>
                    <a:pt x="7401" y="41867"/>
                    <a:pt x="7276" y="41862"/>
                    <a:pt x="7151" y="41857"/>
                  </a:cubicBezTo>
                  <a:cubicBezTo>
                    <a:pt x="8006" y="40785"/>
                    <a:pt x="9047" y="40211"/>
                    <a:pt x="9632" y="40211"/>
                  </a:cubicBezTo>
                  <a:close/>
                  <a:moveTo>
                    <a:pt x="52381" y="45888"/>
                  </a:moveTo>
                  <a:cubicBezTo>
                    <a:pt x="53258" y="45888"/>
                    <a:pt x="54545" y="46727"/>
                    <a:pt x="54744" y="48300"/>
                  </a:cubicBezTo>
                  <a:cubicBezTo>
                    <a:pt x="54252" y="48579"/>
                    <a:pt x="53788" y="48721"/>
                    <a:pt x="53367" y="48721"/>
                  </a:cubicBezTo>
                  <a:cubicBezTo>
                    <a:pt x="52693" y="48721"/>
                    <a:pt x="52174" y="48356"/>
                    <a:pt x="51822" y="47633"/>
                  </a:cubicBezTo>
                  <a:cubicBezTo>
                    <a:pt x="51528" y="47025"/>
                    <a:pt x="51470" y="46523"/>
                    <a:pt x="51662" y="46218"/>
                  </a:cubicBezTo>
                  <a:cubicBezTo>
                    <a:pt x="51794" y="46005"/>
                    <a:pt x="52049" y="45888"/>
                    <a:pt x="52381" y="45888"/>
                  </a:cubicBezTo>
                  <a:close/>
                  <a:moveTo>
                    <a:pt x="14477" y="48247"/>
                  </a:moveTo>
                  <a:cubicBezTo>
                    <a:pt x="14647" y="48247"/>
                    <a:pt x="14816" y="48335"/>
                    <a:pt x="14981" y="48505"/>
                  </a:cubicBezTo>
                  <a:cubicBezTo>
                    <a:pt x="15240" y="48771"/>
                    <a:pt x="15323" y="49074"/>
                    <a:pt x="15229" y="49402"/>
                  </a:cubicBezTo>
                  <a:cubicBezTo>
                    <a:pt x="15050" y="50032"/>
                    <a:pt x="14261" y="50634"/>
                    <a:pt x="13237" y="50935"/>
                  </a:cubicBezTo>
                  <a:cubicBezTo>
                    <a:pt x="13228" y="49940"/>
                    <a:pt x="13512" y="48982"/>
                    <a:pt x="13963" y="48512"/>
                  </a:cubicBezTo>
                  <a:cubicBezTo>
                    <a:pt x="14078" y="48392"/>
                    <a:pt x="14260" y="48247"/>
                    <a:pt x="14477" y="48247"/>
                  </a:cubicBezTo>
                  <a:close/>
                  <a:moveTo>
                    <a:pt x="44910" y="52161"/>
                  </a:moveTo>
                  <a:cubicBezTo>
                    <a:pt x="45298" y="52161"/>
                    <a:pt x="45692" y="52459"/>
                    <a:pt x="45914" y="52920"/>
                  </a:cubicBezTo>
                  <a:cubicBezTo>
                    <a:pt x="46252" y="53631"/>
                    <a:pt x="46099" y="54510"/>
                    <a:pt x="45503" y="55280"/>
                  </a:cubicBezTo>
                  <a:cubicBezTo>
                    <a:pt x="44800" y="55181"/>
                    <a:pt x="44297" y="54930"/>
                    <a:pt x="44037" y="54546"/>
                  </a:cubicBezTo>
                  <a:cubicBezTo>
                    <a:pt x="43811" y="54214"/>
                    <a:pt x="43769" y="53780"/>
                    <a:pt x="43911" y="53255"/>
                  </a:cubicBezTo>
                  <a:cubicBezTo>
                    <a:pt x="44098" y="52560"/>
                    <a:pt x="44461" y="52161"/>
                    <a:pt x="44910" y="52161"/>
                  </a:cubicBezTo>
                  <a:close/>
                  <a:moveTo>
                    <a:pt x="22642" y="52618"/>
                  </a:moveTo>
                  <a:cubicBezTo>
                    <a:pt x="22969" y="52618"/>
                    <a:pt x="23528" y="52677"/>
                    <a:pt x="23599" y="53063"/>
                  </a:cubicBezTo>
                  <a:cubicBezTo>
                    <a:pt x="23715" y="53686"/>
                    <a:pt x="22671" y="54837"/>
                    <a:pt x="21088" y="55484"/>
                  </a:cubicBezTo>
                  <a:cubicBezTo>
                    <a:pt x="20719" y="54859"/>
                    <a:pt x="20663" y="54176"/>
                    <a:pt x="20939" y="53594"/>
                  </a:cubicBezTo>
                  <a:cubicBezTo>
                    <a:pt x="21191" y="53065"/>
                    <a:pt x="21686" y="52700"/>
                    <a:pt x="22232" y="52642"/>
                  </a:cubicBezTo>
                  <a:cubicBezTo>
                    <a:pt x="22381" y="52625"/>
                    <a:pt x="22517" y="52618"/>
                    <a:pt x="22642" y="52618"/>
                  </a:cubicBezTo>
                  <a:close/>
                  <a:moveTo>
                    <a:pt x="32626" y="54954"/>
                  </a:moveTo>
                  <a:lnTo>
                    <a:pt x="32719" y="54957"/>
                  </a:lnTo>
                  <a:cubicBezTo>
                    <a:pt x="33483" y="54983"/>
                    <a:pt x="33991" y="55299"/>
                    <a:pt x="34079" y="55799"/>
                  </a:cubicBezTo>
                  <a:cubicBezTo>
                    <a:pt x="34181" y="56393"/>
                    <a:pt x="33653" y="57290"/>
                    <a:pt x="32250" y="57867"/>
                  </a:cubicBezTo>
                  <a:cubicBezTo>
                    <a:pt x="31122" y="57326"/>
                    <a:pt x="30843" y="56564"/>
                    <a:pt x="30961" y="56028"/>
                  </a:cubicBezTo>
                  <a:cubicBezTo>
                    <a:pt x="31102" y="55385"/>
                    <a:pt x="31770" y="54954"/>
                    <a:pt x="32626" y="54954"/>
                  </a:cubicBezTo>
                  <a:close/>
                  <a:moveTo>
                    <a:pt x="30954" y="281"/>
                  </a:moveTo>
                  <a:cubicBezTo>
                    <a:pt x="31464" y="281"/>
                    <a:pt x="31967" y="378"/>
                    <a:pt x="32451" y="565"/>
                  </a:cubicBezTo>
                  <a:cubicBezTo>
                    <a:pt x="33640" y="1026"/>
                    <a:pt x="34547" y="1642"/>
                    <a:pt x="35150" y="2394"/>
                  </a:cubicBezTo>
                  <a:cubicBezTo>
                    <a:pt x="33449" y="3497"/>
                    <a:pt x="32929" y="5475"/>
                    <a:pt x="33216" y="6515"/>
                  </a:cubicBezTo>
                  <a:cubicBezTo>
                    <a:pt x="33358" y="7028"/>
                    <a:pt x="33692" y="7321"/>
                    <a:pt x="34130" y="7321"/>
                  </a:cubicBezTo>
                  <a:cubicBezTo>
                    <a:pt x="34828" y="7321"/>
                    <a:pt x="35509" y="6832"/>
                    <a:pt x="35907" y="6043"/>
                  </a:cubicBezTo>
                  <a:cubicBezTo>
                    <a:pt x="36345" y="5172"/>
                    <a:pt x="36479" y="3794"/>
                    <a:pt x="35578" y="2479"/>
                  </a:cubicBezTo>
                  <a:cubicBezTo>
                    <a:pt x="36235" y="2120"/>
                    <a:pt x="36995" y="1939"/>
                    <a:pt x="37835" y="1939"/>
                  </a:cubicBezTo>
                  <a:cubicBezTo>
                    <a:pt x="38749" y="1939"/>
                    <a:pt x="39759" y="2153"/>
                    <a:pt x="40835" y="2582"/>
                  </a:cubicBezTo>
                  <a:cubicBezTo>
                    <a:pt x="41912" y="3010"/>
                    <a:pt x="42914" y="4175"/>
                    <a:pt x="43530" y="5707"/>
                  </a:cubicBezTo>
                  <a:cubicBezTo>
                    <a:pt x="42376" y="6606"/>
                    <a:pt x="41640" y="7777"/>
                    <a:pt x="41690" y="8644"/>
                  </a:cubicBezTo>
                  <a:cubicBezTo>
                    <a:pt x="41711" y="9034"/>
                    <a:pt x="41894" y="9339"/>
                    <a:pt x="42218" y="9528"/>
                  </a:cubicBezTo>
                  <a:cubicBezTo>
                    <a:pt x="42595" y="9751"/>
                    <a:pt x="42934" y="9862"/>
                    <a:pt x="43228" y="9862"/>
                  </a:cubicBezTo>
                  <a:cubicBezTo>
                    <a:pt x="43567" y="9862"/>
                    <a:pt x="43845" y="9714"/>
                    <a:pt x="44038" y="9433"/>
                  </a:cubicBezTo>
                  <a:cubicBezTo>
                    <a:pt x="44505" y="8752"/>
                    <a:pt x="44440" y="7304"/>
                    <a:pt x="43881" y="5806"/>
                  </a:cubicBezTo>
                  <a:cubicBezTo>
                    <a:pt x="44868" y="5088"/>
                    <a:pt x="45999" y="4693"/>
                    <a:pt x="47079" y="4693"/>
                  </a:cubicBezTo>
                  <a:cubicBezTo>
                    <a:pt x="47613" y="4693"/>
                    <a:pt x="48138" y="4788"/>
                    <a:pt x="48639" y="4976"/>
                  </a:cubicBezTo>
                  <a:cubicBezTo>
                    <a:pt x="51138" y="5907"/>
                    <a:pt x="51850" y="7475"/>
                    <a:pt x="51988" y="8689"/>
                  </a:cubicBezTo>
                  <a:cubicBezTo>
                    <a:pt x="51853" y="8674"/>
                    <a:pt x="51716" y="8665"/>
                    <a:pt x="51585" y="8665"/>
                  </a:cubicBezTo>
                  <a:cubicBezTo>
                    <a:pt x="50003" y="8665"/>
                    <a:pt x="49015" y="9835"/>
                    <a:pt x="48768" y="10920"/>
                  </a:cubicBezTo>
                  <a:cubicBezTo>
                    <a:pt x="48565" y="11804"/>
                    <a:pt x="48849" y="12576"/>
                    <a:pt x="49492" y="12883"/>
                  </a:cubicBezTo>
                  <a:cubicBezTo>
                    <a:pt x="49622" y="12945"/>
                    <a:pt x="49764" y="12978"/>
                    <a:pt x="49912" y="12978"/>
                  </a:cubicBezTo>
                  <a:cubicBezTo>
                    <a:pt x="50308" y="12978"/>
                    <a:pt x="50742" y="12744"/>
                    <a:pt x="51137" y="12321"/>
                  </a:cubicBezTo>
                  <a:cubicBezTo>
                    <a:pt x="51890" y="11514"/>
                    <a:pt x="52337" y="10243"/>
                    <a:pt x="52305" y="9040"/>
                  </a:cubicBezTo>
                  <a:lnTo>
                    <a:pt x="52305" y="9040"/>
                  </a:lnTo>
                  <a:cubicBezTo>
                    <a:pt x="52699" y="9128"/>
                    <a:pt x="53109" y="9288"/>
                    <a:pt x="53528" y="9517"/>
                  </a:cubicBezTo>
                  <a:cubicBezTo>
                    <a:pt x="55185" y="10421"/>
                    <a:pt x="56595" y="12185"/>
                    <a:pt x="57158" y="14048"/>
                  </a:cubicBezTo>
                  <a:cubicBezTo>
                    <a:pt x="55737" y="14113"/>
                    <a:pt x="54277" y="15352"/>
                    <a:pt x="53603" y="16520"/>
                  </a:cubicBezTo>
                  <a:cubicBezTo>
                    <a:pt x="53191" y="17231"/>
                    <a:pt x="53098" y="17854"/>
                    <a:pt x="53339" y="18270"/>
                  </a:cubicBezTo>
                  <a:cubicBezTo>
                    <a:pt x="53475" y="18507"/>
                    <a:pt x="53788" y="18785"/>
                    <a:pt x="54507" y="18785"/>
                  </a:cubicBezTo>
                  <a:cubicBezTo>
                    <a:pt x="54638" y="18785"/>
                    <a:pt x="54779" y="18776"/>
                    <a:pt x="54928" y="18758"/>
                  </a:cubicBezTo>
                  <a:cubicBezTo>
                    <a:pt x="55950" y="18635"/>
                    <a:pt x="56708" y="18215"/>
                    <a:pt x="57182" y="17511"/>
                  </a:cubicBezTo>
                  <a:cubicBezTo>
                    <a:pt x="57716" y="16720"/>
                    <a:pt x="57839" y="15606"/>
                    <a:pt x="57541" y="14356"/>
                  </a:cubicBezTo>
                  <a:lnTo>
                    <a:pt x="57541" y="14356"/>
                  </a:lnTo>
                  <a:cubicBezTo>
                    <a:pt x="58256" y="14447"/>
                    <a:pt x="58844" y="14908"/>
                    <a:pt x="59289" y="15727"/>
                  </a:cubicBezTo>
                  <a:cubicBezTo>
                    <a:pt x="60500" y="17960"/>
                    <a:pt x="60313" y="20552"/>
                    <a:pt x="59717" y="22302"/>
                  </a:cubicBezTo>
                  <a:cubicBezTo>
                    <a:pt x="59258" y="22046"/>
                    <a:pt x="58723" y="21913"/>
                    <a:pt x="58154" y="21913"/>
                  </a:cubicBezTo>
                  <a:cubicBezTo>
                    <a:pt x="56685" y="21913"/>
                    <a:pt x="55185" y="22780"/>
                    <a:pt x="54883" y="23807"/>
                  </a:cubicBezTo>
                  <a:cubicBezTo>
                    <a:pt x="54713" y="24382"/>
                    <a:pt x="54955" y="24916"/>
                    <a:pt x="55564" y="25310"/>
                  </a:cubicBezTo>
                  <a:cubicBezTo>
                    <a:pt x="55947" y="25558"/>
                    <a:pt x="56348" y="25683"/>
                    <a:pt x="56753" y="25683"/>
                  </a:cubicBezTo>
                  <a:cubicBezTo>
                    <a:pt x="57970" y="25683"/>
                    <a:pt x="59150" y="24562"/>
                    <a:pt x="59866" y="22743"/>
                  </a:cubicBezTo>
                  <a:cubicBezTo>
                    <a:pt x="60680" y="23352"/>
                    <a:pt x="61164" y="24456"/>
                    <a:pt x="61266" y="25956"/>
                  </a:cubicBezTo>
                  <a:cubicBezTo>
                    <a:pt x="61503" y="29363"/>
                    <a:pt x="60819" y="30906"/>
                    <a:pt x="60144" y="31604"/>
                  </a:cubicBezTo>
                  <a:cubicBezTo>
                    <a:pt x="59583" y="30349"/>
                    <a:pt x="58513" y="29897"/>
                    <a:pt x="57738" y="29897"/>
                  </a:cubicBezTo>
                  <a:cubicBezTo>
                    <a:pt x="57162" y="29897"/>
                    <a:pt x="56717" y="30136"/>
                    <a:pt x="56573" y="30520"/>
                  </a:cubicBezTo>
                  <a:cubicBezTo>
                    <a:pt x="56481" y="30766"/>
                    <a:pt x="56447" y="31286"/>
                    <a:pt x="57253" y="31981"/>
                  </a:cubicBezTo>
                  <a:cubicBezTo>
                    <a:pt x="57639" y="32315"/>
                    <a:pt x="58192" y="32513"/>
                    <a:pt x="58733" y="32513"/>
                  </a:cubicBezTo>
                  <a:cubicBezTo>
                    <a:pt x="59197" y="32513"/>
                    <a:pt x="59639" y="32370"/>
                    <a:pt x="60017" y="32096"/>
                  </a:cubicBezTo>
                  <a:cubicBezTo>
                    <a:pt x="60198" y="32671"/>
                    <a:pt x="60256" y="33345"/>
                    <a:pt x="60188" y="34103"/>
                  </a:cubicBezTo>
                  <a:cubicBezTo>
                    <a:pt x="60022" y="35997"/>
                    <a:pt x="59505" y="37828"/>
                    <a:pt x="58761" y="39189"/>
                  </a:cubicBezTo>
                  <a:cubicBezTo>
                    <a:pt x="58276" y="37878"/>
                    <a:pt x="57298" y="37729"/>
                    <a:pt x="56878" y="37729"/>
                  </a:cubicBezTo>
                  <a:cubicBezTo>
                    <a:pt x="56226" y="37729"/>
                    <a:pt x="55574" y="38049"/>
                    <a:pt x="55221" y="38546"/>
                  </a:cubicBezTo>
                  <a:cubicBezTo>
                    <a:pt x="54972" y="38898"/>
                    <a:pt x="54906" y="39292"/>
                    <a:pt x="55033" y="39664"/>
                  </a:cubicBezTo>
                  <a:cubicBezTo>
                    <a:pt x="55525" y="41085"/>
                    <a:pt x="56207" y="41383"/>
                    <a:pt x="56694" y="41383"/>
                  </a:cubicBezTo>
                  <a:cubicBezTo>
                    <a:pt x="57340" y="41383"/>
                    <a:pt x="58029" y="40868"/>
                    <a:pt x="58661" y="39924"/>
                  </a:cubicBezTo>
                  <a:cubicBezTo>
                    <a:pt x="58729" y="40299"/>
                    <a:pt x="58757" y="40721"/>
                    <a:pt x="58746" y="41186"/>
                  </a:cubicBezTo>
                  <a:cubicBezTo>
                    <a:pt x="58675" y="44088"/>
                    <a:pt x="56827" y="46939"/>
                    <a:pt x="55014" y="48132"/>
                  </a:cubicBezTo>
                  <a:cubicBezTo>
                    <a:pt x="54735" y="46402"/>
                    <a:pt x="53305" y="45596"/>
                    <a:pt x="52381" y="45596"/>
                  </a:cubicBezTo>
                  <a:cubicBezTo>
                    <a:pt x="51947" y="45596"/>
                    <a:pt x="51602" y="45761"/>
                    <a:pt x="51415" y="46062"/>
                  </a:cubicBezTo>
                  <a:cubicBezTo>
                    <a:pt x="51240" y="46341"/>
                    <a:pt x="51125" y="46861"/>
                    <a:pt x="51562" y="47757"/>
                  </a:cubicBezTo>
                  <a:cubicBezTo>
                    <a:pt x="51961" y="48579"/>
                    <a:pt x="52586" y="49012"/>
                    <a:pt x="53369" y="49012"/>
                  </a:cubicBezTo>
                  <a:cubicBezTo>
                    <a:pt x="53807" y="49012"/>
                    <a:pt x="54277" y="48881"/>
                    <a:pt x="54771" y="48619"/>
                  </a:cubicBezTo>
                  <a:lnTo>
                    <a:pt x="54771" y="48619"/>
                  </a:lnTo>
                  <a:cubicBezTo>
                    <a:pt x="54788" y="49188"/>
                    <a:pt x="54667" y="49801"/>
                    <a:pt x="54415" y="50445"/>
                  </a:cubicBezTo>
                  <a:cubicBezTo>
                    <a:pt x="53173" y="53589"/>
                    <a:pt x="48774" y="55327"/>
                    <a:pt x="46207" y="55327"/>
                  </a:cubicBezTo>
                  <a:cubicBezTo>
                    <a:pt x="46080" y="55327"/>
                    <a:pt x="45957" y="55321"/>
                    <a:pt x="45838" y="55314"/>
                  </a:cubicBezTo>
                  <a:cubicBezTo>
                    <a:pt x="46414" y="54490"/>
                    <a:pt x="46543" y="53562"/>
                    <a:pt x="46177" y="52794"/>
                  </a:cubicBezTo>
                  <a:cubicBezTo>
                    <a:pt x="45909" y="52233"/>
                    <a:pt x="45412" y="51870"/>
                    <a:pt x="44911" y="51870"/>
                  </a:cubicBezTo>
                  <a:cubicBezTo>
                    <a:pt x="44633" y="51870"/>
                    <a:pt x="43950" y="51998"/>
                    <a:pt x="43631" y="53178"/>
                  </a:cubicBezTo>
                  <a:cubicBezTo>
                    <a:pt x="43466" y="53789"/>
                    <a:pt x="43520" y="54304"/>
                    <a:pt x="43796" y="54710"/>
                  </a:cubicBezTo>
                  <a:cubicBezTo>
                    <a:pt x="44077" y="55127"/>
                    <a:pt x="44587" y="55412"/>
                    <a:pt x="45280" y="55540"/>
                  </a:cubicBezTo>
                  <a:cubicBezTo>
                    <a:pt x="44454" y="56434"/>
                    <a:pt x="42683" y="57548"/>
                    <a:pt x="38900" y="58178"/>
                  </a:cubicBezTo>
                  <a:cubicBezTo>
                    <a:pt x="37711" y="58375"/>
                    <a:pt x="36619" y="58473"/>
                    <a:pt x="35647" y="58473"/>
                  </a:cubicBezTo>
                  <a:cubicBezTo>
                    <a:pt x="34438" y="58473"/>
                    <a:pt x="33414" y="58322"/>
                    <a:pt x="32617" y="58022"/>
                  </a:cubicBezTo>
                  <a:cubicBezTo>
                    <a:pt x="33982" y="57378"/>
                    <a:pt x="34485" y="56435"/>
                    <a:pt x="34360" y="55744"/>
                  </a:cubicBezTo>
                  <a:cubicBezTo>
                    <a:pt x="34246" y="55096"/>
                    <a:pt x="33635" y="54691"/>
                    <a:pt x="32724" y="54660"/>
                  </a:cubicBezTo>
                  <a:lnTo>
                    <a:pt x="32620" y="54659"/>
                  </a:lnTo>
                  <a:cubicBezTo>
                    <a:pt x="31625" y="54659"/>
                    <a:pt x="30841" y="55181"/>
                    <a:pt x="30670" y="55960"/>
                  </a:cubicBezTo>
                  <a:cubicBezTo>
                    <a:pt x="30538" y="56563"/>
                    <a:pt x="30798" y="57392"/>
                    <a:pt x="31875" y="57998"/>
                  </a:cubicBezTo>
                  <a:cubicBezTo>
                    <a:pt x="31078" y="58266"/>
                    <a:pt x="30133" y="58401"/>
                    <a:pt x="29080" y="58401"/>
                  </a:cubicBezTo>
                  <a:cubicBezTo>
                    <a:pt x="28294" y="58401"/>
                    <a:pt x="27447" y="58326"/>
                    <a:pt x="26558" y="58174"/>
                  </a:cubicBezTo>
                  <a:cubicBezTo>
                    <a:pt x="23288" y="57614"/>
                    <a:pt x="21865" y="56564"/>
                    <a:pt x="21247" y="55730"/>
                  </a:cubicBezTo>
                  <a:cubicBezTo>
                    <a:pt x="22844" y="55059"/>
                    <a:pt x="24036" y="53838"/>
                    <a:pt x="23880" y="53007"/>
                  </a:cubicBezTo>
                  <a:cubicBezTo>
                    <a:pt x="23833" y="52751"/>
                    <a:pt x="23607" y="52321"/>
                    <a:pt x="22635" y="52321"/>
                  </a:cubicBezTo>
                  <a:cubicBezTo>
                    <a:pt x="22502" y="52321"/>
                    <a:pt x="22354" y="52331"/>
                    <a:pt x="22195" y="52347"/>
                  </a:cubicBezTo>
                  <a:cubicBezTo>
                    <a:pt x="21551" y="52416"/>
                    <a:pt x="20966" y="52843"/>
                    <a:pt x="20671" y="53464"/>
                  </a:cubicBezTo>
                  <a:cubicBezTo>
                    <a:pt x="20359" y="54122"/>
                    <a:pt x="20410" y="54887"/>
                    <a:pt x="20807" y="55585"/>
                  </a:cubicBezTo>
                  <a:cubicBezTo>
                    <a:pt x="20109" y="55836"/>
                    <a:pt x="19388" y="55964"/>
                    <a:pt x="18667" y="55964"/>
                  </a:cubicBezTo>
                  <a:cubicBezTo>
                    <a:pt x="17854" y="55964"/>
                    <a:pt x="17060" y="55798"/>
                    <a:pt x="16307" y="55476"/>
                  </a:cubicBezTo>
                  <a:cubicBezTo>
                    <a:pt x="13762" y="54382"/>
                    <a:pt x="13310" y="52225"/>
                    <a:pt x="13242" y="51229"/>
                  </a:cubicBezTo>
                  <a:cubicBezTo>
                    <a:pt x="14410" y="50905"/>
                    <a:pt x="15291" y="50225"/>
                    <a:pt x="15504" y="49476"/>
                  </a:cubicBezTo>
                  <a:cubicBezTo>
                    <a:pt x="15626" y="49047"/>
                    <a:pt x="15517" y="48639"/>
                    <a:pt x="15185" y="48297"/>
                  </a:cubicBezTo>
                  <a:cubicBezTo>
                    <a:pt x="14964" y="48068"/>
                    <a:pt x="14718" y="47954"/>
                    <a:pt x="14471" y="47954"/>
                  </a:cubicBezTo>
                  <a:cubicBezTo>
                    <a:pt x="14221" y="47954"/>
                    <a:pt x="13970" y="48072"/>
                    <a:pt x="13746" y="48305"/>
                  </a:cubicBezTo>
                  <a:cubicBezTo>
                    <a:pt x="13228" y="48847"/>
                    <a:pt x="12916" y="49897"/>
                    <a:pt x="12941" y="51006"/>
                  </a:cubicBezTo>
                  <a:cubicBezTo>
                    <a:pt x="12565" y="51091"/>
                    <a:pt x="12175" y="51135"/>
                    <a:pt x="11781" y="51135"/>
                  </a:cubicBezTo>
                  <a:cubicBezTo>
                    <a:pt x="10657" y="51135"/>
                    <a:pt x="9000" y="50784"/>
                    <a:pt x="7508" y="49107"/>
                  </a:cubicBezTo>
                  <a:cubicBezTo>
                    <a:pt x="4747" y="46012"/>
                    <a:pt x="6144" y="43242"/>
                    <a:pt x="6934" y="42128"/>
                  </a:cubicBezTo>
                  <a:lnTo>
                    <a:pt x="6934" y="42128"/>
                  </a:lnTo>
                  <a:cubicBezTo>
                    <a:pt x="7130" y="42143"/>
                    <a:pt x="7326" y="42151"/>
                    <a:pt x="7518" y="42151"/>
                  </a:cubicBezTo>
                  <a:lnTo>
                    <a:pt x="7520" y="42151"/>
                  </a:lnTo>
                  <a:cubicBezTo>
                    <a:pt x="8792" y="42149"/>
                    <a:pt x="9845" y="41824"/>
                    <a:pt x="10268" y="41302"/>
                  </a:cubicBezTo>
                  <a:cubicBezTo>
                    <a:pt x="10445" y="41081"/>
                    <a:pt x="10510" y="40825"/>
                    <a:pt x="10455" y="40563"/>
                  </a:cubicBezTo>
                  <a:cubicBezTo>
                    <a:pt x="10366" y="40142"/>
                    <a:pt x="10071" y="39910"/>
                    <a:pt x="9628" y="39910"/>
                  </a:cubicBezTo>
                  <a:cubicBezTo>
                    <a:pt x="8813" y="39910"/>
                    <a:pt x="7631" y="40710"/>
                    <a:pt x="6797" y="41823"/>
                  </a:cubicBezTo>
                  <a:cubicBezTo>
                    <a:pt x="5031" y="41650"/>
                    <a:pt x="3558" y="40905"/>
                    <a:pt x="2746" y="39772"/>
                  </a:cubicBezTo>
                  <a:cubicBezTo>
                    <a:pt x="1980" y="38702"/>
                    <a:pt x="1797" y="37320"/>
                    <a:pt x="2202" y="35661"/>
                  </a:cubicBezTo>
                  <a:cubicBezTo>
                    <a:pt x="2461" y="34607"/>
                    <a:pt x="2798" y="33721"/>
                    <a:pt x="3206" y="33026"/>
                  </a:cubicBezTo>
                  <a:cubicBezTo>
                    <a:pt x="3932" y="33588"/>
                    <a:pt x="4658" y="33883"/>
                    <a:pt x="5291" y="33883"/>
                  </a:cubicBezTo>
                  <a:cubicBezTo>
                    <a:pt x="5582" y="33883"/>
                    <a:pt x="5853" y="33820"/>
                    <a:pt x="6096" y="33693"/>
                  </a:cubicBezTo>
                  <a:cubicBezTo>
                    <a:pt x="6829" y="33305"/>
                    <a:pt x="7177" y="32713"/>
                    <a:pt x="7028" y="32106"/>
                  </a:cubicBezTo>
                  <a:cubicBezTo>
                    <a:pt x="6876" y="31486"/>
                    <a:pt x="6229" y="31035"/>
                    <a:pt x="5491" y="31035"/>
                  </a:cubicBezTo>
                  <a:cubicBezTo>
                    <a:pt x="4989" y="31035"/>
                    <a:pt x="4031" y="31240"/>
                    <a:pt x="3132" y="32591"/>
                  </a:cubicBezTo>
                  <a:cubicBezTo>
                    <a:pt x="1632" y="31297"/>
                    <a:pt x="299" y="28909"/>
                    <a:pt x="578" y="26716"/>
                  </a:cubicBezTo>
                  <a:cubicBezTo>
                    <a:pt x="781" y="25128"/>
                    <a:pt x="1820" y="23861"/>
                    <a:pt x="3582" y="23052"/>
                  </a:cubicBezTo>
                  <a:cubicBezTo>
                    <a:pt x="3860" y="22925"/>
                    <a:pt x="4139" y="22811"/>
                    <a:pt x="4407" y="22714"/>
                  </a:cubicBezTo>
                  <a:cubicBezTo>
                    <a:pt x="5084" y="24013"/>
                    <a:pt x="5917" y="24874"/>
                    <a:pt x="6649" y="25028"/>
                  </a:cubicBezTo>
                  <a:cubicBezTo>
                    <a:pt x="6943" y="25087"/>
                    <a:pt x="7225" y="25120"/>
                    <a:pt x="7485" y="25120"/>
                  </a:cubicBezTo>
                  <a:cubicBezTo>
                    <a:pt x="8712" y="25120"/>
                    <a:pt x="9260" y="24442"/>
                    <a:pt x="9260" y="23772"/>
                  </a:cubicBezTo>
                  <a:cubicBezTo>
                    <a:pt x="9260" y="22900"/>
                    <a:pt x="8345" y="21977"/>
                    <a:pt x="6649" y="21977"/>
                  </a:cubicBezTo>
                  <a:cubicBezTo>
                    <a:pt x="6012" y="21977"/>
                    <a:pt x="5308" y="22104"/>
                    <a:pt x="4554" y="22354"/>
                  </a:cubicBezTo>
                  <a:cubicBezTo>
                    <a:pt x="3753" y="20706"/>
                    <a:pt x="3159" y="18227"/>
                    <a:pt x="4062" y="16495"/>
                  </a:cubicBezTo>
                  <a:cubicBezTo>
                    <a:pt x="4559" y="15541"/>
                    <a:pt x="5450" y="14966"/>
                    <a:pt x="6709" y="14783"/>
                  </a:cubicBezTo>
                  <a:cubicBezTo>
                    <a:pt x="7286" y="14698"/>
                    <a:pt x="7868" y="14657"/>
                    <a:pt x="8424" y="14657"/>
                  </a:cubicBezTo>
                  <a:cubicBezTo>
                    <a:pt x="8602" y="14657"/>
                    <a:pt x="8777" y="14661"/>
                    <a:pt x="8948" y="14670"/>
                  </a:cubicBezTo>
                  <a:cubicBezTo>
                    <a:pt x="9652" y="16530"/>
                    <a:pt x="10860" y="17681"/>
                    <a:pt x="12120" y="17681"/>
                  </a:cubicBezTo>
                  <a:lnTo>
                    <a:pt x="12172" y="17681"/>
                  </a:lnTo>
                  <a:cubicBezTo>
                    <a:pt x="13674" y="17644"/>
                    <a:pt x="13845" y="17031"/>
                    <a:pt x="13850" y="16768"/>
                  </a:cubicBezTo>
                  <a:cubicBezTo>
                    <a:pt x="13865" y="15784"/>
                    <a:pt x="11945" y="14576"/>
                    <a:pt x="9157" y="14391"/>
                  </a:cubicBezTo>
                  <a:cubicBezTo>
                    <a:pt x="8461" y="12412"/>
                    <a:pt x="8582" y="10252"/>
                    <a:pt x="9472" y="8867"/>
                  </a:cubicBezTo>
                  <a:cubicBezTo>
                    <a:pt x="10170" y="7774"/>
                    <a:pt x="11288" y="7158"/>
                    <a:pt x="12788" y="7036"/>
                  </a:cubicBezTo>
                  <a:cubicBezTo>
                    <a:pt x="13183" y="7004"/>
                    <a:pt x="13562" y="6988"/>
                    <a:pt x="13923" y="6988"/>
                  </a:cubicBezTo>
                  <a:cubicBezTo>
                    <a:pt x="14585" y="6988"/>
                    <a:pt x="15186" y="7042"/>
                    <a:pt x="15716" y="7148"/>
                  </a:cubicBezTo>
                  <a:cubicBezTo>
                    <a:pt x="15325" y="8431"/>
                    <a:pt x="15365" y="9525"/>
                    <a:pt x="15832" y="10170"/>
                  </a:cubicBezTo>
                  <a:cubicBezTo>
                    <a:pt x="16132" y="10583"/>
                    <a:pt x="16579" y="10795"/>
                    <a:pt x="17178" y="10795"/>
                  </a:cubicBezTo>
                  <a:cubicBezTo>
                    <a:pt x="17241" y="10795"/>
                    <a:pt x="17305" y="10793"/>
                    <a:pt x="17372" y="10788"/>
                  </a:cubicBezTo>
                  <a:cubicBezTo>
                    <a:pt x="18003" y="10744"/>
                    <a:pt x="18501" y="10185"/>
                    <a:pt x="18557" y="9461"/>
                  </a:cubicBezTo>
                  <a:cubicBezTo>
                    <a:pt x="18628" y="8552"/>
                    <a:pt x="18010" y="7425"/>
                    <a:pt x="16092" y="6935"/>
                  </a:cubicBezTo>
                  <a:cubicBezTo>
                    <a:pt x="16860" y="4736"/>
                    <a:pt x="18717" y="2555"/>
                    <a:pt x="20862" y="2555"/>
                  </a:cubicBezTo>
                  <a:cubicBezTo>
                    <a:pt x="20940" y="2555"/>
                    <a:pt x="21017" y="2557"/>
                    <a:pt x="21096" y="2563"/>
                  </a:cubicBezTo>
                  <a:cubicBezTo>
                    <a:pt x="22458" y="2663"/>
                    <a:pt x="23893" y="3260"/>
                    <a:pt x="25149" y="4245"/>
                  </a:cubicBezTo>
                  <a:cubicBezTo>
                    <a:pt x="24530" y="5531"/>
                    <a:pt x="24426" y="6673"/>
                    <a:pt x="24870" y="7391"/>
                  </a:cubicBezTo>
                  <a:cubicBezTo>
                    <a:pt x="25183" y="7896"/>
                    <a:pt x="25757" y="8164"/>
                    <a:pt x="26532" y="8164"/>
                  </a:cubicBezTo>
                  <a:cubicBezTo>
                    <a:pt x="27208" y="8164"/>
                    <a:pt x="27459" y="7859"/>
                    <a:pt x="27548" y="7602"/>
                  </a:cubicBezTo>
                  <a:cubicBezTo>
                    <a:pt x="27825" y="6821"/>
                    <a:pt x="26955" y="5355"/>
                    <a:pt x="25516" y="4167"/>
                  </a:cubicBezTo>
                  <a:cubicBezTo>
                    <a:pt x="26504" y="2275"/>
                    <a:pt x="28598" y="281"/>
                    <a:pt x="30954" y="281"/>
                  </a:cubicBezTo>
                  <a:close/>
                  <a:moveTo>
                    <a:pt x="30960" y="0"/>
                  </a:moveTo>
                  <a:cubicBezTo>
                    <a:pt x="28503" y="0"/>
                    <a:pt x="26326" y="2040"/>
                    <a:pt x="25289" y="3991"/>
                  </a:cubicBezTo>
                  <a:cubicBezTo>
                    <a:pt x="23998" y="2992"/>
                    <a:pt x="22525" y="2387"/>
                    <a:pt x="21121" y="2282"/>
                  </a:cubicBezTo>
                  <a:cubicBezTo>
                    <a:pt x="21033" y="2276"/>
                    <a:pt x="20946" y="2272"/>
                    <a:pt x="20859" y="2272"/>
                  </a:cubicBezTo>
                  <a:cubicBezTo>
                    <a:pt x="18564" y="2272"/>
                    <a:pt x="16609" y="4574"/>
                    <a:pt x="15811" y="6880"/>
                  </a:cubicBezTo>
                  <a:cubicBezTo>
                    <a:pt x="15257" y="6765"/>
                    <a:pt x="14628" y="6708"/>
                    <a:pt x="13936" y="6708"/>
                  </a:cubicBezTo>
                  <a:cubicBezTo>
                    <a:pt x="13565" y="6708"/>
                    <a:pt x="13175" y="6724"/>
                    <a:pt x="12770" y="6757"/>
                  </a:cubicBezTo>
                  <a:cubicBezTo>
                    <a:pt x="11196" y="6884"/>
                    <a:pt x="9973" y="7564"/>
                    <a:pt x="9232" y="8721"/>
                  </a:cubicBezTo>
                  <a:cubicBezTo>
                    <a:pt x="8314" y="10154"/>
                    <a:pt x="8169" y="12355"/>
                    <a:pt x="8849" y="14384"/>
                  </a:cubicBezTo>
                  <a:cubicBezTo>
                    <a:pt x="8711" y="14379"/>
                    <a:pt x="8571" y="14376"/>
                    <a:pt x="8430" y="14376"/>
                  </a:cubicBezTo>
                  <a:cubicBezTo>
                    <a:pt x="7860" y="14376"/>
                    <a:pt x="7264" y="14420"/>
                    <a:pt x="6673" y="14505"/>
                  </a:cubicBezTo>
                  <a:cubicBezTo>
                    <a:pt x="5315" y="14702"/>
                    <a:pt x="4352" y="15329"/>
                    <a:pt x="3808" y="16371"/>
                  </a:cubicBezTo>
                  <a:cubicBezTo>
                    <a:pt x="2861" y="18189"/>
                    <a:pt x="3457" y="20752"/>
                    <a:pt x="4281" y="22462"/>
                  </a:cubicBezTo>
                  <a:cubicBezTo>
                    <a:pt x="4014" y="22560"/>
                    <a:pt x="3741" y="22673"/>
                    <a:pt x="3466" y="22800"/>
                  </a:cubicBezTo>
                  <a:cubicBezTo>
                    <a:pt x="1607" y="23651"/>
                    <a:pt x="511" y="24998"/>
                    <a:pt x="294" y="26689"/>
                  </a:cubicBezTo>
                  <a:cubicBezTo>
                    <a:pt x="1" y="29001"/>
                    <a:pt x="1408" y="31513"/>
                    <a:pt x="2982" y="32850"/>
                  </a:cubicBezTo>
                  <a:cubicBezTo>
                    <a:pt x="2549" y="33576"/>
                    <a:pt x="2194" y="34500"/>
                    <a:pt x="1925" y="35601"/>
                  </a:cubicBezTo>
                  <a:cubicBezTo>
                    <a:pt x="1499" y="37345"/>
                    <a:pt x="1698" y="38809"/>
                    <a:pt x="2515" y="39950"/>
                  </a:cubicBezTo>
                  <a:cubicBezTo>
                    <a:pt x="3351" y="41115"/>
                    <a:pt x="4834" y="41892"/>
                    <a:pt x="6609" y="42102"/>
                  </a:cubicBezTo>
                  <a:cubicBezTo>
                    <a:pt x="5884" y="43192"/>
                    <a:pt x="4459" y="46128"/>
                    <a:pt x="7295" y="49308"/>
                  </a:cubicBezTo>
                  <a:cubicBezTo>
                    <a:pt x="8515" y="50679"/>
                    <a:pt x="10112" y="51433"/>
                    <a:pt x="11786" y="51433"/>
                  </a:cubicBezTo>
                  <a:cubicBezTo>
                    <a:pt x="12184" y="51433"/>
                    <a:pt x="12579" y="51390"/>
                    <a:pt x="12960" y="51308"/>
                  </a:cubicBezTo>
                  <a:cubicBezTo>
                    <a:pt x="13045" y="52382"/>
                    <a:pt x="13552" y="54610"/>
                    <a:pt x="16198" y="55750"/>
                  </a:cubicBezTo>
                  <a:cubicBezTo>
                    <a:pt x="16987" y="56088"/>
                    <a:pt x="17819" y="56261"/>
                    <a:pt x="18672" y="56261"/>
                  </a:cubicBezTo>
                  <a:cubicBezTo>
                    <a:pt x="19451" y="56261"/>
                    <a:pt x="20224" y="56120"/>
                    <a:pt x="20975" y="55843"/>
                  </a:cubicBezTo>
                  <a:cubicBezTo>
                    <a:pt x="21602" y="56733"/>
                    <a:pt x="23075" y="57876"/>
                    <a:pt x="26512" y="58465"/>
                  </a:cubicBezTo>
                  <a:cubicBezTo>
                    <a:pt x="27419" y="58620"/>
                    <a:pt x="28280" y="58697"/>
                    <a:pt x="29082" y="58697"/>
                  </a:cubicBezTo>
                  <a:cubicBezTo>
                    <a:pt x="30286" y="58697"/>
                    <a:pt x="31356" y="58523"/>
                    <a:pt x="32241" y="58181"/>
                  </a:cubicBezTo>
                  <a:cubicBezTo>
                    <a:pt x="33111" y="58570"/>
                    <a:pt x="34259" y="58767"/>
                    <a:pt x="35651" y="58767"/>
                  </a:cubicBezTo>
                  <a:cubicBezTo>
                    <a:pt x="36638" y="58767"/>
                    <a:pt x="37749" y="58666"/>
                    <a:pt x="38948" y="58467"/>
                  </a:cubicBezTo>
                  <a:cubicBezTo>
                    <a:pt x="43015" y="57790"/>
                    <a:pt x="44824" y="56542"/>
                    <a:pt x="45626" y="55591"/>
                  </a:cubicBezTo>
                  <a:cubicBezTo>
                    <a:pt x="45811" y="55609"/>
                    <a:pt x="46004" y="55619"/>
                    <a:pt x="46207" y="55619"/>
                  </a:cubicBezTo>
                  <a:cubicBezTo>
                    <a:pt x="48855" y="55619"/>
                    <a:pt x="53396" y="53816"/>
                    <a:pt x="54686" y="50553"/>
                  </a:cubicBezTo>
                  <a:cubicBezTo>
                    <a:pt x="54978" y="49815"/>
                    <a:pt x="55102" y="49111"/>
                    <a:pt x="55055" y="48457"/>
                  </a:cubicBezTo>
                  <a:cubicBezTo>
                    <a:pt x="56968" y="47268"/>
                    <a:pt x="58966" y="44259"/>
                    <a:pt x="59040" y="41197"/>
                  </a:cubicBezTo>
                  <a:cubicBezTo>
                    <a:pt x="59054" y="40582"/>
                    <a:pt x="59003" y="40037"/>
                    <a:pt x="58884" y="39575"/>
                  </a:cubicBezTo>
                  <a:cubicBezTo>
                    <a:pt x="59719" y="38157"/>
                    <a:pt x="60301" y="36180"/>
                    <a:pt x="60483" y="34134"/>
                  </a:cubicBezTo>
                  <a:cubicBezTo>
                    <a:pt x="60557" y="33290"/>
                    <a:pt x="60483" y="32540"/>
                    <a:pt x="60263" y="31905"/>
                  </a:cubicBezTo>
                  <a:cubicBezTo>
                    <a:pt x="61011" y="31202"/>
                    <a:pt x="61811" y="29600"/>
                    <a:pt x="61559" y="25943"/>
                  </a:cubicBezTo>
                  <a:cubicBezTo>
                    <a:pt x="61448" y="24317"/>
                    <a:pt x="60899" y="23118"/>
                    <a:pt x="59973" y="22468"/>
                  </a:cubicBezTo>
                  <a:cubicBezTo>
                    <a:pt x="60606" y="20660"/>
                    <a:pt x="60819" y="17939"/>
                    <a:pt x="59548" y="15598"/>
                  </a:cubicBezTo>
                  <a:cubicBezTo>
                    <a:pt x="59038" y="14660"/>
                    <a:pt x="58320" y="14132"/>
                    <a:pt x="57464" y="14065"/>
                  </a:cubicBezTo>
                  <a:cubicBezTo>
                    <a:pt x="56900" y="12100"/>
                    <a:pt x="55418" y="10226"/>
                    <a:pt x="53668" y="9271"/>
                  </a:cubicBezTo>
                  <a:cubicBezTo>
                    <a:pt x="53197" y="9014"/>
                    <a:pt x="52732" y="8839"/>
                    <a:pt x="52288" y="8749"/>
                  </a:cubicBezTo>
                  <a:cubicBezTo>
                    <a:pt x="52181" y="7646"/>
                    <a:pt x="51560" y="5765"/>
                    <a:pt x="48743" y="4713"/>
                  </a:cubicBezTo>
                  <a:cubicBezTo>
                    <a:pt x="48216" y="4516"/>
                    <a:pt x="47660" y="4420"/>
                    <a:pt x="47096" y="4420"/>
                  </a:cubicBezTo>
                  <a:cubicBezTo>
                    <a:pt x="45966" y="4420"/>
                    <a:pt x="44803" y="4806"/>
                    <a:pt x="43774" y="5536"/>
                  </a:cubicBezTo>
                  <a:cubicBezTo>
                    <a:pt x="43117" y="3947"/>
                    <a:pt x="42094" y="2779"/>
                    <a:pt x="40945" y="2322"/>
                  </a:cubicBezTo>
                  <a:cubicBezTo>
                    <a:pt x="39832" y="1879"/>
                    <a:pt x="38785" y="1658"/>
                    <a:pt x="37834" y="1658"/>
                  </a:cubicBezTo>
                  <a:cubicBezTo>
                    <a:pt x="36930" y="1658"/>
                    <a:pt x="36112" y="1857"/>
                    <a:pt x="35404" y="2252"/>
                  </a:cubicBezTo>
                  <a:cubicBezTo>
                    <a:pt x="34770" y="1445"/>
                    <a:pt x="33814" y="789"/>
                    <a:pt x="32562" y="303"/>
                  </a:cubicBezTo>
                  <a:cubicBezTo>
                    <a:pt x="32044" y="102"/>
                    <a:pt x="31505" y="0"/>
                    <a:pt x="309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70757;p39">
              <a:extLst>
                <a:ext uri="{FF2B5EF4-FFF2-40B4-BE49-F238E27FC236}">
                  <a16:creationId xmlns:a16="http://schemas.microsoft.com/office/drawing/2014/main" id="{6CF33705-8C5B-430C-B37E-C33923C1AE98}"/>
                </a:ext>
              </a:extLst>
            </p:cNvPr>
            <p:cNvSpPr/>
            <p:nvPr/>
          </p:nvSpPr>
          <p:spPr>
            <a:xfrm>
              <a:off x="4599100" y="3865950"/>
              <a:ext cx="684100" cy="263175"/>
            </a:xfrm>
            <a:custGeom>
              <a:avLst/>
              <a:gdLst/>
              <a:ahLst/>
              <a:cxnLst/>
              <a:rect l="l" t="t" r="r" b="b"/>
              <a:pathLst>
                <a:path w="27364" h="10527" extrusionOk="0">
                  <a:moveTo>
                    <a:pt x="6879" y="0"/>
                  </a:moveTo>
                  <a:cubicBezTo>
                    <a:pt x="3269" y="0"/>
                    <a:pt x="1" y="2524"/>
                    <a:pt x="1" y="2524"/>
                  </a:cubicBezTo>
                  <a:lnTo>
                    <a:pt x="14314" y="10526"/>
                  </a:lnTo>
                  <a:lnTo>
                    <a:pt x="27364" y="3246"/>
                  </a:lnTo>
                  <a:cubicBezTo>
                    <a:pt x="25498" y="958"/>
                    <a:pt x="23644" y="132"/>
                    <a:pt x="21939" y="132"/>
                  </a:cubicBezTo>
                  <a:cubicBezTo>
                    <a:pt x="17505" y="132"/>
                    <a:pt x="14081" y="5724"/>
                    <a:pt x="14081" y="5724"/>
                  </a:cubicBezTo>
                  <a:cubicBezTo>
                    <a:pt x="12219" y="1292"/>
                    <a:pt x="9462" y="0"/>
                    <a:pt x="68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70758;p39">
              <a:extLst>
                <a:ext uri="{FF2B5EF4-FFF2-40B4-BE49-F238E27FC236}">
                  <a16:creationId xmlns:a16="http://schemas.microsoft.com/office/drawing/2014/main" id="{57EFED84-1D81-4FD4-AAEC-6CA56B3A8E18}"/>
                </a:ext>
              </a:extLst>
            </p:cNvPr>
            <p:cNvSpPr/>
            <p:nvPr/>
          </p:nvSpPr>
          <p:spPr>
            <a:xfrm>
              <a:off x="4639750" y="3265950"/>
              <a:ext cx="632150" cy="584800"/>
            </a:xfrm>
            <a:custGeom>
              <a:avLst/>
              <a:gdLst/>
              <a:ahLst/>
              <a:cxnLst/>
              <a:rect l="l" t="t" r="r" b="b"/>
              <a:pathLst>
                <a:path w="25286" h="23392" extrusionOk="0">
                  <a:moveTo>
                    <a:pt x="22733" y="0"/>
                  </a:moveTo>
                  <a:cubicBezTo>
                    <a:pt x="21507" y="0"/>
                    <a:pt x="16004" y="6005"/>
                    <a:pt x="16004" y="6005"/>
                  </a:cubicBezTo>
                  <a:cubicBezTo>
                    <a:pt x="16004" y="6005"/>
                    <a:pt x="13012" y="5664"/>
                    <a:pt x="10594" y="5664"/>
                  </a:cubicBezTo>
                  <a:cubicBezTo>
                    <a:pt x="9390" y="5664"/>
                    <a:pt x="8327" y="5749"/>
                    <a:pt x="7848" y="6002"/>
                  </a:cubicBezTo>
                  <a:cubicBezTo>
                    <a:pt x="7848" y="6002"/>
                    <a:pt x="2417" y="1732"/>
                    <a:pt x="683" y="1732"/>
                  </a:cubicBezTo>
                  <a:cubicBezTo>
                    <a:pt x="375" y="1732"/>
                    <a:pt x="184" y="1866"/>
                    <a:pt x="160" y="2182"/>
                  </a:cubicBezTo>
                  <a:cubicBezTo>
                    <a:pt x="1" y="4281"/>
                    <a:pt x="7681" y="7732"/>
                    <a:pt x="7681" y="7732"/>
                  </a:cubicBezTo>
                  <a:cubicBezTo>
                    <a:pt x="7681" y="7732"/>
                    <a:pt x="6401" y="20581"/>
                    <a:pt x="8162" y="22433"/>
                  </a:cubicBezTo>
                  <a:cubicBezTo>
                    <a:pt x="8841" y="23146"/>
                    <a:pt x="10210" y="23391"/>
                    <a:pt x="11710" y="23391"/>
                  </a:cubicBezTo>
                  <a:cubicBezTo>
                    <a:pt x="14098" y="23391"/>
                    <a:pt x="16818" y="22770"/>
                    <a:pt x="17605" y="22433"/>
                  </a:cubicBezTo>
                  <a:cubicBezTo>
                    <a:pt x="18885" y="21882"/>
                    <a:pt x="17605" y="6970"/>
                    <a:pt x="17605" y="6970"/>
                  </a:cubicBezTo>
                  <a:cubicBezTo>
                    <a:pt x="17605" y="6970"/>
                    <a:pt x="25285" y="2183"/>
                    <a:pt x="22890" y="52"/>
                  </a:cubicBezTo>
                  <a:cubicBezTo>
                    <a:pt x="22850" y="17"/>
                    <a:pt x="22797" y="0"/>
                    <a:pt x="227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70759;p39">
              <a:extLst>
                <a:ext uri="{FF2B5EF4-FFF2-40B4-BE49-F238E27FC236}">
                  <a16:creationId xmlns:a16="http://schemas.microsoft.com/office/drawing/2014/main" id="{B683C4F2-D555-475A-A117-09994683F816}"/>
                </a:ext>
              </a:extLst>
            </p:cNvPr>
            <p:cNvSpPr/>
            <p:nvPr/>
          </p:nvSpPr>
          <p:spPr>
            <a:xfrm>
              <a:off x="4551075" y="3883050"/>
              <a:ext cx="356075" cy="492100"/>
            </a:xfrm>
            <a:custGeom>
              <a:avLst/>
              <a:gdLst/>
              <a:ahLst/>
              <a:cxnLst/>
              <a:rect l="l" t="t" r="r" b="b"/>
              <a:pathLst>
                <a:path w="14243" h="19684" extrusionOk="0">
                  <a:moveTo>
                    <a:pt x="1121" y="1"/>
                  </a:moveTo>
                  <a:lnTo>
                    <a:pt x="0" y="15547"/>
                  </a:lnTo>
                  <a:lnTo>
                    <a:pt x="14242" y="19684"/>
                  </a:lnTo>
                  <a:lnTo>
                    <a:pt x="14242" y="2561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70760;p39">
              <a:extLst>
                <a:ext uri="{FF2B5EF4-FFF2-40B4-BE49-F238E27FC236}">
                  <a16:creationId xmlns:a16="http://schemas.microsoft.com/office/drawing/2014/main" id="{CEF2C7CB-2E50-4C69-BE41-648C1E5B94DF}"/>
                </a:ext>
              </a:extLst>
            </p:cNvPr>
            <p:cNvSpPr/>
            <p:nvPr/>
          </p:nvSpPr>
          <p:spPr>
            <a:xfrm>
              <a:off x="4995100" y="3883050"/>
              <a:ext cx="356075" cy="492100"/>
            </a:xfrm>
            <a:custGeom>
              <a:avLst/>
              <a:gdLst/>
              <a:ahLst/>
              <a:cxnLst/>
              <a:rect l="l" t="t" r="r" b="b"/>
              <a:pathLst>
                <a:path w="14243" h="19684" extrusionOk="0">
                  <a:moveTo>
                    <a:pt x="13122" y="1"/>
                  </a:moveTo>
                  <a:lnTo>
                    <a:pt x="1" y="2561"/>
                  </a:lnTo>
                  <a:lnTo>
                    <a:pt x="1" y="19684"/>
                  </a:lnTo>
                  <a:lnTo>
                    <a:pt x="14243" y="15547"/>
                  </a:lnTo>
                  <a:lnTo>
                    <a:pt x="131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70761;p39">
              <a:extLst>
                <a:ext uri="{FF2B5EF4-FFF2-40B4-BE49-F238E27FC236}">
                  <a16:creationId xmlns:a16="http://schemas.microsoft.com/office/drawing/2014/main" id="{2625EBB4-0050-44D6-9F5A-0624CC56DAB2}"/>
                </a:ext>
              </a:extLst>
            </p:cNvPr>
            <p:cNvSpPr/>
            <p:nvPr/>
          </p:nvSpPr>
          <p:spPr>
            <a:xfrm>
              <a:off x="4907125" y="3947050"/>
              <a:ext cx="88000" cy="428100"/>
            </a:xfrm>
            <a:custGeom>
              <a:avLst/>
              <a:gdLst/>
              <a:ahLst/>
              <a:cxnLst/>
              <a:rect l="l" t="t" r="r" b="b"/>
              <a:pathLst>
                <a:path w="3520" h="17124" extrusionOk="0">
                  <a:moveTo>
                    <a:pt x="0" y="1"/>
                  </a:moveTo>
                  <a:lnTo>
                    <a:pt x="0" y="17124"/>
                  </a:lnTo>
                  <a:lnTo>
                    <a:pt x="3520" y="17124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70762;p39">
              <a:extLst>
                <a:ext uri="{FF2B5EF4-FFF2-40B4-BE49-F238E27FC236}">
                  <a16:creationId xmlns:a16="http://schemas.microsoft.com/office/drawing/2014/main" id="{589BF240-E4BC-46A0-97E6-5731DE659D95}"/>
                </a:ext>
              </a:extLst>
            </p:cNvPr>
            <p:cNvSpPr/>
            <p:nvPr/>
          </p:nvSpPr>
          <p:spPr>
            <a:xfrm>
              <a:off x="4911875" y="3756275"/>
              <a:ext cx="46850" cy="68800"/>
            </a:xfrm>
            <a:custGeom>
              <a:avLst/>
              <a:gdLst/>
              <a:ahLst/>
              <a:cxnLst/>
              <a:rect l="l" t="t" r="r" b="b"/>
              <a:pathLst>
                <a:path w="1874" h="2752" extrusionOk="0">
                  <a:moveTo>
                    <a:pt x="167" y="1"/>
                  </a:moveTo>
                  <a:cubicBezTo>
                    <a:pt x="113" y="1"/>
                    <a:pt x="61" y="30"/>
                    <a:pt x="36" y="81"/>
                  </a:cubicBezTo>
                  <a:cubicBezTo>
                    <a:pt x="0" y="153"/>
                    <a:pt x="29" y="240"/>
                    <a:pt x="101" y="275"/>
                  </a:cubicBezTo>
                  <a:cubicBezTo>
                    <a:pt x="115" y="285"/>
                    <a:pt x="1576" y="1033"/>
                    <a:pt x="1520" y="2601"/>
                  </a:cubicBezTo>
                  <a:cubicBezTo>
                    <a:pt x="1517" y="2681"/>
                    <a:pt x="1581" y="2749"/>
                    <a:pt x="1661" y="2752"/>
                  </a:cubicBezTo>
                  <a:lnTo>
                    <a:pt x="1666" y="2752"/>
                  </a:lnTo>
                  <a:cubicBezTo>
                    <a:pt x="1744" y="2752"/>
                    <a:pt x="1808" y="2691"/>
                    <a:pt x="1811" y="2610"/>
                  </a:cubicBezTo>
                  <a:cubicBezTo>
                    <a:pt x="1874" y="857"/>
                    <a:pt x="298" y="48"/>
                    <a:pt x="230" y="16"/>
                  </a:cubicBezTo>
                  <a:cubicBezTo>
                    <a:pt x="210" y="5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70763;p39">
              <a:extLst>
                <a:ext uri="{FF2B5EF4-FFF2-40B4-BE49-F238E27FC236}">
                  <a16:creationId xmlns:a16="http://schemas.microsoft.com/office/drawing/2014/main" id="{D4899E4E-B63C-4FB3-80FC-9538B39F8F01}"/>
                </a:ext>
              </a:extLst>
            </p:cNvPr>
            <p:cNvSpPr/>
            <p:nvPr/>
          </p:nvSpPr>
          <p:spPr>
            <a:xfrm>
              <a:off x="4955500" y="3739725"/>
              <a:ext cx="46150" cy="85350"/>
            </a:xfrm>
            <a:custGeom>
              <a:avLst/>
              <a:gdLst/>
              <a:ahLst/>
              <a:cxnLst/>
              <a:rect l="l" t="t" r="r" b="b"/>
              <a:pathLst>
                <a:path w="1846" h="3414" extrusionOk="0">
                  <a:moveTo>
                    <a:pt x="1681" y="0"/>
                  </a:moveTo>
                  <a:cubicBezTo>
                    <a:pt x="1661" y="0"/>
                    <a:pt x="1641" y="5"/>
                    <a:pt x="1621" y="13"/>
                  </a:cubicBezTo>
                  <a:cubicBezTo>
                    <a:pt x="1606" y="20"/>
                    <a:pt x="1" y="751"/>
                    <a:pt x="560" y="3299"/>
                  </a:cubicBezTo>
                  <a:cubicBezTo>
                    <a:pt x="574" y="3368"/>
                    <a:pt x="634" y="3414"/>
                    <a:pt x="702" y="3414"/>
                  </a:cubicBezTo>
                  <a:cubicBezTo>
                    <a:pt x="712" y="3414"/>
                    <a:pt x="723" y="3412"/>
                    <a:pt x="732" y="3409"/>
                  </a:cubicBezTo>
                  <a:cubicBezTo>
                    <a:pt x="811" y="3391"/>
                    <a:pt x="861" y="3313"/>
                    <a:pt x="842" y="3235"/>
                  </a:cubicBezTo>
                  <a:cubicBezTo>
                    <a:pt x="337" y="930"/>
                    <a:pt x="1683" y="304"/>
                    <a:pt x="1739" y="280"/>
                  </a:cubicBezTo>
                  <a:cubicBezTo>
                    <a:pt x="1812" y="248"/>
                    <a:pt x="1846" y="161"/>
                    <a:pt x="1813" y="89"/>
                  </a:cubicBezTo>
                  <a:cubicBezTo>
                    <a:pt x="1790" y="34"/>
                    <a:pt x="1737" y="0"/>
                    <a:pt x="16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70764;p39">
              <a:extLst>
                <a:ext uri="{FF2B5EF4-FFF2-40B4-BE49-F238E27FC236}">
                  <a16:creationId xmlns:a16="http://schemas.microsoft.com/office/drawing/2014/main" id="{E1551F00-732E-4010-85D4-D71B9DA2D7BD}"/>
                </a:ext>
              </a:extLst>
            </p:cNvPr>
            <p:cNvSpPr/>
            <p:nvPr/>
          </p:nvSpPr>
          <p:spPr>
            <a:xfrm>
              <a:off x="4736225" y="3515150"/>
              <a:ext cx="219100" cy="166450"/>
            </a:xfrm>
            <a:custGeom>
              <a:avLst/>
              <a:gdLst/>
              <a:ahLst/>
              <a:cxnLst/>
              <a:rect l="l" t="t" r="r" b="b"/>
              <a:pathLst>
                <a:path w="8764" h="6658" extrusionOk="0">
                  <a:moveTo>
                    <a:pt x="2239" y="959"/>
                  </a:moveTo>
                  <a:cubicBezTo>
                    <a:pt x="3840" y="959"/>
                    <a:pt x="6906" y="1394"/>
                    <a:pt x="6906" y="1394"/>
                  </a:cubicBezTo>
                  <a:cubicBezTo>
                    <a:pt x="7495" y="1472"/>
                    <a:pt x="7448" y="5108"/>
                    <a:pt x="7436" y="5450"/>
                  </a:cubicBezTo>
                  <a:cubicBezTo>
                    <a:pt x="7429" y="5639"/>
                    <a:pt x="5796" y="5697"/>
                    <a:pt x="4262" y="5697"/>
                  </a:cubicBezTo>
                  <a:cubicBezTo>
                    <a:pt x="3010" y="5697"/>
                    <a:pt x="1824" y="5659"/>
                    <a:pt x="1641" y="5620"/>
                  </a:cubicBezTo>
                  <a:cubicBezTo>
                    <a:pt x="1232" y="5535"/>
                    <a:pt x="869" y="1522"/>
                    <a:pt x="1323" y="1093"/>
                  </a:cubicBezTo>
                  <a:cubicBezTo>
                    <a:pt x="1426" y="997"/>
                    <a:pt x="1769" y="959"/>
                    <a:pt x="2239" y="959"/>
                  </a:cubicBezTo>
                  <a:close/>
                  <a:moveTo>
                    <a:pt x="1814" y="0"/>
                  </a:moveTo>
                  <a:cubicBezTo>
                    <a:pt x="1191" y="0"/>
                    <a:pt x="736" y="53"/>
                    <a:pt x="599" y="189"/>
                  </a:cubicBezTo>
                  <a:cubicBezTo>
                    <a:pt x="0" y="788"/>
                    <a:pt x="479" y="6429"/>
                    <a:pt x="1019" y="6550"/>
                  </a:cubicBezTo>
                  <a:cubicBezTo>
                    <a:pt x="1261" y="6604"/>
                    <a:pt x="2817" y="6658"/>
                    <a:pt x="4465" y="6658"/>
                  </a:cubicBezTo>
                  <a:cubicBezTo>
                    <a:pt x="6499" y="6658"/>
                    <a:pt x="8673" y="6576"/>
                    <a:pt x="8682" y="6311"/>
                  </a:cubicBezTo>
                  <a:cubicBezTo>
                    <a:pt x="8701" y="5830"/>
                    <a:pt x="8763" y="720"/>
                    <a:pt x="7980" y="609"/>
                  </a:cubicBezTo>
                  <a:cubicBezTo>
                    <a:pt x="7980" y="609"/>
                    <a:pt x="3932" y="0"/>
                    <a:pt x="1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70765;p39">
              <a:extLst>
                <a:ext uri="{FF2B5EF4-FFF2-40B4-BE49-F238E27FC236}">
                  <a16:creationId xmlns:a16="http://schemas.microsoft.com/office/drawing/2014/main" id="{5C78C1F8-46D6-4DB0-9739-FF7B96495E84}"/>
                </a:ext>
              </a:extLst>
            </p:cNvPr>
            <p:cNvSpPr/>
            <p:nvPr/>
          </p:nvSpPr>
          <p:spPr>
            <a:xfrm>
              <a:off x="4968350" y="3515150"/>
              <a:ext cx="219100" cy="166450"/>
            </a:xfrm>
            <a:custGeom>
              <a:avLst/>
              <a:gdLst/>
              <a:ahLst/>
              <a:cxnLst/>
              <a:rect l="l" t="t" r="r" b="b"/>
              <a:pathLst>
                <a:path w="8764" h="6658" extrusionOk="0">
                  <a:moveTo>
                    <a:pt x="6528" y="960"/>
                  </a:moveTo>
                  <a:cubicBezTo>
                    <a:pt x="6997" y="960"/>
                    <a:pt x="7339" y="997"/>
                    <a:pt x="7442" y="1093"/>
                  </a:cubicBezTo>
                  <a:cubicBezTo>
                    <a:pt x="7897" y="1522"/>
                    <a:pt x="7533" y="5534"/>
                    <a:pt x="7125" y="5620"/>
                  </a:cubicBezTo>
                  <a:cubicBezTo>
                    <a:pt x="6942" y="5658"/>
                    <a:pt x="5767" y="5696"/>
                    <a:pt x="4521" y="5696"/>
                  </a:cubicBezTo>
                  <a:cubicBezTo>
                    <a:pt x="2982" y="5696"/>
                    <a:pt x="1337" y="5638"/>
                    <a:pt x="1330" y="5450"/>
                  </a:cubicBezTo>
                  <a:cubicBezTo>
                    <a:pt x="1315" y="5108"/>
                    <a:pt x="1269" y="1472"/>
                    <a:pt x="1860" y="1394"/>
                  </a:cubicBezTo>
                  <a:cubicBezTo>
                    <a:pt x="1860" y="1394"/>
                    <a:pt x="4927" y="960"/>
                    <a:pt x="6528" y="960"/>
                  </a:cubicBezTo>
                  <a:close/>
                  <a:moveTo>
                    <a:pt x="6950" y="0"/>
                  </a:moveTo>
                  <a:cubicBezTo>
                    <a:pt x="4832" y="0"/>
                    <a:pt x="784" y="609"/>
                    <a:pt x="784" y="609"/>
                  </a:cubicBezTo>
                  <a:cubicBezTo>
                    <a:pt x="1" y="720"/>
                    <a:pt x="63" y="5830"/>
                    <a:pt x="81" y="6311"/>
                  </a:cubicBezTo>
                  <a:cubicBezTo>
                    <a:pt x="91" y="6576"/>
                    <a:pt x="2258" y="6658"/>
                    <a:pt x="4290" y="6658"/>
                  </a:cubicBezTo>
                  <a:cubicBezTo>
                    <a:pt x="5941" y="6658"/>
                    <a:pt x="7503" y="6604"/>
                    <a:pt x="7745" y="6550"/>
                  </a:cubicBezTo>
                  <a:cubicBezTo>
                    <a:pt x="8284" y="6429"/>
                    <a:pt x="8764" y="788"/>
                    <a:pt x="8165" y="189"/>
                  </a:cubicBezTo>
                  <a:cubicBezTo>
                    <a:pt x="8028" y="53"/>
                    <a:pt x="7573" y="0"/>
                    <a:pt x="69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70766;p39">
              <a:extLst>
                <a:ext uri="{FF2B5EF4-FFF2-40B4-BE49-F238E27FC236}">
                  <a16:creationId xmlns:a16="http://schemas.microsoft.com/office/drawing/2014/main" id="{2AC8AA80-62D2-4C76-82EE-92944D80B833}"/>
                </a:ext>
              </a:extLst>
            </p:cNvPr>
            <p:cNvSpPr/>
            <p:nvPr/>
          </p:nvSpPr>
          <p:spPr>
            <a:xfrm>
              <a:off x="4853400" y="3579200"/>
              <a:ext cx="51475" cy="62875"/>
            </a:xfrm>
            <a:custGeom>
              <a:avLst/>
              <a:gdLst/>
              <a:ahLst/>
              <a:cxnLst/>
              <a:rect l="l" t="t" r="r" b="b"/>
              <a:pathLst>
                <a:path w="2059" h="2515" extrusionOk="0">
                  <a:moveTo>
                    <a:pt x="1488" y="1"/>
                  </a:moveTo>
                  <a:cubicBezTo>
                    <a:pt x="1476" y="1"/>
                    <a:pt x="1464" y="2"/>
                    <a:pt x="1451" y="6"/>
                  </a:cubicBezTo>
                  <a:cubicBezTo>
                    <a:pt x="1373" y="24"/>
                    <a:pt x="1325" y="104"/>
                    <a:pt x="1345" y="182"/>
                  </a:cubicBezTo>
                  <a:cubicBezTo>
                    <a:pt x="1516" y="890"/>
                    <a:pt x="1681" y="1987"/>
                    <a:pt x="1486" y="2221"/>
                  </a:cubicBezTo>
                  <a:cubicBezTo>
                    <a:pt x="1225" y="2221"/>
                    <a:pt x="662" y="1124"/>
                    <a:pt x="303" y="98"/>
                  </a:cubicBezTo>
                  <a:cubicBezTo>
                    <a:pt x="282" y="38"/>
                    <a:pt x="226" y="1"/>
                    <a:pt x="167" y="1"/>
                  </a:cubicBezTo>
                  <a:cubicBezTo>
                    <a:pt x="150" y="1"/>
                    <a:pt x="134" y="4"/>
                    <a:pt x="117" y="10"/>
                  </a:cubicBezTo>
                  <a:cubicBezTo>
                    <a:pt x="40" y="36"/>
                    <a:pt x="1" y="119"/>
                    <a:pt x="28" y="196"/>
                  </a:cubicBezTo>
                  <a:cubicBezTo>
                    <a:pt x="219" y="741"/>
                    <a:pt x="888" y="2515"/>
                    <a:pt x="1486" y="2515"/>
                  </a:cubicBezTo>
                  <a:cubicBezTo>
                    <a:pt x="1584" y="2515"/>
                    <a:pt x="1672" y="2469"/>
                    <a:pt x="1736" y="2389"/>
                  </a:cubicBezTo>
                  <a:cubicBezTo>
                    <a:pt x="2058" y="1977"/>
                    <a:pt x="1701" y="422"/>
                    <a:pt x="1626" y="112"/>
                  </a:cubicBezTo>
                  <a:cubicBezTo>
                    <a:pt x="1610" y="47"/>
                    <a:pt x="1553" y="1"/>
                    <a:pt x="14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70767;p39">
              <a:extLst>
                <a:ext uri="{FF2B5EF4-FFF2-40B4-BE49-F238E27FC236}">
                  <a16:creationId xmlns:a16="http://schemas.microsoft.com/office/drawing/2014/main" id="{F49BB657-42EE-4772-B2EB-F6EC81C0C8E4}"/>
                </a:ext>
              </a:extLst>
            </p:cNvPr>
            <p:cNvSpPr/>
            <p:nvPr/>
          </p:nvSpPr>
          <p:spPr>
            <a:xfrm>
              <a:off x="5015850" y="3579150"/>
              <a:ext cx="37825" cy="54000"/>
            </a:xfrm>
            <a:custGeom>
              <a:avLst/>
              <a:gdLst/>
              <a:ahLst/>
              <a:cxnLst/>
              <a:rect l="l" t="t" r="r" b="b"/>
              <a:pathLst>
                <a:path w="1513" h="2160" extrusionOk="0">
                  <a:moveTo>
                    <a:pt x="1347" y="1"/>
                  </a:moveTo>
                  <a:cubicBezTo>
                    <a:pt x="1286" y="1"/>
                    <a:pt x="1231" y="39"/>
                    <a:pt x="1211" y="100"/>
                  </a:cubicBezTo>
                  <a:cubicBezTo>
                    <a:pt x="973" y="793"/>
                    <a:pt x="651" y="1575"/>
                    <a:pt x="479" y="1810"/>
                  </a:cubicBezTo>
                  <a:cubicBezTo>
                    <a:pt x="392" y="1556"/>
                    <a:pt x="314" y="798"/>
                    <a:pt x="293" y="143"/>
                  </a:cubicBezTo>
                  <a:cubicBezTo>
                    <a:pt x="292" y="65"/>
                    <a:pt x="226" y="2"/>
                    <a:pt x="148" y="2"/>
                  </a:cubicBezTo>
                  <a:lnTo>
                    <a:pt x="143" y="2"/>
                  </a:lnTo>
                  <a:cubicBezTo>
                    <a:pt x="63" y="6"/>
                    <a:pt x="1" y="73"/>
                    <a:pt x="2" y="154"/>
                  </a:cubicBezTo>
                  <a:cubicBezTo>
                    <a:pt x="66" y="2064"/>
                    <a:pt x="319" y="2128"/>
                    <a:pt x="412" y="2151"/>
                  </a:cubicBezTo>
                  <a:cubicBezTo>
                    <a:pt x="431" y="2155"/>
                    <a:pt x="448" y="2159"/>
                    <a:pt x="469" y="2159"/>
                  </a:cubicBezTo>
                  <a:cubicBezTo>
                    <a:pt x="608" y="2159"/>
                    <a:pt x="878" y="1968"/>
                    <a:pt x="1485" y="194"/>
                  </a:cubicBezTo>
                  <a:cubicBezTo>
                    <a:pt x="1512" y="119"/>
                    <a:pt x="1471" y="36"/>
                    <a:pt x="1396" y="9"/>
                  </a:cubicBezTo>
                  <a:cubicBezTo>
                    <a:pt x="1379" y="4"/>
                    <a:pt x="1363" y="1"/>
                    <a:pt x="1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70768;p39">
              <a:extLst>
                <a:ext uri="{FF2B5EF4-FFF2-40B4-BE49-F238E27FC236}">
                  <a16:creationId xmlns:a16="http://schemas.microsoft.com/office/drawing/2014/main" id="{65F6FE3E-9747-4CFC-8A65-810B16258746}"/>
                </a:ext>
              </a:extLst>
            </p:cNvPr>
            <p:cNvSpPr/>
            <p:nvPr/>
          </p:nvSpPr>
          <p:spPr>
            <a:xfrm>
              <a:off x="4703625" y="3364700"/>
              <a:ext cx="116075" cy="71825"/>
            </a:xfrm>
            <a:custGeom>
              <a:avLst/>
              <a:gdLst/>
              <a:ahLst/>
              <a:cxnLst/>
              <a:rect l="l" t="t" r="r" b="b"/>
              <a:pathLst>
                <a:path w="4643" h="2873" extrusionOk="0">
                  <a:moveTo>
                    <a:pt x="154" y="1"/>
                  </a:moveTo>
                  <a:cubicBezTo>
                    <a:pt x="76" y="1"/>
                    <a:pt x="21" y="55"/>
                    <a:pt x="10" y="128"/>
                  </a:cubicBezTo>
                  <a:cubicBezTo>
                    <a:pt x="0" y="207"/>
                    <a:pt x="57" y="281"/>
                    <a:pt x="136" y="291"/>
                  </a:cubicBezTo>
                  <a:cubicBezTo>
                    <a:pt x="165" y="295"/>
                    <a:pt x="2966" y="667"/>
                    <a:pt x="4353" y="2807"/>
                  </a:cubicBezTo>
                  <a:cubicBezTo>
                    <a:pt x="4381" y="2850"/>
                    <a:pt x="4428" y="2873"/>
                    <a:pt x="4476" y="2873"/>
                  </a:cubicBezTo>
                  <a:cubicBezTo>
                    <a:pt x="4504" y="2873"/>
                    <a:pt x="4530" y="2865"/>
                    <a:pt x="4556" y="2851"/>
                  </a:cubicBezTo>
                  <a:cubicBezTo>
                    <a:pt x="4622" y="2807"/>
                    <a:pt x="4642" y="2716"/>
                    <a:pt x="4598" y="2648"/>
                  </a:cubicBezTo>
                  <a:cubicBezTo>
                    <a:pt x="3138" y="396"/>
                    <a:pt x="294" y="19"/>
                    <a:pt x="173" y="2"/>
                  </a:cubicBezTo>
                  <a:cubicBezTo>
                    <a:pt x="167" y="1"/>
                    <a:pt x="160" y="1"/>
                    <a:pt x="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70769;p39">
              <a:extLst>
                <a:ext uri="{FF2B5EF4-FFF2-40B4-BE49-F238E27FC236}">
                  <a16:creationId xmlns:a16="http://schemas.microsoft.com/office/drawing/2014/main" id="{24170490-34E9-4467-B6F0-59A693428DDD}"/>
                </a:ext>
              </a:extLst>
            </p:cNvPr>
            <p:cNvSpPr/>
            <p:nvPr/>
          </p:nvSpPr>
          <p:spPr>
            <a:xfrm>
              <a:off x="5070625" y="3336200"/>
              <a:ext cx="108975" cy="88300"/>
            </a:xfrm>
            <a:custGeom>
              <a:avLst/>
              <a:gdLst/>
              <a:ahLst/>
              <a:cxnLst/>
              <a:rect l="l" t="t" r="r" b="b"/>
              <a:pathLst>
                <a:path w="4359" h="3532" extrusionOk="0">
                  <a:moveTo>
                    <a:pt x="4196" y="1"/>
                  </a:moveTo>
                  <a:cubicBezTo>
                    <a:pt x="4180" y="1"/>
                    <a:pt x="4164" y="4"/>
                    <a:pt x="4148" y="9"/>
                  </a:cubicBezTo>
                  <a:cubicBezTo>
                    <a:pt x="4018" y="53"/>
                    <a:pt x="933" y="1135"/>
                    <a:pt x="31" y="3331"/>
                  </a:cubicBezTo>
                  <a:cubicBezTo>
                    <a:pt x="1" y="3405"/>
                    <a:pt x="36" y="3490"/>
                    <a:pt x="110" y="3522"/>
                  </a:cubicBezTo>
                  <a:cubicBezTo>
                    <a:pt x="129" y="3529"/>
                    <a:pt x="148" y="3531"/>
                    <a:pt x="165" y="3531"/>
                  </a:cubicBezTo>
                  <a:cubicBezTo>
                    <a:pt x="224" y="3531"/>
                    <a:pt x="278" y="3497"/>
                    <a:pt x="299" y="3441"/>
                  </a:cubicBezTo>
                  <a:cubicBezTo>
                    <a:pt x="1152" y="1369"/>
                    <a:pt x="4211" y="294"/>
                    <a:pt x="4243" y="283"/>
                  </a:cubicBezTo>
                  <a:cubicBezTo>
                    <a:pt x="4318" y="259"/>
                    <a:pt x="4359" y="175"/>
                    <a:pt x="4332" y="99"/>
                  </a:cubicBezTo>
                  <a:cubicBezTo>
                    <a:pt x="4313" y="39"/>
                    <a:pt x="4257" y="1"/>
                    <a:pt x="41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70770;p39">
              <a:extLst>
                <a:ext uri="{FF2B5EF4-FFF2-40B4-BE49-F238E27FC236}">
                  <a16:creationId xmlns:a16="http://schemas.microsoft.com/office/drawing/2014/main" id="{1D014DEE-F3FD-40F7-9F55-90ED7E01DB9C}"/>
                </a:ext>
              </a:extLst>
            </p:cNvPr>
            <p:cNvSpPr/>
            <p:nvPr/>
          </p:nvSpPr>
          <p:spPr>
            <a:xfrm>
              <a:off x="4422675" y="3856800"/>
              <a:ext cx="264800" cy="319850"/>
            </a:xfrm>
            <a:custGeom>
              <a:avLst/>
              <a:gdLst/>
              <a:ahLst/>
              <a:cxnLst/>
              <a:rect l="l" t="t" r="r" b="b"/>
              <a:pathLst>
                <a:path w="10592" h="12794" extrusionOk="0">
                  <a:moveTo>
                    <a:pt x="3909" y="1"/>
                  </a:moveTo>
                  <a:lnTo>
                    <a:pt x="0" y="2192"/>
                  </a:lnTo>
                  <a:cubicBezTo>
                    <a:pt x="0" y="2192"/>
                    <a:pt x="889" y="7918"/>
                    <a:pt x="4455" y="10274"/>
                  </a:cubicBezTo>
                  <a:cubicBezTo>
                    <a:pt x="8020" y="12629"/>
                    <a:pt x="8841" y="12794"/>
                    <a:pt x="8841" y="12794"/>
                  </a:cubicBezTo>
                  <a:lnTo>
                    <a:pt x="10591" y="8558"/>
                  </a:lnTo>
                  <a:lnTo>
                    <a:pt x="10591" y="8558"/>
                  </a:lnTo>
                  <a:cubicBezTo>
                    <a:pt x="10435" y="8570"/>
                    <a:pt x="10283" y="8576"/>
                    <a:pt x="10134" y="8576"/>
                  </a:cubicBezTo>
                  <a:cubicBezTo>
                    <a:pt x="4466" y="8576"/>
                    <a:pt x="3909" y="1"/>
                    <a:pt x="39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70771;p39">
              <a:extLst>
                <a:ext uri="{FF2B5EF4-FFF2-40B4-BE49-F238E27FC236}">
                  <a16:creationId xmlns:a16="http://schemas.microsoft.com/office/drawing/2014/main" id="{6AAEBAEF-9ED6-4800-8E71-6B8B5A3C2BD6}"/>
                </a:ext>
              </a:extLst>
            </p:cNvPr>
            <p:cNvSpPr/>
            <p:nvPr/>
          </p:nvSpPr>
          <p:spPr>
            <a:xfrm>
              <a:off x="4364875" y="3821175"/>
              <a:ext cx="195125" cy="108225"/>
            </a:xfrm>
            <a:custGeom>
              <a:avLst/>
              <a:gdLst/>
              <a:ahLst/>
              <a:cxnLst/>
              <a:rect l="l" t="t" r="r" b="b"/>
              <a:pathLst>
                <a:path w="7805" h="4329" extrusionOk="0">
                  <a:moveTo>
                    <a:pt x="3434" y="0"/>
                  </a:moveTo>
                  <a:cubicBezTo>
                    <a:pt x="3316" y="0"/>
                    <a:pt x="3203" y="58"/>
                    <a:pt x="3108" y="187"/>
                  </a:cubicBezTo>
                  <a:cubicBezTo>
                    <a:pt x="2794" y="613"/>
                    <a:pt x="3079" y="1626"/>
                    <a:pt x="3853" y="2067"/>
                  </a:cubicBezTo>
                  <a:lnTo>
                    <a:pt x="3853" y="2067"/>
                  </a:lnTo>
                  <a:lnTo>
                    <a:pt x="1" y="3905"/>
                  </a:lnTo>
                  <a:cubicBezTo>
                    <a:pt x="1" y="3905"/>
                    <a:pt x="748" y="4329"/>
                    <a:pt x="1678" y="4329"/>
                  </a:cubicBezTo>
                  <a:cubicBezTo>
                    <a:pt x="2326" y="4329"/>
                    <a:pt x="3063" y="4123"/>
                    <a:pt x="3696" y="3422"/>
                  </a:cubicBezTo>
                  <a:cubicBezTo>
                    <a:pt x="4034" y="3048"/>
                    <a:pt x="4227" y="2641"/>
                    <a:pt x="4315" y="2241"/>
                  </a:cubicBezTo>
                  <a:lnTo>
                    <a:pt x="4315" y="2241"/>
                  </a:lnTo>
                  <a:cubicBezTo>
                    <a:pt x="4425" y="2264"/>
                    <a:pt x="4541" y="2277"/>
                    <a:pt x="4664" y="2277"/>
                  </a:cubicBezTo>
                  <a:cubicBezTo>
                    <a:pt x="5463" y="2277"/>
                    <a:pt x="6526" y="1748"/>
                    <a:pt x="7804" y="181"/>
                  </a:cubicBezTo>
                  <a:lnTo>
                    <a:pt x="7804" y="181"/>
                  </a:lnTo>
                  <a:lnTo>
                    <a:pt x="4371" y="1820"/>
                  </a:lnTo>
                  <a:lnTo>
                    <a:pt x="4371" y="1820"/>
                  </a:lnTo>
                  <a:cubicBezTo>
                    <a:pt x="4418" y="835"/>
                    <a:pt x="3884" y="0"/>
                    <a:pt x="3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70772;p39">
              <a:extLst>
                <a:ext uri="{FF2B5EF4-FFF2-40B4-BE49-F238E27FC236}">
                  <a16:creationId xmlns:a16="http://schemas.microsoft.com/office/drawing/2014/main" id="{9665B322-776F-496D-B743-ED3E8DBA34D3}"/>
                </a:ext>
              </a:extLst>
            </p:cNvPr>
            <p:cNvSpPr/>
            <p:nvPr/>
          </p:nvSpPr>
          <p:spPr>
            <a:xfrm>
              <a:off x="4360725" y="3817500"/>
              <a:ext cx="203350" cy="115425"/>
            </a:xfrm>
            <a:custGeom>
              <a:avLst/>
              <a:gdLst/>
              <a:ahLst/>
              <a:cxnLst/>
              <a:rect l="l" t="t" r="r" b="b"/>
              <a:pathLst>
                <a:path w="8134" h="4617" extrusionOk="0">
                  <a:moveTo>
                    <a:pt x="3601" y="293"/>
                  </a:moveTo>
                  <a:cubicBezTo>
                    <a:pt x="3612" y="293"/>
                    <a:pt x="3622" y="293"/>
                    <a:pt x="3633" y="295"/>
                  </a:cubicBezTo>
                  <a:cubicBezTo>
                    <a:pt x="3812" y="322"/>
                    <a:pt x="4083" y="569"/>
                    <a:pt x="4256" y="1048"/>
                  </a:cubicBezTo>
                  <a:cubicBezTo>
                    <a:pt x="4322" y="1229"/>
                    <a:pt x="4448" y="1672"/>
                    <a:pt x="4367" y="2208"/>
                  </a:cubicBezTo>
                  <a:cubicBezTo>
                    <a:pt x="4173" y="2146"/>
                    <a:pt x="4022" y="2054"/>
                    <a:pt x="3916" y="1970"/>
                  </a:cubicBezTo>
                  <a:cubicBezTo>
                    <a:pt x="3355" y="1534"/>
                    <a:pt x="3157" y="741"/>
                    <a:pt x="3392" y="420"/>
                  </a:cubicBezTo>
                  <a:cubicBezTo>
                    <a:pt x="3456" y="335"/>
                    <a:pt x="3523" y="293"/>
                    <a:pt x="3601" y="293"/>
                  </a:cubicBezTo>
                  <a:close/>
                  <a:moveTo>
                    <a:pt x="3599" y="0"/>
                  </a:moveTo>
                  <a:cubicBezTo>
                    <a:pt x="3431" y="0"/>
                    <a:pt x="3275" y="85"/>
                    <a:pt x="3158" y="246"/>
                  </a:cubicBezTo>
                  <a:cubicBezTo>
                    <a:pt x="2803" y="730"/>
                    <a:pt x="3090" y="1698"/>
                    <a:pt x="3738" y="2198"/>
                  </a:cubicBezTo>
                  <a:cubicBezTo>
                    <a:pt x="3869" y="2302"/>
                    <a:pt x="4061" y="2418"/>
                    <a:pt x="4308" y="2494"/>
                  </a:cubicBezTo>
                  <a:cubicBezTo>
                    <a:pt x="4218" y="2809"/>
                    <a:pt x="4048" y="3145"/>
                    <a:pt x="3754" y="3471"/>
                  </a:cubicBezTo>
                  <a:cubicBezTo>
                    <a:pt x="3151" y="4138"/>
                    <a:pt x="2452" y="4336"/>
                    <a:pt x="1837" y="4336"/>
                  </a:cubicBezTo>
                  <a:cubicBezTo>
                    <a:pt x="981" y="4336"/>
                    <a:pt x="286" y="3953"/>
                    <a:pt x="238" y="3926"/>
                  </a:cubicBezTo>
                  <a:cubicBezTo>
                    <a:pt x="216" y="3913"/>
                    <a:pt x="191" y="3907"/>
                    <a:pt x="167" y="3907"/>
                  </a:cubicBezTo>
                  <a:cubicBezTo>
                    <a:pt x="116" y="3907"/>
                    <a:pt x="66" y="3933"/>
                    <a:pt x="39" y="3979"/>
                  </a:cubicBezTo>
                  <a:cubicBezTo>
                    <a:pt x="1" y="4050"/>
                    <a:pt x="25" y="4140"/>
                    <a:pt x="94" y="4178"/>
                  </a:cubicBezTo>
                  <a:cubicBezTo>
                    <a:pt x="108" y="4187"/>
                    <a:pt x="886" y="4617"/>
                    <a:pt x="1848" y="4617"/>
                  </a:cubicBezTo>
                  <a:cubicBezTo>
                    <a:pt x="2529" y="4617"/>
                    <a:pt x="3304" y="4401"/>
                    <a:pt x="3970" y="3667"/>
                  </a:cubicBezTo>
                  <a:cubicBezTo>
                    <a:pt x="4288" y="3317"/>
                    <a:pt x="4483" y="2934"/>
                    <a:pt x="4587" y="2556"/>
                  </a:cubicBezTo>
                  <a:cubicBezTo>
                    <a:pt x="4666" y="2567"/>
                    <a:pt x="4749" y="2572"/>
                    <a:pt x="4836" y="2572"/>
                  </a:cubicBezTo>
                  <a:cubicBezTo>
                    <a:pt x="5603" y="2572"/>
                    <a:pt x="6695" y="2123"/>
                    <a:pt x="8084" y="420"/>
                  </a:cubicBezTo>
                  <a:cubicBezTo>
                    <a:pt x="8133" y="356"/>
                    <a:pt x="8125" y="266"/>
                    <a:pt x="8062" y="215"/>
                  </a:cubicBezTo>
                  <a:cubicBezTo>
                    <a:pt x="8035" y="193"/>
                    <a:pt x="8003" y="182"/>
                    <a:pt x="7970" y="182"/>
                  </a:cubicBezTo>
                  <a:cubicBezTo>
                    <a:pt x="7928" y="182"/>
                    <a:pt x="7886" y="201"/>
                    <a:pt x="7857" y="236"/>
                  </a:cubicBezTo>
                  <a:cubicBezTo>
                    <a:pt x="6537" y="1858"/>
                    <a:pt x="5530" y="2279"/>
                    <a:pt x="4842" y="2279"/>
                  </a:cubicBezTo>
                  <a:cubicBezTo>
                    <a:pt x="4775" y="2279"/>
                    <a:pt x="4711" y="2275"/>
                    <a:pt x="4650" y="2268"/>
                  </a:cubicBezTo>
                  <a:cubicBezTo>
                    <a:pt x="4726" y="1783"/>
                    <a:pt x="4664" y="1317"/>
                    <a:pt x="4530" y="948"/>
                  </a:cubicBezTo>
                  <a:cubicBezTo>
                    <a:pt x="4343" y="423"/>
                    <a:pt x="4008" y="54"/>
                    <a:pt x="3676" y="6"/>
                  </a:cubicBezTo>
                  <a:cubicBezTo>
                    <a:pt x="3650" y="2"/>
                    <a:pt x="3625" y="0"/>
                    <a:pt x="35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70773;p39">
              <a:extLst>
                <a:ext uri="{FF2B5EF4-FFF2-40B4-BE49-F238E27FC236}">
                  <a16:creationId xmlns:a16="http://schemas.microsoft.com/office/drawing/2014/main" id="{6DF498BE-607D-4E31-A662-6A699D6D7F42}"/>
                </a:ext>
              </a:extLst>
            </p:cNvPr>
            <p:cNvSpPr/>
            <p:nvPr/>
          </p:nvSpPr>
          <p:spPr>
            <a:xfrm>
              <a:off x="5189875" y="3856800"/>
              <a:ext cx="265825" cy="319850"/>
            </a:xfrm>
            <a:custGeom>
              <a:avLst/>
              <a:gdLst/>
              <a:ahLst/>
              <a:cxnLst/>
              <a:rect l="l" t="t" r="r" b="b"/>
              <a:pathLst>
                <a:path w="10633" h="12794" extrusionOk="0">
                  <a:moveTo>
                    <a:pt x="6683" y="1"/>
                  </a:moveTo>
                  <a:cubicBezTo>
                    <a:pt x="6683" y="1"/>
                    <a:pt x="6054" y="6398"/>
                    <a:pt x="0" y="8558"/>
                  </a:cubicBezTo>
                  <a:lnTo>
                    <a:pt x="1749" y="12794"/>
                  </a:lnTo>
                  <a:cubicBezTo>
                    <a:pt x="1749" y="12794"/>
                    <a:pt x="2570" y="12629"/>
                    <a:pt x="6137" y="10274"/>
                  </a:cubicBezTo>
                  <a:cubicBezTo>
                    <a:pt x="9702" y="7918"/>
                    <a:pt x="10632" y="2017"/>
                    <a:pt x="10632" y="2017"/>
                  </a:cubicBezTo>
                  <a:lnTo>
                    <a:pt x="66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70774;p39">
              <a:extLst>
                <a:ext uri="{FF2B5EF4-FFF2-40B4-BE49-F238E27FC236}">
                  <a16:creationId xmlns:a16="http://schemas.microsoft.com/office/drawing/2014/main" id="{486CB67A-EFED-447F-9867-EF30EF76E627}"/>
                </a:ext>
              </a:extLst>
            </p:cNvPr>
            <p:cNvSpPr/>
            <p:nvPr/>
          </p:nvSpPr>
          <p:spPr>
            <a:xfrm>
              <a:off x="5317275" y="3821175"/>
              <a:ext cx="195150" cy="108225"/>
            </a:xfrm>
            <a:custGeom>
              <a:avLst/>
              <a:gdLst/>
              <a:ahLst/>
              <a:cxnLst/>
              <a:rect l="l" t="t" r="r" b="b"/>
              <a:pathLst>
                <a:path w="7806" h="4329" extrusionOk="0">
                  <a:moveTo>
                    <a:pt x="4370" y="0"/>
                  </a:moveTo>
                  <a:cubicBezTo>
                    <a:pt x="3921" y="0"/>
                    <a:pt x="3387" y="835"/>
                    <a:pt x="3434" y="1819"/>
                  </a:cubicBezTo>
                  <a:lnTo>
                    <a:pt x="3434" y="1819"/>
                  </a:lnTo>
                  <a:lnTo>
                    <a:pt x="1" y="181"/>
                  </a:lnTo>
                  <a:lnTo>
                    <a:pt x="1" y="181"/>
                  </a:lnTo>
                  <a:cubicBezTo>
                    <a:pt x="1279" y="1748"/>
                    <a:pt x="2342" y="2277"/>
                    <a:pt x="3142" y="2277"/>
                  </a:cubicBezTo>
                  <a:cubicBezTo>
                    <a:pt x="3264" y="2277"/>
                    <a:pt x="3380" y="2264"/>
                    <a:pt x="3490" y="2242"/>
                  </a:cubicBezTo>
                  <a:lnTo>
                    <a:pt x="3490" y="2242"/>
                  </a:lnTo>
                  <a:cubicBezTo>
                    <a:pt x="3578" y="2641"/>
                    <a:pt x="3771" y="3048"/>
                    <a:pt x="4109" y="3422"/>
                  </a:cubicBezTo>
                  <a:cubicBezTo>
                    <a:pt x="4743" y="4123"/>
                    <a:pt x="5480" y="4329"/>
                    <a:pt x="6129" y="4329"/>
                  </a:cubicBezTo>
                  <a:cubicBezTo>
                    <a:pt x="7058" y="4329"/>
                    <a:pt x="7806" y="3905"/>
                    <a:pt x="7806" y="3905"/>
                  </a:cubicBezTo>
                  <a:lnTo>
                    <a:pt x="3953" y="2067"/>
                  </a:lnTo>
                  <a:lnTo>
                    <a:pt x="3953" y="2067"/>
                  </a:lnTo>
                  <a:cubicBezTo>
                    <a:pt x="4726" y="1626"/>
                    <a:pt x="5010" y="613"/>
                    <a:pt x="4696" y="187"/>
                  </a:cubicBezTo>
                  <a:cubicBezTo>
                    <a:pt x="4602" y="58"/>
                    <a:pt x="4489" y="0"/>
                    <a:pt x="43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70775;p39">
              <a:extLst>
                <a:ext uri="{FF2B5EF4-FFF2-40B4-BE49-F238E27FC236}">
                  <a16:creationId xmlns:a16="http://schemas.microsoft.com/office/drawing/2014/main" id="{170A36B5-1A25-4EF1-870C-BC29E458A411}"/>
                </a:ext>
              </a:extLst>
            </p:cNvPr>
            <p:cNvSpPr/>
            <p:nvPr/>
          </p:nvSpPr>
          <p:spPr>
            <a:xfrm>
              <a:off x="5313200" y="3817450"/>
              <a:ext cx="203425" cy="115475"/>
            </a:xfrm>
            <a:custGeom>
              <a:avLst/>
              <a:gdLst/>
              <a:ahLst/>
              <a:cxnLst/>
              <a:rect l="l" t="t" r="r" b="b"/>
              <a:pathLst>
                <a:path w="8137" h="4619" extrusionOk="0">
                  <a:moveTo>
                    <a:pt x="4534" y="295"/>
                  </a:moveTo>
                  <a:cubicBezTo>
                    <a:pt x="4612" y="295"/>
                    <a:pt x="4681" y="336"/>
                    <a:pt x="4743" y="421"/>
                  </a:cubicBezTo>
                  <a:cubicBezTo>
                    <a:pt x="4979" y="742"/>
                    <a:pt x="4780" y="1536"/>
                    <a:pt x="4219" y="1971"/>
                  </a:cubicBezTo>
                  <a:cubicBezTo>
                    <a:pt x="4113" y="2054"/>
                    <a:pt x="3962" y="2147"/>
                    <a:pt x="3767" y="2209"/>
                  </a:cubicBezTo>
                  <a:cubicBezTo>
                    <a:pt x="3687" y="1673"/>
                    <a:pt x="3813" y="1230"/>
                    <a:pt x="3879" y="1048"/>
                  </a:cubicBezTo>
                  <a:cubicBezTo>
                    <a:pt x="4050" y="570"/>
                    <a:pt x="4321" y="323"/>
                    <a:pt x="4502" y="296"/>
                  </a:cubicBezTo>
                  <a:cubicBezTo>
                    <a:pt x="4513" y="296"/>
                    <a:pt x="4524" y="295"/>
                    <a:pt x="4534" y="295"/>
                  </a:cubicBezTo>
                  <a:close/>
                  <a:moveTo>
                    <a:pt x="4537" y="1"/>
                  </a:moveTo>
                  <a:cubicBezTo>
                    <a:pt x="4512" y="1"/>
                    <a:pt x="4486" y="3"/>
                    <a:pt x="4461" y="7"/>
                  </a:cubicBezTo>
                  <a:cubicBezTo>
                    <a:pt x="4130" y="56"/>
                    <a:pt x="3794" y="425"/>
                    <a:pt x="3605" y="949"/>
                  </a:cubicBezTo>
                  <a:cubicBezTo>
                    <a:pt x="3473" y="1319"/>
                    <a:pt x="3410" y="1783"/>
                    <a:pt x="3487" y="2269"/>
                  </a:cubicBezTo>
                  <a:cubicBezTo>
                    <a:pt x="3426" y="2276"/>
                    <a:pt x="3362" y="2280"/>
                    <a:pt x="3295" y="2280"/>
                  </a:cubicBezTo>
                  <a:cubicBezTo>
                    <a:pt x="2607" y="2280"/>
                    <a:pt x="1602" y="1857"/>
                    <a:pt x="280" y="236"/>
                  </a:cubicBezTo>
                  <a:cubicBezTo>
                    <a:pt x="250" y="201"/>
                    <a:pt x="208" y="183"/>
                    <a:pt x="166" y="183"/>
                  </a:cubicBezTo>
                  <a:cubicBezTo>
                    <a:pt x="133" y="183"/>
                    <a:pt x="101" y="193"/>
                    <a:pt x="74" y="215"/>
                  </a:cubicBezTo>
                  <a:cubicBezTo>
                    <a:pt x="12" y="266"/>
                    <a:pt x="0" y="358"/>
                    <a:pt x="53" y="421"/>
                  </a:cubicBezTo>
                  <a:cubicBezTo>
                    <a:pt x="1442" y="2123"/>
                    <a:pt x="2534" y="2573"/>
                    <a:pt x="3300" y="2573"/>
                  </a:cubicBezTo>
                  <a:cubicBezTo>
                    <a:pt x="3387" y="2573"/>
                    <a:pt x="3470" y="2567"/>
                    <a:pt x="3548" y="2557"/>
                  </a:cubicBezTo>
                  <a:cubicBezTo>
                    <a:pt x="3653" y="2934"/>
                    <a:pt x="3849" y="3317"/>
                    <a:pt x="4165" y="3668"/>
                  </a:cubicBezTo>
                  <a:cubicBezTo>
                    <a:pt x="4830" y="4403"/>
                    <a:pt x="5606" y="4619"/>
                    <a:pt x="6287" y="4619"/>
                  </a:cubicBezTo>
                  <a:cubicBezTo>
                    <a:pt x="7252" y="4619"/>
                    <a:pt x="8028" y="4189"/>
                    <a:pt x="8042" y="4179"/>
                  </a:cubicBezTo>
                  <a:cubicBezTo>
                    <a:pt x="8113" y="4139"/>
                    <a:pt x="8136" y="4050"/>
                    <a:pt x="8096" y="3980"/>
                  </a:cubicBezTo>
                  <a:cubicBezTo>
                    <a:pt x="8070" y="3933"/>
                    <a:pt x="8021" y="3907"/>
                    <a:pt x="7971" y="3907"/>
                  </a:cubicBezTo>
                  <a:cubicBezTo>
                    <a:pt x="7946" y="3907"/>
                    <a:pt x="7921" y="3913"/>
                    <a:pt x="7898" y="3926"/>
                  </a:cubicBezTo>
                  <a:cubicBezTo>
                    <a:pt x="7850" y="3953"/>
                    <a:pt x="7156" y="4336"/>
                    <a:pt x="6300" y="4336"/>
                  </a:cubicBezTo>
                  <a:cubicBezTo>
                    <a:pt x="5685" y="4336"/>
                    <a:pt x="4987" y="4139"/>
                    <a:pt x="4383" y="3472"/>
                  </a:cubicBezTo>
                  <a:cubicBezTo>
                    <a:pt x="4086" y="3146"/>
                    <a:pt x="3917" y="2809"/>
                    <a:pt x="3829" y="2494"/>
                  </a:cubicBezTo>
                  <a:cubicBezTo>
                    <a:pt x="4076" y="2419"/>
                    <a:pt x="4268" y="2303"/>
                    <a:pt x="4398" y="2199"/>
                  </a:cubicBezTo>
                  <a:cubicBezTo>
                    <a:pt x="5048" y="1698"/>
                    <a:pt x="5335" y="729"/>
                    <a:pt x="4979" y="246"/>
                  </a:cubicBezTo>
                  <a:cubicBezTo>
                    <a:pt x="4861" y="87"/>
                    <a:pt x="4707" y="1"/>
                    <a:pt x="45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70776;p39">
              <a:extLst>
                <a:ext uri="{FF2B5EF4-FFF2-40B4-BE49-F238E27FC236}">
                  <a16:creationId xmlns:a16="http://schemas.microsoft.com/office/drawing/2014/main" id="{2A2CE172-3862-4477-97EC-714AC4B1E730}"/>
                </a:ext>
              </a:extLst>
            </p:cNvPr>
            <p:cNvSpPr/>
            <p:nvPr/>
          </p:nvSpPr>
          <p:spPr>
            <a:xfrm>
              <a:off x="4639475" y="3867950"/>
              <a:ext cx="305775" cy="82800"/>
            </a:xfrm>
            <a:custGeom>
              <a:avLst/>
              <a:gdLst/>
              <a:ahLst/>
              <a:cxnLst/>
              <a:rect l="l" t="t" r="r" b="b"/>
              <a:pathLst>
                <a:path w="12231" h="3312" extrusionOk="0">
                  <a:moveTo>
                    <a:pt x="4322" y="1"/>
                  </a:moveTo>
                  <a:cubicBezTo>
                    <a:pt x="1761" y="1"/>
                    <a:pt x="121" y="967"/>
                    <a:pt x="91" y="985"/>
                  </a:cubicBezTo>
                  <a:cubicBezTo>
                    <a:pt x="25" y="1028"/>
                    <a:pt x="0" y="1116"/>
                    <a:pt x="43" y="1185"/>
                  </a:cubicBezTo>
                  <a:cubicBezTo>
                    <a:pt x="71" y="1231"/>
                    <a:pt x="119" y="1256"/>
                    <a:pt x="168" y="1256"/>
                  </a:cubicBezTo>
                  <a:cubicBezTo>
                    <a:pt x="194" y="1256"/>
                    <a:pt x="220" y="1249"/>
                    <a:pt x="243" y="1235"/>
                  </a:cubicBezTo>
                  <a:cubicBezTo>
                    <a:pt x="257" y="1226"/>
                    <a:pt x="1577" y="439"/>
                    <a:pt x="3673" y="298"/>
                  </a:cubicBezTo>
                  <a:cubicBezTo>
                    <a:pt x="3871" y="285"/>
                    <a:pt x="4081" y="277"/>
                    <a:pt x="4301" y="277"/>
                  </a:cubicBezTo>
                  <a:cubicBezTo>
                    <a:pt x="6228" y="277"/>
                    <a:pt x="8960" y="857"/>
                    <a:pt x="11976" y="3278"/>
                  </a:cubicBezTo>
                  <a:cubicBezTo>
                    <a:pt x="12003" y="3300"/>
                    <a:pt x="12034" y="3311"/>
                    <a:pt x="12067" y="3311"/>
                  </a:cubicBezTo>
                  <a:cubicBezTo>
                    <a:pt x="12110" y="3311"/>
                    <a:pt x="12152" y="3293"/>
                    <a:pt x="12181" y="3256"/>
                  </a:cubicBezTo>
                  <a:cubicBezTo>
                    <a:pt x="12230" y="3193"/>
                    <a:pt x="12219" y="3101"/>
                    <a:pt x="12158" y="3051"/>
                  </a:cubicBezTo>
                  <a:cubicBezTo>
                    <a:pt x="9176" y="659"/>
                    <a:pt x="6435" y="1"/>
                    <a:pt x="43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70777;p39">
              <a:extLst>
                <a:ext uri="{FF2B5EF4-FFF2-40B4-BE49-F238E27FC236}">
                  <a16:creationId xmlns:a16="http://schemas.microsoft.com/office/drawing/2014/main" id="{BB3B0AEE-7979-404A-8C25-0FEEF7608205}"/>
                </a:ext>
              </a:extLst>
            </p:cNvPr>
            <p:cNvSpPr/>
            <p:nvPr/>
          </p:nvSpPr>
          <p:spPr>
            <a:xfrm>
              <a:off x="4689250" y="3900825"/>
              <a:ext cx="248450" cy="58775"/>
            </a:xfrm>
            <a:custGeom>
              <a:avLst/>
              <a:gdLst/>
              <a:ahLst/>
              <a:cxnLst/>
              <a:rect l="l" t="t" r="r" b="b"/>
              <a:pathLst>
                <a:path w="9938" h="2351" extrusionOk="0">
                  <a:moveTo>
                    <a:pt x="1417" y="1"/>
                  </a:moveTo>
                  <a:cubicBezTo>
                    <a:pt x="694" y="1"/>
                    <a:pt x="214" y="29"/>
                    <a:pt x="142" y="33"/>
                  </a:cubicBezTo>
                  <a:cubicBezTo>
                    <a:pt x="60" y="39"/>
                    <a:pt x="0" y="109"/>
                    <a:pt x="5" y="188"/>
                  </a:cubicBezTo>
                  <a:cubicBezTo>
                    <a:pt x="10" y="262"/>
                    <a:pt x="70" y="326"/>
                    <a:pt x="140" y="326"/>
                  </a:cubicBezTo>
                  <a:cubicBezTo>
                    <a:pt x="147" y="326"/>
                    <a:pt x="153" y="325"/>
                    <a:pt x="159" y="324"/>
                  </a:cubicBezTo>
                  <a:cubicBezTo>
                    <a:pt x="177" y="323"/>
                    <a:pt x="623" y="296"/>
                    <a:pt x="1324" y="296"/>
                  </a:cubicBezTo>
                  <a:cubicBezTo>
                    <a:pt x="3389" y="296"/>
                    <a:pt x="7662" y="527"/>
                    <a:pt x="9676" y="2312"/>
                  </a:cubicBezTo>
                  <a:cubicBezTo>
                    <a:pt x="9706" y="2338"/>
                    <a:pt x="9741" y="2351"/>
                    <a:pt x="9774" y="2351"/>
                  </a:cubicBezTo>
                  <a:cubicBezTo>
                    <a:pt x="9814" y="2351"/>
                    <a:pt x="9853" y="2332"/>
                    <a:pt x="9885" y="2301"/>
                  </a:cubicBezTo>
                  <a:cubicBezTo>
                    <a:pt x="9937" y="2240"/>
                    <a:pt x="9931" y="2148"/>
                    <a:pt x="9872" y="2095"/>
                  </a:cubicBezTo>
                  <a:cubicBezTo>
                    <a:pt x="7789" y="248"/>
                    <a:pt x="3549" y="1"/>
                    <a:pt x="14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70778;p39">
              <a:extLst>
                <a:ext uri="{FF2B5EF4-FFF2-40B4-BE49-F238E27FC236}">
                  <a16:creationId xmlns:a16="http://schemas.microsoft.com/office/drawing/2014/main" id="{740E8990-CE52-4296-8B3E-36926284122F}"/>
                </a:ext>
              </a:extLst>
            </p:cNvPr>
            <p:cNvSpPr/>
            <p:nvPr/>
          </p:nvSpPr>
          <p:spPr>
            <a:xfrm>
              <a:off x="4966050" y="3858950"/>
              <a:ext cx="311050" cy="91800"/>
            </a:xfrm>
            <a:custGeom>
              <a:avLst/>
              <a:gdLst/>
              <a:ahLst/>
              <a:cxnLst/>
              <a:rect l="l" t="t" r="r" b="b"/>
              <a:pathLst>
                <a:path w="12442" h="3672" extrusionOk="0">
                  <a:moveTo>
                    <a:pt x="7262" y="1"/>
                  </a:moveTo>
                  <a:cubicBezTo>
                    <a:pt x="5015" y="1"/>
                    <a:pt x="2364" y="752"/>
                    <a:pt x="53" y="3430"/>
                  </a:cubicBezTo>
                  <a:cubicBezTo>
                    <a:pt x="0" y="3491"/>
                    <a:pt x="7" y="3582"/>
                    <a:pt x="68" y="3636"/>
                  </a:cubicBezTo>
                  <a:cubicBezTo>
                    <a:pt x="97" y="3658"/>
                    <a:pt x="131" y="3671"/>
                    <a:pt x="164" y="3671"/>
                  </a:cubicBezTo>
                  <a:cubicBezTo>
                    <a:pt x="205" y="3671"/>
                    <a:pt x="246" y="3654"/>
                    <a:pt x="273" y="3620"/>
                  </a:cubicBezTo>
                  <a:cubicBezTo>
                    <a:pt x="2515" y="1022"/>
                    <a:pt x="5089" y="294"/>
                    <a:pt x="7271" y="294"/>
                  </a:cubicBezTo>
                  <a:cubicBezTo>
                    <a:pt x="10033" y="294"/>
                    <a:pt x="12166" y="1461"/>
                    <a:pt x="12203" y="1483"/>
                  </a:cubicBezTo>
                  <a:cubicBezTo>
                    <a:pt x="12226" y="1496"/>
                    <a:pt x="12252" y="1502"/>
                    <a:pt x="12277" y="1502"/>
                  </a:cubicBezTo>
                  <a:cubicBezTo>
                    <a:pt x="12327" y="1502"/>
                    <a:pt x="12376" y="1476"/>
                    <a:pt x="12402" y="1429"/>
                  </a:cubicBezTo>
                  <a:cubicBezTo>
                    <a:pt x="12442" y="1358"/>
                    <a:pt x="12416" y="1268"/>
                    <a:pt x="12347" y="1230"/>
                  </a:cubicBezTo>
                  <a:cubicBezTo>
                    <a:pt x="12309" y="1207"/>
                    <a:pt x="10110" y="1"/>
                    <a:pt x="72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70779;p39">
              <a:extLst>
                <a:ext uri="{FF2B5EF4-FFF2-40B4-BE49-F238E27FC236}">
                  <a16:creationId xmlns:a16="http://schemas.microsoft.com/office/drawing/2014/main" id="{0A3A030D-E4A3-46FE-BD3C-E203D1D726DA}"/>
                </a:ext>
              </a:extLst>
            </p:cNvPr>
            <p:cNvSpPr/>
            <p:nvPr/>
          </p:nvSpPr>
          <p:spPr>
            <a:xfrm>
              <a:off x="4979675" y="3885325"/>
              <a:ext cx="265175" cy="65425"/>
            </a:xfrm>
            <a:custGeom>
              <a:avLst/>
              <a:gdLst/>
              <a:ahLst/>
              <a:cxnLst/>
              <a:rect l="l" t="t" r="r" b="b"/>
              <a:pathLst>
                <a:path w="10607" h="2617" extrusionOk="0">
                  <a:moveTo>
                    <a:pt x="7007" y="1"/>
                  </a:moveTo>
                  <a:cubicBezTo>
                    <a:pt x="5270" y="1"/>
                    <a:pt x="2748" y="436"/>
                    <a:pt x="81" y="2351"/>
                  </a:cubicBezTo>
                  <a:cubicBezTo>
                    <a:pt x="16" y="2399"/>
                    <a:pt x="0" y="2490"/>
                    <a:pt x="49" y="2555"/>
                  </a:cubicBezTo>
                  <a:cubicBezTo>
                    <a:pt x="77" y="2595"/>
                    <a:pt x="122" y="2616"/>
                    <a:pt x="168" y="2616"/>
                  </a:cubicBezTo>
                  <a:cubicBezTo>
                    <a:pt x="196" y="2616"/>
                    <a:pt x="226" y="2606"/>
                    <a:pt x="250" y="2588"/>
                  </a:cubicBezTo>
                  <a:cubicBezTo>
                    <a:pt x="2768" y="779"/>
                    <a:pt x="5164" y="301"/>
                    <a:pt x="6993" y="301"/>
                  </a:cubicBezTo>
                  <a:cubicBezTo>
                    <a:pt x="9023" y="301"/>
                    <a:pt x="10354" y="889"/>
                    <a:pt x="10380" y="900"/>
                  </a:cubicBezTo>
                  <a:cubicBezTo>
                    <a:pt x="10399" y="910"/>
                    <a:pt x="10420" y="914"/>
                    <a:pt x="10440" y="914"/>
                  </a:cubicBezTo>
                  <a:cubicBezTo>
                    <a:pt x="10495" y="914"/>
                    <a:pt x="10548" y="882"/>
                    <a:pt x="10573" y="829"/>
                  </a:cubicBezTo>
                  <a:cubicBezTo>
                    <a:pt x="10607" y="757"/>
                    <a:pt x="10574" y="669"/>
                    <a:pt x="10502" y="636"/>
                  </a:cubicBezTo>
                  <a:cubicBezTo>
                    <a:pt x="10451" y="612"/>
                    <a:pt x="9246" y="70"/>
                    <a:pt x="7351" y="6"/>
                  </a:cubicBezTo>
                  <a:cubicBezTo>
                    <a:pt x="7240" y="3"/>
                    <a:pt x="7126" y="1"/>
                    <a:pt x="7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" name="Google Shape;70780;p39">
            <a:extLst>
              <a:ext uri="{FF2B5EF4-FFF2-40B4-BE49-F238E27FC236}">
                <a16:creationId xmlns:a16="http://schemas.microsoft.com/office/drawing/2014/main" id="{E04F5E7D-52B5-49F4-BE3D-BE0CD2B5EE5B}"/>
              </a:ext>
            </a:extLst>
          </p:cNvPr>
          <p:cNvGrpSpPr/>
          <p:nvPr/>
        </p:nvGrpSpPr>
        <p:grpSpPr>
          <a:xfrm rot="349022">
            <a:off x="4147451" y="3749392"/>
            <a:ext cx="713118" cy="706673"/>
            <a:chOff x="4111175" y="3080275"/>
            <a:chExt cx="1585000" cy="1570675"/>
          </a:xfrm>
        </p:grpSpPr>
        <p:sp>
          <p:nvSpPr>
            <p:cNvPr id="201" name="Google Shape;70781;p39">
              <a:extLst>
                <a:ext uri="{FF2B5EF4-FFF2-40B4-BE49-F238E27FC236}">
                  <a16:creationId xmlns:a16="http://schemas.microsoft.com/office/drawing/2014/main" id="{556CD8D3-86F9-445C-99EC-A79976C71C79}"/>
                </a:ext>
              </a:extLst>
            </p:cNvPr>
            <p:cNvSpPr/>
            <p:nvPr/>
          </p:nvSpPr>
          <p:spPr>
            <a:xfrm>
              <a:off x="4713900" y="4250075"/>
              <a:ext cx="186525" cy="400875"/>
            </a:xfrm>
            <a:custGeom>
              <a:avLst/>
              <a:gdLst/>
              <a:ahLst/>
              <a:cxnLst/>
              <a:rect l="l" t="t" r="r" b="b"/>
              <a:pathLst>
                <a:path w="7461" h="16035" extrusionOk="0">
                  <a:moveTo>
                    <a:pt x="3437" y="0"/>
                  </a:moveTo>
                  <a:cubicBezTo>
                    <a:pt x="2786" y="0"/>
                    <a:pt x="2154" y="241"/>
                    <a:pt x="1628" y="883"/>
                  </a:cubicBezTo>
                  <a:cubicBezTo>
                    <a:pt x="1628" y="883"/>
                    <a:pt x="1" y="9009"/>
                    <a:pt x="1755" y="16035"/>
                  </a:cubicBezTo>
                  <a:lnTo>
                    <a:pt x="5723" y="16035"/>
                  </a:lnTo>
                  <a:cubicBezTo>
                    <a:pt x="5723" y="16035"/>
                    <a:pt x="5822" y="5170"/>
                    <a:pt x="7461" y="2108"/>
                  </a:cubicBezTo>
                  <a:cubicBezTo>
                    <a:pt x="7461" y="2108"/>
                    <a:pt x="5365" y="0"/>
                    <a:pt x="3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70782;p39">
              <a:extLst>
                <a:ext uri="{FF2B5EF4-FFF2-40B4-BE49-F238E27FC236}">
                  <a16:creationId xmlns:a16="http://schemas.microsoft.com/office/drawing/2014/main" id="{850808AE-F08F-43B4-8DC0-AEA05B038F89}"/>
                </a:ext>
              </a:extLst>
            </p:cNvPr>
            <p:cNvSpPr/>
            <p:nvPr/>
          </p:nvSpPr>
          <p:spPr>
            <a:xfrm>
              <a:off x="4988050" y="4290375"/>
              <a:ext cx="186550" cy="360575"/>
            </a:xfrm>
            <a:custGeom>
              <a:avLst/>
              <a:gdLst/>
              <a:ahLst/>
              <a:cxnLst/>
              <a:rect l="l" t="t" r="r" b="b"/>
              <a:pathLst>
                <a:path w="7462" h="14423" extrusionOk="0">
                  <a:moveTo>
                    <a:pt x="2921" y="0"/>
                  </a:moveTo>
                  <a:cubicBezTo>
                    <a:pt x="1358" y="0"/>
                    <a:pt x="0" y="496"/>
                    <a:pt x="0" y="496"/>
                  </a:cubicBezTo>
                  <a:cubicBezTo>
                    <a:pt x="1639" y="3558"/>
                    <a:pt x="1739" y="14423"/>
                    <a:pt x="1739" y="14423"/>
                  </a:cubicBezTo>
                  <a:lnTo>
                    <a:pt x="5706" y="14423"/>
                  </a:lnTo>
                  <a:cubicBezTo>
                    <a:pt x="7462" y="7397"/>
                    <a:pt x="6461" y="1441"/>
                    <a:pt x="6461" y="1441"/>
                  </a:cubicBezTo>
                  <a:cubicBezTo>
                    <a:pt x="5538" y="314"/>
                    <a:pt x="4165" y="0"/>
                    <a:pt x="29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70783;p39">
              <a:extLst>
                <a:ext uri="{FF2B5EF4-FFF2-40B4-BE49-F238E27FC236}">
                  <a16:creationId xmlns:a16="http://schemas.microsoft.com/office/drawing/2014/main" id="{C61553B0-18F7-4704-970E-7E736402BA99}"/>
                </a:ext>
              </a:extLst>
            </p:cNvPr>
            <p:cNvSpPr/>
            <p:nvPr/>
          </p:nvSpPr>
          <p:spPr>
            <a:xfrm>
              <a:off x="4111175" y="3083850"/>
              <a:ext cx="1580950" cy="1461975"/>
            </a:xfrm>
            <a:custGeom>
              <a:avLst/>
              <a:gdLst/>
              <a:ahLst/>
              <a:cxnLst/>
              <a:rect l="l" t="t" r="r" b="b"/>
              <a:pathLst>
                <a:path w="63238" h="58479" extrusionOk="0">
                  <a:moveTo>
                    <a:pt x="32545" y="1"/>
                  </a:moveTo>
                  <a:cubicBezTo>
                    <a:pt x="30126" y="1"/>
                    <a:pt x="27933" y="2057"/>
                    <a:pt x="26923" y="4070"/>
                  </a:cubicBezTo>
                  <a:lnTo>
                    <a:pt x="26923" y="4070"/>
                  </a:lnTo>
                  <a:cubicBezTo>
                    <a:pt x="25784" y="3153"/>
                    <a:pt x="24289" y="2401"/>
                    <a:pt x="22698" y="2284"/>
                  </a:cubicBezTo>
                  <a:cubicBezTo>
                    <a:pt x="22616" y="2278"/>
                    <a:pt x="22535" y="2275"/>
                    <a:pt x="22454" y="2275"/>
                  </a:cubicBezTo>
                  <a:cubicBezTo>
                    <a:pt x="20154" y="2275"/>
                    <a:pt x="18218" y="4690"/>
                    <a:pt x="17493" y="6905"/>
                  </a:cubicBezTo>
                  <a:lnTo>
                    <a:pt x="17493" y="6905"/>
                  </a:lnTo>
                  <a:cubicBezTo>
                    <a:pt x="16945" y="6780"/>
                    <a:pt x="16293" y="6708"/>
                    <a:pt x="15524" y="6708"/>
                  </a:cubicBezTo>
                  <a:cubicBezTo>
                    <a:pt x="15165" y="6708"/>
                    <a:pt x="14781" y="6723"/>
                    <a:pt x="14369" y="6757"/>
                  </a:cubicBezTo>
                  <a:cubicBezTo>
                    <a:pt x="10100" y="7106"/>
                    <a:pt x="9542" y="11372"/>
                    <a:pt x="10644" y="14396"/>
                  </a:cubicBezTo>
                  <a:lnTo>
                    <a:pt x="10644" y="14396"/>
                  </a:lnTo>
                  <a:cubicBezTo>
                    <a:pt x="10439" y="14385"/>
                    <a:pt x="10227" y="14378"/>
                    <a:pt x="10011" y="14378"/>
                  </a:cubicBezTo>
                  <a:cubicBezTo>
                    <a:pt x="9465" y="14378"/>
                    <a:pt x="8887" y="14418"/>
                    <a:pt x="8281" y="14505"/>
                  </a:cubicBezTo>
                  <a:cubicBezTo>
                    <a:pt x="4226" y="15092"/>
                    <a:pt x="4638" y="19554"/>
                    <a:pt x="6072" y="22400"/>
                  </a:cubicBezTo>
                  <a:lnTo>
                    <a:pt x="6072" y="22400"/>
                  </a:lnTo>
                  <a:cubicBezTo>
                    <a:pt x="5768" y="22506"/>
                    <a:pt x="5449" y="22634"/>
                    <a:pt x="5115" y="22787"/>
                  </a:cubicBezTo>
                  <a:cubicBezTo>
                    <a:pt x="1" y="25134"/>
                    <a:pt x="2107" y="30510"/>
                    <a:pt x="4760" y="32676"/>
                  </a:cubicBezTo>
                  <a:lnTo>
                    <a:pt x="4760" y="32676"/>
                  </a:lnTo>
                  <a:cubicBezTo>
                    <a:pt x="4338" y="33351"/>
                    <a:pt x="3953" y="34270"/>
                    <a:pt x="3655" y="35492"/>
                  </a:cubicBezTo>
                  <a:cubicBezTo>
                    <a:pt x="2588" y="39859"/>
                    <a:pt x="5743" y="41601"/>
                    <a:pt x="8459" y="41840"/>
                  </a:cubicBezTo>
                  <a:lnTo>
                    <a:pt x="8459" y="41840"/>
                  </a:lnTo>
                  <a:cubicBezTo>
                    <a:pt x="7173" y="43597"/>
                    <a:pt x="6552" y="46333"/>
                    <a:pt x="8992" y="49069"/>
                  </a:cubicBezTo>
                  <a:cubicBezTo>
                    <a:pt x="10350" y="50592"/>
                    <a:pt x="11958" y="51145"/>
                    <a:pt x="13376" y="51145"/>
                  </a:cubicBezTo>
                  <a:cubicBezTo>
                    <a:pt x="13837" y="51145"/>
                    <a:pt x="14278" y="51087"/>
                    <a:pt x="14684" y="50984"/>
                  </a:cubicBezTo>
                  <a:lnTo>
                    <a:pt x="14684" y="50984"/>
                  </a:lnTo>
                  <a:cubicBezTo>
                    <a:pt x="14756" y="52621"/>
                    <a:pt x="15587" y="54503"/>
                    <a:pt x="17844" y="55473"/>
                  </a:cubicBezTo>
                  <a:cubicBezTo>
                    <a:pt x="18665" y="55826"/>
                    <a:pt x="19483" y="55973"/>
                    <a:pt x="20262" y="55973"/>
                  </a:cubicBezTo>
                  <a:cubicBezTo>
                    <a:pt x="21112" y="55973"/>
                    <a:pt x="21914" y="55798"/>
                    <a:pt x="22620" y="55524"/>
                  </a:cubicBezTo>
                  <a:lnTo>
                    <a:pt x="22620" y="55524"/>
                  </a:lnTo>
                  <a:cubicBezTo>
                    <a:pt x="23312" y="56586"/>
                    <a:pt x="24957" y="57637"/>
                    <a:pt x="28127" y="58180"/>
                  </a:cubicBezTo>
                  <a:cubicBezTo>
                    <a:pt x="29065" y="58340"/>
                    <a:pt x="29913" y="58411"/>
                    <a:pt x="30673" y="58411"/>
                  </a:cubicBezTo>
                  <a:cubicBezTo>
                    <a:pt x="31982" y="58411"/>
                    <a:pt x="33033" y="58202"/>
                    <a:pt x="33835" y="57882"/>
                  </a:cubicBezTo>
                  <a:lnTo>
                    <a:pt x="33835" y="57882"/>
                  </a:lnTo>
                  <a:cubicBezTo>
                    <a:pt x="34610" y="58240"/>
                    <a:pt x="35724" y="58478"/>
                    <a:pt x="37240" y="58478"/>
                  </a:cubicBezTo>
                  <a:cubicBezTo>
                    <a:pt x="38174" y="58478"/>
                    <a:pt x="39260" y="58388"/>
                    <a:pt x="40513" y="58180"/>
                  </a:cubicBezTo>
                  <a:cubicBezTo>
                    <a:pt x="44257" y="57557"/>
                    <a:pt x="46235" y="56427"/>
                    <a:pt x="47152" y="55294"/>
                  </a:cubicBezTo>
                  <a:lnTo>
                    <a:pt x="47152" y="55294"/>
                  </a:lnTo>
                  <a:cubicBezTo>
                    <a:pt x="47356" y="55319"/>
                    <a:pt x="47571" y="55331"/>
                    <a:pt x="47795" y="55331"/>
                  </a:cubicBezTo>
                  <a:cubicBezTo>
                    <a:pt x="50608" y="55331"/>
                    <a:pt x="54924" y="53428"/>
                    <a:pt x="56138" y="50358"/>
                  </a:cubicBezTo>
                  <a:cubicBezTo>
                    <a:pt x="56455" y="49554"/>
                    <a:pt x="56548" y="48845"/>
                    <a:pt x="56488" y="48237"/>
                  </a:cubicBezTo>
                  <a:lnTo>
                    <a:pt x="56488" y="48237"/>
                  </a:lnTo>
                  <a:cubicBezTo>
                    <a:pt x="58425" y="47083"/>
                    <a:pt x="60408" y="44065"/>
                    <a:pt x="60481" y="41050"/>
                  </a:cubicBezTo>
                  <a:cubicBezTo>
                    <a:pt x="60497" y="40393"/>
                    <a:pt x="60435" y="39852"/>
                    <a:pt x="60315" y="39411"/>
                  </a:cubicBezTo>
                  <a:lnTo>
                    <a:pt x="60315" y="39411"/>
                  </a:lnTo>
                  <a:cubicBezTo>
                    <a:pt x="61097" y="38108"/>
                    <a:pt x="61732" y="36164"/>
                    <a:pt x="61925" y="33980"/>
                  </a:cubicBezTo>
                  <a:cubicBezTo>
                    <a:pt x="62007" y="33050"/>
                    <a:pt x="61901" y="32305"/>
                    <a:pt x="61680" y="31719"/>
                  </a:cubicBezTo>
                  <a:lnTo>
                    <a:pt x="61680" y="31719"/>
                  </a:lnTo>
                  <a:cubicBezTo>
                    <a:pt x="62567" y="30954"/>
                    <a:pt x="63238" y="29222"/>
                    <a:pt x="63002" y="25808"/>
                  </a:cubicBezTo>
                  <a:cubicBezTo>
                    <a:pt x="62876" y="23985"/>
                    <a:pt x="62227" y="22922"/>
                    <a:pt x="61386" y="22382"/>
                  </a:cubicBezTo>
                  <a:lnTo>
                    <a:pt x="61386" y="22382"/>
                  </a:lnTo>
                  <a:cubicBezTo>
                    <a:pt x="62122" y="20378"/>
                    <a:pt x="62204" y="17722"/>
                    <a:pt x="61008" y="15521"/>
                  </a:cubicBezTo>
                  <a:cubicBezTo>
                    <a:pt x="60452" y="14498"/>
                    <a:pt x="59713" y="14084"/>
                    <a:pt x="58941" y="14059"/>
                  </a:cubicBezTo>
                  <a:lnTo>
                    <a:pt x="58941" y="14059"/>
                  </a:lnTo>
                  <a:cubicBezTo>
                    <a:pt x="58440" y="12214"/>
                    <a:pt x="57052" y="10272"/>
                    <a:pt x="55187" y="9255"/>
                  </a:cubicBezTo>
                  <a:cubicBezTo>
                    <a:pt x="54666" y="8971"/>
                    <a:pt x="54182" y="8802"/>
                    <a:pt x="53738" y="8726"/>
                  </a:cubicBezTo>
                  <a:lnTo>
                    <a:pt x="53738" y="8726"/>
                  </a:lnTo>
                  <a:cubicBezTo>
                    <a:pt x="53631" y="7203"/>
                    <a:pt x="52714" y="5614"/>
                    <a:pt x="50278" y="4705"/>
                  </a:cubicBezTo>
                  <a:cubicBezTo>
                    <a:pt x="49737" y="4503"/>
                    <a:pt x="49195" y="4414"/>
                    <a:pt x="48667" y="4414"/>
                  </a:cubicBezTo>
                  <a:cubicBezTo>
                    <a:pt x="47405" y="4414"/>
                    <a:pt x="46219" y="4923"/>
                    <a:pt x="45295" y="5620"/>
                  </a:cubicBezTo>
                  <a:lnTo>
                    <a:pt x="45295" y="5620"/>
                  </a:lnTo>
                  <a:cubicBezTo>
                    <a:pt x="44746" y="4201"/>
                    <a:pt x="43767" y="2825"/>
                    <a:pt x="42479" y="2312"/>
                  </a:cubicBezTo>
                  <a:cubicBezTo>
                    <a:pt x="41318" y="1850"/>
                    <a:pt x="40303" y="1656"/>
                    <a:pt x="39425" y="1656"/>
                  </a:cubicBezTo>
                  <a:cubicBezTo>
                    <a:pt x="38429" y="1656"/>
                    <a:pt x="37610" y="1906"/>
                    <a:pt x="36954" y="2298"/>
                  </a:cubicBezTo>
                  <a:lnTo>
                    <a:pt x="36954" y="2298"/>
                  </a:lnTo>
                  <a:cubicBezTo>
                    <a:pt x="36393" y="1541"/>
                    <a:pt x="35478" y="832"/>
                    <a:pt x="34095" y="294"/>
                  </a:cubicBezTo>
                  <a:cubicBezTo>
                    <a:pt x="33574" y="92"/>
                    <a:pt x="33054" y="1"/>
                    <a:pt x="32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70784;p39">
              <a:extLst>
                <a:ext uri="{FF2B5EF4-FFF2-40B4-BE49-F238E27FC236}">
                  <a16:creationId xmlns:a16="http://schemas.microsoft.com/office/drawing/2014/main" id="{F3D5F282-37F4-483B-909C-743A0810FADD}"/>
                </a:ext>
              </a:extLst>
            </p:cNvPr>
            <p:cNvSpPr/>
            <p:nvPr/>
          </p:nvSpPr>
          <p:spPr>
            <a:xfrm>
              <a:off x="4150875" y="3080275"/>
              <a:ext cx="1545300" cy="1469175"/>
            </a:xfrm>
            <a:custGeom>
              <a:avLst/>
              <a:gdLst/>
              <a:ahLst/>
              <a:cxnLst/>
              <a:rect l="l" t="t" r="r" b="b"/>
              <a:pathLst>
                <a:path w="61812" h="58767" extrusionOk="0">
                  <a:moveTo>
                    <a:pt x="35329" y="2636"/>
                  </a:moveTo>
                  <a:cubicBezTo>
                    <a:pt x="36169" y="3850"/>
                    <a:pt x="36052" y="5120"/>
                    <a:pt x="35648" y="5919"/>
                  </a:cubicBezTo>
                  <a:cubicBezTo>
                    <a:pt x="35301" y="6608"/>
                    <a:pt x="34720" y="7036"/>
                    <a:pt x="34131" y="7036"/>
                  </a:cubicBezTo>
                  <a:cubicBezTo>
                    <a:pt x="33744" y="7036"/>
                    <a:pt x="33575" y="6714"/>
                    <a:pt x="33500" y="6444"/>
                  </a:cubicBezTo>
                  <a:cubicBezTo>
                    <a:pt x="33245" y="5514"/>
                    <a:pt x="33754" y="3649"/>
                    <a:pt x="35329" y="2636"/>
                  </a:cubicBezTo>
                  <a:close/>
                  <a:moveTo>
                    <a:pt x="25388" y="4442"/>
                  </a:moveTo>
                  <a:cubicBezTo>
                    <a:pt x="26829" y="5648"/>
                    <a:pt x="27482" y="6937"/>
                    <a:pt x="27279" y="7512"/>
                  </a:cubicBezTo>
                  <a:cubicBezTo>
                    <a:pt x="27192" y="7757"/>
                    <a:pt x="26944" y="7881"/>
                    <a:pt x="26538" y="7881"/>
                  </a:cubicBezTo>
                  <a:cubicBezTo>
                    <a:pt x="25859" y="7881"/>
                    <a:pt x="25383" y="7668"/>
                    <a:pt x="25124" y="7246"/>
                  </a:cubicBezTo>
                  <a:cubicBezTo>
                    <a:pt x="24745" y="6635"/>
                    <a:pt x="24848" y="5594"/>
                    <a:pt x="25388" y="4442"/>
                  </a:cubicBezTo>
                  <a:close/>
                  <a:moveTo>
                    <a:pt x="43641" y="5999"/>
                  </a:moveTo>
                  <a:cubicBezTo>
                    <a:pt x="44130" y="7363"/>
                    <a:pt x="44200" y="8692"/>
                    <a:pt x="43801" y="9277"/>
                  </a:cubicBezTo>
                  <a:cubicBezTo>
                    <a:pt x="43663" y="9480"/>
                    <a:pt x="43470" y="9581"/>
                    <a:pt x="43229" y="9581"/>
                  </a:cubicBezTo>
                  <a:cubicBezTo>
                    <a:pt x="42989" y="9581"/>
                    <a:pt x="42701" y="9482"/>
                    <a:pt x="42369" y="9286"/>
                  </a:cubicBezTo>
                  <a:cubicBezTo>
                    <a:pt x="42130" y="9146"/>
                    <a:pt x="42000" y="8926"/>
                    <a:pt x="41985" y="8636"/>
                  </a:cubicBezTo>
                  <a:cubicBezTo>
                    <a:pt x="41942" y="7886"/>
                    <a:pt x="42616" y="6822"/>
                    <a:pt x="43641" y="5999"/>
                  </a:cubicBezTo>
                  <a:close/>
                  <a:moveTo>
                    <a:pt x="16004" y="7221"/>
                  </a:moveTo>
                  <a:lnTo>
                    <a:pt x="16004" y="7221"/>
                  </a:lnTo>
                  <a:cubicBezTo>
                    <a:pt x="17765" y="7663"/>
                    <a:pt x="18331" y="8654"/>
                    <a:pt x="18269" y="9447"/>
                  </a:cubicBezTo>
                  <a:cubicBezTo>
                    <a:pt x="18225" y="10026"/>
                    <a:pt x="17840" y="10470"/>
                    <a:pt x="17353" y="10506"/>
                  </a:cubicBezTo>
                  <a:cubicBezTo>
                    <a:pt x="17294" y="10510"/>
                    <a:pt x="17236" y="10512"/>
                    <a:pt x="17180" y="10512"/>
                  </a:cubicBezTo>
                  <a:cubicBezTo>
                    <a:pt x="16684" y="10512"/>
                    <a:pt x="16314" y="10343"/>
                    <a:pt x="16072" y="10008"/>
                  </a:cubicBezTo>
                  <a:cubicBezTo>
                    <a:pt x="15663" y="9444"/>
                    <a:pt x="15641" y="8407"/>
                    <a:pt x="16004" y="7221"/>
                  </a:cubicBezTo>
                  <a:close/>
                  <a:moveTo>
                    <a:pt x="51586" y="8965"/>
                  </a:moveTo>
                  <a:cubicBezTo>
                    <a:pt x="51726" y="8965"/>
                    <a:pt x="51867" y="8973"/>
                    <a:pt x="52014" y="8997"/>
                  </a:cubicBezTo>
                  <a:cubicBezTo>
                    <a:pt x="52075" y="10382"/>
                    <a:pt x="51472" y="11546"/>
                    <a:pt x="50925" y="12134"/>
                  </a:cubicBezTo>
                  <a:cubicBezTo>
                    <a:pt x="50585" y="12497"/>
                    <a:pt x="50226" y="12695"/>
                    <a:pt x="49912" y="12695"/>
                  </a:cubicBezTo>
                  <a:cubicBezTo>
                    <a:pt x="49809" y="12695"/>
                    <a:pt x="49711" y="12674"/>
                    <a:pt x="49620" y="12630"/>
                  </a:cubicBezTo>
                  <a:cubicBezTo>
                    <a:pt x="49107" y="12383"/>
                    <a:pt x="48883" y="11739"/>
                    <a:pt x="49053" y="10993"/>
                  </a:cubicBezTo>
                  <a:cubicBezTo>
                    <a:pt x="49275" y="10015"/>
                    <a:pt x="50162" y="8965"/>
                    <a:pt x="51586" y="8965"/>
                  </a:cubicBezTo>
                  <a:close/>
                  <a:moveTo>
                    <a:pt x="9274" y="14699"/>
                  </a:moveTo>
                  <a:lnTo>
                    <a:pt x="9274" y="14699"/>
                  </a:lnTo>
                  <a:cubicBezTo>
                    <a:pt x="11915" y="14908"/>
                    <a:pt x="13573" y="16046"/>
                    <a:pt x="13562" y="16776"/>
                  </a:cubicBezTo>
                  <a:cubicBezTo>
                    <a:pt x="13554" y="17146"/>
                    <a:pt x="13035" y="17380"/>
                    <a:pt x="12169" y="17401"/>
                  </a:cubicBezTo>
                  <a:lnTo>
                    <a:pt x="12125" y="17401"/>
                  </a:lnTo>
                  <a:cubicBezTo>
                    <a:pt x="11018" y="17401"/>
                    <a:pt x="9937" y="16373"/>
                    <a:pt x="9274" y="14699"/>
                  </a:cubicBezTo>
                  <a:close/>
                  <a:moveTo>
                    <a:pt x="57240" y="14347"/>
                  </a:moveTo>
                  <a:cubicBezTo>
                    <a:pt x="57545" y="15549"/>
                    <a:pt x="57440" y="16615"/>
                    <a:pt x="56941" y="17359"/>
                  </a:cubicBezTo>
                  <a:cubicBezTo>
                    <a:pt x="56516" y="17989"/>
                    <a:pt x="55828" y="18366"/>
                    <a:pt x="54894" y="18480"/>
                  </a:cubicBezTo>
                  <a:cubicBezTo>
                    <a:pt x="54755" y="18497"/>
                    <a:pt x="54626" y="18505"/>
                    <a:pt x="54507" y="18505"/>
                  </a:cubicBezTo>
                  <a:cubicBezTo>
                    <a:pt x="54046" y="18505"/>
                    <a:pt x="53734" y="18380"/>
                    <a:pt x="53593" y="18136"/>
                  </a:cubicBezTo>
                  <a:cubicBezTo>
                    <a:pt x="53410" y="17817"/>
                    <a:pt x="53507" y="17285"/>
                    <a:pt x="53857" y="16676"/>
                  </a:cubicBezTo>
                  <a:cubicBezTo>
                    <a:pt x="54503" y="15557"/>
                    <a:pt x="55905" y="14369"/>
                    <a:pt x="57240" y="14347"/>
                  </a:cubicBezTo>
                  <a:close/>
                  <a:moveTo>
                    <a:pt x="6652" y="22276"/>
                  </a:moveTo>
                  <a:cubicBezTo>
                    <a:pt x="8160" y="22276"/>
                    <a:pt x="8972" y="23051"/>
                    <a:pt x="8972" y="23780"/>
                  </a:cubicBezTo>
                  <a:cubicBezTo>
                    <a:pt x="8972" y="24307"/>
                    <a:pt x="8514" y="24837"/>
                    <a:pt x="7488" y="24837"/>
                  </a:cubicBezTo>
                  <a:cubicBezTo>
                    <a:pt x="7248" y="24837"/>
                    <a:pt x="6988" y="24809"/>
                    <a:pt x="6713" y="24751"/>
                  </a:cubicBezTo>
                  <a:cubicBezTo>
                    <a:pt x="6081" y="24618"/>
                    <a:pt x="5315" y="23809"/>
                    <a:pt x="4691" y="22625"/>
                  </a:cubicBezTo>
                  <a:cubicBezTo>
                    <a:pt x="5400" y="22395"/>
                    <a:pt x="6057" y="22276"/>
                    <a:pt x="6652" y="22276"/>
                  </a:cubicBezTo>
                  <a:close/>
                  <a:moveTo>
                    <a:pt x="58156" y="22211"/>
                  </a:moveTo>
                  <a:cubicBezTo>
                    <a:pt x="58700" y="22211"/>
                    <a:pt x="59191" y="22337"/>
                    <a:pt x="59617" y="22585"/>
                  </a:cubicBezTo>
                  <a:cubicBezTo>
                    <a:pt x="58957" y="24298"/>
                    <a:pt x="57843" y="25399"/>
                    <a:pt x="56753" y="25399"/>
                  </a:cubicBezTo>
                  <a:cubicBezTo>
                    <a:pt x="56404" y="25399"/>
                    <a:pt x="56058" y="25290"/>
                    <a:pt x="55723" y="25073"/>
                  </a:cubicBezTo>
                  <a:cubicBezTo>
                    <a:pt x="55225" y="24751"/>
                    <a:pt x="55032" y="24345"/>
                    <a:pt x="55163" y="23898"/>
                  </a:cubicBezTo>
                  <a:cubicBezTo>
                    <a:pt x="55429" y="22998"/>
                    <a:pt x="56827" y="22211"/>
                    <a:pt x="58156" y="22211"/>
                  </a:cubicBezTo>
                  <a:close/>
                  <a:moveTo>
                    <a:pt x="57740" y="30195"/>
                  </a:moveTo>
                  <a:cubicBezTo>
                    <a:pt x="58445" y="30195"/>
                    <a:pt x="59424" y="30620"/>
                    <a:pt x="59917" y="31814"/>
                  </a:cubicBezTo>
                  <a:cubicBezTo>
                    <a:pt x="59570" y="32086"/>
                    <a:pt x="59165" y="32228"/>
                    <a:pt x="58736" y="32228"/>
                  </a:cubicBezTo>
                  <a:cubicBezTo>
                    <a:pt x="58263" y="32228"/>
                    <a:pt x="57781" y="32055"/>
                    <a:pt x="57446" y="31767"/>
                  </a:cubicBezTo>
                  <a:cubicBezTo>
                    <a:pt x="56955" y="31344"/>
                    <a:pt x="56736" y="30930"/>
                    <a:pt x="56849" y="30627"/>
                  </a:cubicBezTo>
                  <a:cubicBezTo>
                    <a:pt x="56945" y="30365"/>
                    <a:pt x="57296" y="30195"/>
                    <a:pt x="57740" y="30195"/>
                  </a:cubicBezTo>
                  <a:close/>
                  <a:moveTo>
                    <a:pt x="5495" y="31334"/>
                  </a:moveTo>
                  <a:cubicBezTo>
                    <a:pt x="6103" y="31334"/>
                    <a:pt x="6631" y="31690"/>
                    <a:pt x="6751" y="32183"/>
                  </a:cubicBezTo>
                  <a:cubicBezTo>
                    <a:pt x="6869" y="32658"/>
                    <a:pt x="6584" y="33118"/>
                    <a:pt x="5966" y="33441"/>
                  </a:cubicBezTo>
                  <a:cubicBezTo>
                    <a:pt x="5769" y="33545"/>
                    <a:pt x="5544" y="33595"/>
                    <a:pt x="5300" y="33595"/>
                  </a:cubicBezTo>
                  <a:cubicBezTo>
                    <a:pt x="4725" y="33595"/>
                    <a:pt x="4044" y="33314"/>
                    <a:pt x="3365" y="32784"/>
                  </a:cubicBezTo>
                  <a:cubicBezTo>
                    <a:pt x="4194" y="31527"/>
                    <a:pt x="5051" y="31336"/>
                    <a:pt x="5495" y="31334"/>
                  </a:cubicBezTo>
                  <a:close/>
                  <a:moveTo>
                    <a:pt x="56880" y="38025"/>
                  </a:moveTo>
                  <a:cubicBezTo>
                    <a:pt x="57679" y="38025"/>
                    <a:pt x="58290" y="38573"/>
                    <a:pt x="58568" y="39531"/>
                  </a:cubicBezTo>
                  <a:cubicBezTo>
                    <a:pt x="57958" y="40526"/>
                    <a:pt x="57277" y="41095"/>
                    <a:pt x="56694" y="41095"/>
                  </a:cubicBezTo>
                  <a:cubicBezTo>
                    <a:pt x="56130" y="41095"/>
                    <a:pt x="55652" y="40568"/>
                    <a:pt x="55309" y="39573"/>
                  </a:cubicBezTo>
                  <a:cubicBezTo>
                    <a:pt x="55185" y="39214"/>
                    <a:pt x="55322" y="38912"/>
                    <a:pt x="55459" y="38721"/>
                  </a:cubicBezTo>
                  <a:cubicBezTo>
                    <a:pt x="55756" y="38305"/>
                    <a:pt x="56326" y="38025"/>
                    <a:pt x="56880" y="38025"/>
                  </a:cubicBezTo>
                  <a:close/>
                  <a:moveTo>
                    <a:pt x="9632" y="40211"/>
                  </a:moveTo>
                  <a:cubicBezTo>
                    <a:pt x="9937" y="40211"/>
                    <a:pt x="10114" y="40348"/>
                    <a:pt x="10176" y="40632"/>
                  </a:cubicBezTo>
                  <a:cubicBezTo>
                    <a:pt x="10214" y="40809"/>
                    <a:pt x="10171" y="40973"/>
                    <a:pt x="10046" y="41127"/>
                  </a:cubicBezTo>
                  <a:cubicBezTo>
                    <a:pt x="9682" y="41576"/>
                    <a:pt x="8693" y="41867"/>
                    <a:pt x="7525" y="41867"/>
                  </a:cubicBezTo>
                  <a:lnTo>
                    <a:pt x="7523" y="41867"/>
                  </a:lnTo>
                  <a:cubicBezTo>
                    <a:pt x="7401" y="41867"/>
                    <a:pt x="7276" y="41862"/>
                    <a:pt x="7151" y="41857"/>
                  </a:cubicBezTo>
                  <a:cubicBezTo>
                    <a:pt x="8006" y="40785"/>
                    <a:pt x="9047" y="40211"/>
                    <a:pt x="9632" y="40211"/>
                  </a:cubicBezTo>
                  <a:close/>
                  <a:moveTo>
                    <a:pt x="52381" y="45888"/>
                  </a:moveTo>
                  <a:cubicBezTo>
                    <a:pt x="53258" y="45888"/>
                    <a:pt x="54545" y="46727"/>
                    <a:pt x="54744" y="48300"/>
                  </a:cubicBezTo>
                  <a:cubicBezTo>
                    <a:pt x="54252" y="48579"/>
                    <a:pt x="53788" y="48721"/>
                    <a:pt x="53367" y="48721"/>
                  </a:cubicBezTo>
                  <a:cubicBezTo>
                    <a:pt x="52693" y="48721"/>
                    <a:pt x="52174" y="48356"/>
                    <a:pt x="51822" y="47633"/>
                  </a:cubicBezTo>
                  <a:cubicBezTo>
                    <a:pt x="51528" y="47025"/>
                    <a:pt x="51470" y="46523"/>
                    <a:pt x="51662" y="46218"/>
                  </a:cubicBezTo>
                  <a:cubicBezTo>
                    <a:pt x="51794" y="46005"/>
                    <a:pt x="52049" y="45888"/>
                    <a:pt x="52381" y="45888"/>
                  </a:cubicBezTo>
                  <a:close/>
                  <a:moveTo>
                    <a:pt x="14477" y="48247"/>
                  </a:moveTo>
                  <a:cubicBezTo>
                    <a:pt x="14647" y="48247"/>
                    <a:pt x="14816" y="48335"/>
                    <a:pt x="14981" y="48505"/>
                  </a:cubicBezTo>
                  <a:cubicBezTo>
                    <a:pt x="15240" y="48771"/>
                    <a:pt x="15323" y="49074"/>
                    <a:pt x="15229" y="49402"/>
                  </a:cubicBezTo>
                  <a:cubicBezTo>
                    <a:pt x="15050" y="50032"/>
                    <a:pt x="14261" y="50634"/>
                    <a:pt x="13237" y="50935"/>
                  </a:cubicBezTo>
                  <a:cubicBezTo>
                    <a:pt x="13228" y="49940"/>
                    <a:pt x="13512" y="48982"/>
                    <a:pt x="13963" y="48512"/>
                  </a:cubicBezTo>
                  <a:cubicBezTo>
                    <a:pt x="14078" y="48392"/>
                    <a:pt x="14260" y="48247"/>
                    <a:pt x="14477" y="48247"/>
                  </a:cubicBezTo>
                  <a:close/>
                  <a:moveTo>
                    <a:pt x="44910" y="52161"/>
                  </a:moveTo>
                  <a:cubicBezTo>
                    <a:pt x="45298" y="52161"/>
                    <a:pt x="45692" y="52459"/>
                    <a:pt x="45914" y="52920"/>
                  </a:cubicBezTo>
                  <a:cubicBezTo>
                    <a:pt x="46252" y="53631"/>
                    <a:pt x="46099" y="54510"/>
                    <a:pt x="45503" y="55280"/>
                  </a:cubicBezTo>
                  <a:cubicBezTo>
                    <a:pt x="44800" y="55181"/>
                    <a:pt x="44297" y="54930"/>
                    <a:pt x="44037" y="54546"/>
                  </a:cubicBezTo>
                  <a:cubicBezTo>
                    <a:pt x="43811" y="54214"/>
                    <a:pt x="43769" y="53780"/>
                    <a:pt x="43911" y="53255"/>
                  </a:cubicBezTo>
                  <a:cubicBezTo>
                    <a:pt x="44098" y="52560"/>
                    <a:pt x="44461" y="52161"/>
                    <a:pt x="44910" y="52161"/>
                  </a:cubicBezTo>
                  <a:close/>
                  <a:moveTo>
                    <a:pt x="22642" y="52618"/>
                  </a:moveTo>
                  <a:cubicBezTo>
                    <a:pt x="22969" y="52618"/>
                    <a:pt x="23528" y="52677"/>
                    <a:pt x="23599" y="53063"/>
                  </a:cubicBezTo>
                  <a:cubicBezTo>
                    <a:pt x="23715" y="53686"/>
                    <a:pt x="22671" y="54837"/>
                    <a:pt x="21088" y="55484"/>
                  </a:cubicBezTo>
                  <a:cubicBezTo>
                    <a:pt x="20719" y="54859"/>
                    <a:pt x="20663" y="54176"/>
                    <a:pt x="20939" y="53594"/>
                  </a:cubicBezTo>
                  <a:cubicBezTo>
                    <a:pt x="21191" y="53065"/>
                    <a:pt x="21686" y="52700"/>
                    <a:pt x="22232" y="52642"/>
                  </a:cubicBezTo>
                  <a:cubicBezTo>
                    <a:pt x="22381" y="52625"/>
                    <a:pt x="22517" y="52618"/>
                    <a:pt x="22642" y="52618"/>
                  </a:cubicBezTo>
                  <a:close/>
                  <a:moveTo>
                    <a:pt x="32626" y="54954"/>
                  </a:moveTo>
                  <a:lnTo>
                    <a:pt x="32719" y="54957"/>
                  </a:lnTo>
                  <a:cubicBezTo>
                    <a:pt x="33483" y="54983"/>
                    <a:pt x="33991" y="55299"/>
                    <a:pt x="34079" y="55799"/>
                  </a:cubicBezTo>
                  <a:cubicBezTo>
                    <a:pt x="34181" y="56393"/>
                    <a:pt x="33653" y="57290"/>
                    <a:pt x="32250" y="57867"/>
                  </a:cubicBezTo>
                  <a:cubicBezTo>
                    <a:pt x="31122" y="57326"/>
                    <a:pt x="30843" y="56564"/>
                    <a:pt x="30961" y="56028"/>
                  </a:cubicBezTo>
                  <a:cubicBezTo>
                    <a:pt x="31102" y="55385"/>
                    <a:pt x="31770" y="54954"/>
                    <a:pt x="32626" y="54954"/>
                  </a:cubicBezTo>
                  <a:close/>
                  <a:moveTo>
                    <a:pt x="30954" y="281"/>
                  </a:moveTo>
                  <a:cubicBezTo>
                    <a:pt x="31464" y="281"/>
                    <a:pt x="31967" y="378"/>
                    <a:pt x="32451" y="565"/>
                  </a:cubicBezTo>
                  <a:cubicBezTo>
                    <a:pt x="33640" y="1026"/>
                    <a:pt x="34547" y="1642"/>
                    <a:pt x="35150" y="2394"/>
                  </a:cubicBezTo>
                  <a:cubicBezTo>
                    <a:pt x="33449" y="3497"/>
                    <a:pt x="32929" y="5475"/>
                    <a:pt x="33216" y="6515"/>
                  </a:cubicBezTo>
                  <a:cubicBezTo>
                    <a:pt x="33358" y="7028"/>
                    <a:pt x="33692" y="7321"/>
                    <a:pt x="34130" y="7321"/>
                  </a:cubicBezTo>
                  <a:cubicBezTo>
                    <a:pt x="34828" y="7321"/>
                    <a:pt x="35509" y="6832"/>
                    <a:pt x="35907" y="6043"/>
                  </a:cubicBezTo>
                  <a:cubicBezTo>
                    <a:pt x="36345" y="5172"/>
                    <a:pt x="36479" y="3794"/>
                    <a:pt x="35578" y="2479"/>
                  </a:cubicBezTo>
                  <a:cubicBezTo>
                    <a:pt x="36235" y="2120"/>
                    <a:pt x="36995" y="1939"/>
                    <a:pt x="37835" y="1939"/>
                  </a:cubicBezTo>
                  <a:cubicBezTo>
                    <a:pt x="38749" y="1939"/>
                    <a:pt x="39759" y="2153"/>
                    <a:pt x="40835" y="2582"/>
                  </a:cubicBezTo>
                  <a:cubicBezTo>
                    <a:pt x="41912" y="3010"/>
                    <a:pt x="42914" y="4175"/>
                    <a:pt x="43530" y="5707"/>
                  </a:cubicBezTo>
                  <a:cubicBezTo>
                    <a:pt x="42376" y="6606"/>
                    <a:pt x="41640" y="7777"/>
                    <a:pt x="41690" y="8644"/>
                  </a:cubicBezTo>
                  <a:cubicBezTo>
                    <a:pt x="41711" y="9034"/>
                    <a:pt x="41894" y="9339"/>
                    <a:pt x="42218" y="9528"/>
                  </a:cubicBezTo>
                  <a:cubicBezTo>
                    <a:pt x="42595" y="9751"/>
                    <a:pt x="42934" y="9862"/>
                    <a:pt x="43228" y="9862"/>
                  </a:cubicBezTo>
                  <a:cubicBezTo>
                    <a:pt x="43567" y="9862"/>
                    <a:pt x="43845" y="9714"/>
                    <a:pt x="44038" y="9433"/>
                  </a:cubicBezTo>
                  <a:cubicBezTo>
                    <a:pt x="44505" y="8752"/>
                    <a:pt x="44440" y="7304"/>
                    <a:pt x="43881" y="5806"/>
                  </a:cubicBezTo>
                  <a:cubicBezTo>
                    <a:pt x="44868" y="5088"/>
                    <a:pt x="45999" y="4693"/>
                    <a:pt x="47079" y="4693"/>
                  </a:cubicBezTo>
                  <a:cubicBezTo>
                    <a:pt x="47613" y="4693"/>
                    <a:pt x="48138" y="4788"/>
                    <a:pt x="48639" y="4976"/>
                  </a:cubicBezTo>
                  <a:cubicBezTo>
                    <a:pt x="51138" y="5907"/>
                    <a:pt x="51850" y="7475"/>
                    <a:pt x="51988" y="8689"/>
                  </a:cubicBezTo>
                  <a:cubicBezTo>
                    <a:pt x="51853" y="8674"/>
                    <a:pt x="51716" y="8665"/>
                    <a:pt x="51585" y="8665"/>
                  </a:cubicBezTo>
                  <a:cubicBezTo>
                    <a:pt x="50003" y="8665"/>
                    <a:pt x="49015" y="9835"/>
                    <a:pt x="48768" y="10920"/>
                  </a:cubicBezTo>
                  <a:cubicBezTo>
                    <a:pt x="48565" y="11804"/>
                    <a:pt x="48849" y="12576"/>
                    <a:pt x="49492" y="12883"/>
                  </a:cubicBezTo>
                  <a:cubicBezTo>
                    <a:pt x="49622" y="12945"/>
                    <a:pt x="49764" y="12978"/>
                    <a:pt x="49912" y="12978"/>
                  </a:cubicBezTo>
                  <a:cubicBezTo>
                    <a:pt x="50308" y="12978"/>
                    <a:pt x="50742" y="12744"/>
                    <a:pt x="51137" y="12321"/>
                  </a:cubicBezTo>
                  <a:cubicBezTo>
                    <a:pt x="51890" y="11514"/>
                    <a:pt x="52337" y="10243"/>
                    <a:pt x="52305" y="9040"/>
                  </a:cubicBezTo>
                  <a:lnTo>
                    <a:pt x="52305" y="9040"/>
                  </a:lnTo>
                  <a:cubicBezTo>
                    <a:pt x="52699" y="9128"/>
                    <a:pt x="53109" y="9288"/>
                    <a:pt x="53528" y="9517"/>
                  </a:cubicBezTo>
                  <a:cubicBezTo>
                    <a:pt x="55185" y="10421"/>
                    <a:pt x="56595" y="12185"/>
                    <a:pt x="57158" y="14048"/>
                  </a:cubicBezTo>
                  <a:cubicBezTo>
                    <a:pt x="55737" y="14113"/>
                    <a:pt x="54277" y="15352"/>
                    <a:pt x="53603" y="16520"/>
                  </a:cubicBezTo>
                  <a:cubicBezTo>
                    <a:pt x="53191" y="17231"/>
                    <a:pt x="53098" y="17854"/>
                    <a:pt x="53339" y="18270"/>
                  </a:cubicBezTo>
                  <a:cubicBezTo>
                    <a:pt x="53475" y="18507"/>
                    <a:pt x="53788" y="18785"/>
                    <a:pt x="54507" y="18785"/>
                  </a:cubicBezTo>
                  <a:cubicBezTo>
                    <a:pt x="54638" y="18785"/>
                    <a:pt x="54779" y="18776"/>
                    <a:pt x="54928" y="18758"/>
                  </a:cubicBezTo>
                  <a:cubicBezTo>
                    <a:pt x="55950" y="18635"/>
                    <a:pt x="56708" y="18215"/>
                    <a:pt x="57182" y="17511"/>
                  </a:cubicBezTo>
                  <a:cubicBezTo>
                    <a:pt x="57716" y="16720"/>
                    <a:pt x="57839" y="15606"/>
                    <a:pt x="57541" y="14356"/>
                  </a:cubicBezTo>
                  <a:lnTo>
                    <a:pt x="57541" y="14356"/>
                  </a:lnTo>
                  <a:cubicBezTo>
                    <a:pt x="58256" y="14447"/>
                    <a:pt x="58844" y="14908"/>
                    <a:pt x="59289" y="15727"/>
                  </a:cubicBezTo>
                  <a:cubicBezTo>
                    <a:pt x="60500" y="17960"/>
                    <a:pt x="60313" y="20552"/>
                    <a:pt x="59717" y="22302"/>
                  </a:cubicBezTo>
                  <a:cubicBezTo>
                    <a:pt x="59258" y="22046"/>
                    <a:pt x="58723" y="21913"/>
                    <a:pt x="58154" y="21913"/>
                  </a:cubicBezTo>
                  <a:cubicBezTo>
                    <a:pt x="56685" y="21913"/>
                    <a:pt x="55185" y="22780"/>
                    <a:pt x="54883" y="23807"/>
                  </a:cubicBezTo>
                  <a:cubicBezTo>
                    <a:pt x="54713" y="24382"/>
                    <a:pt x="54955" y="24916"/>
                    <a:pt x="55564" y="25310"/>
                  </a:cubicBezTo>
                  <a:cubicBezTo>
                    <a:pt x="55947" y="25558"/>
                    <a:pt x="56348" y="25683"/>
                    <a:pt x="56753" y="25683"/>
                  </a:cubicBezTo>
                  <a:cubicBezTo>
                    <a:pt x="57970" y="25683"/>
                    <a:pt x="59150" y="24562"/>
                    <a:pt x="59866" y="22743"/>
                  </a:cubicBezTo>
                  <a:cubicBezTo>
                    <a:pt x="60680" y="23352"/>
                    <a:pt x="61164" y="24456"/>
                    <a:pt x="61266" y="25956"/>
                  </a:cubicBezTo>
                  <a:cubicBezTo>
                    <a:pt x="61503" y="29363"/>
                    <a:pt x="60819" y="30906"/>
                    <a:pt x="60144" y="31604"/>
                  </a:cubicBezTo>
                  <a:cubicBezTo>
                    <a:pt x="59583" y="30349"/>
                    <a:pt x="58513" y="29897"/>
                    <a:pt x="57738" y="29897"/>
                  </a:cubicBezTo>
                  <a:cubicBezTo>
                    <a:pt x="57162" y="29897"/>
                    <a:pt x="56717" y="30136"/>
                    <a:pt x="56573" y="30520"/>
                  </a:cubicBezTo>
                  <a:cubicBezTo>
                    <a:pt x="56481" y="30766"/>
                    <a:pt x="56447" y="31286"/>
                    <a:pt x="57253" y="31981"/>
                  </a:cubicBezTo>
                  <a:cubicBezTo>
                    <a:pt x="57639" y="32315"/>
                    <a:pt x="58192" y="32513"/>
                    <a:pt x="58733" y="32513"/>
                  </a:cubicBezTo>
                  <a:cubicBezTo>
                    <a:pt x="59197" y="32513"/>
                    <a:pt x="59639" y="32370"/>
                    <a:pt x="60017" y="32096"/>
                  </a:cubicBezTo>
                  <a:cubicBezTo>
                    <a:pt x="60198" y="32671"/>
                    <a:pt x="60256" y="33345"/>
                    <a:pt x="60188" y="34103"/>
                  </a:cubicBezTo>
                  <a:cubicBezTo>
                    <a:pt x="60022" y="35997"/>
                    <a:pt x="59505" y="37828"/>
                    <a:pt x="58761" y="39189"/>
                  </a:cubicBezTo>
                  <a:cubicBezTo>
                    <a:pt x="58276" y="37878"/>
                    <a:pt x="57298" y="37729"/>
                    <a:pt x="56878" y="37729"/>
                  </a:cubicBezTo>
                  <a:cubicBezTo>
                    <a:pt x="56226" y="37729"/>
                    <a:pt x="55574" y="38049"/>
                    <a:pt x="55221" y="38546"/>
                  </a:cubicBezTo>
                  <a:cubicBezTo>
                    <a:pt x="54972" y="38898"/>
                    <a:pt x="54906" y="39292"/>
                    <a:pt x="55033" y="39664"/>
                  </a:cubicBezTo>
                  <a:cubicBezTo>
                    <a:pt x="55525" y="41085"/>
                    <a:pt x="56207" y="41383"/>
                    <a:pt x="56694" y="41383"/>
                  </a:cubicBezTo>
                  <a:cubicBezTo>
                    <a:pt x="57340" y="41383"/>
                    <a:pt x="58029" y="40868"/>
                    <a:pt x="58661" y="39924"/>
                  </a:cubicBezTo>
                  <a:cubicBezTo>
                    <a:pt x="58729" y="40299"/>
                    <a:pt x="58757" y="40721"/>
                    <a:pt x="58746" y="41186"/>
                  </a:cubicBezTo>
                  <a:cubicBezTo>
                    <a:pt x="58675" y="44088"/>
                    <a:pt x="56827" y="46939"/>
                    <a:pt x="55014" y="48132"/>
                  </a:cubicBezTo>
                  <a:cubicBezTo>
                    <a:pt x="54735" y="46402"/>
                    <a:pt x="53305" y="45596"/>
                    <a:pt x="52381" y="45596"/>
                  </a:cubicBezTo>
                  <a:cubicBezTo>
                    <a:pt x="51947" y="45596"/>
                    <a:pt x="51602" y="45761"/>
                    <a:pt x="51415" y="46062"/>
                  </a:cubicBezTo>
                  <a:cubicBezTo>
                    <a:pt x="51240" y="46341"/>
                    <a:pt x="51125" y="46861"/>
                    <a:pt x="51562" y="47757"/>
                  </a:cubicBezTo>
                  <a:cubicBezTo>
                    <a:pt x="51961" y="48579"/>
                    <a:pt x="52586" y="49012"/>
                    <a:pt x="53369" y="49012"/>
                  </a:cubicBezTo>
                  <a:cubicBezTo>
                    <a:pt x="53807" y="49012"/>
                    <a:pt x="54277" y="48881"/>
                    <a:pt x="54771" y="48619"/>
                  </a:cubicBezTo>
                  <a:lnTo>
                    <a:pt x="54771" y="48619"/>
                  </a:lnTo>
                  <a:cubicBezTo>
                    <a:pt x="54788" y="49188"/>
                    <a:pt x="54667" y="49801"/>
                    <a:pt x="54415" y="50445"/>
                  </a:cubicBezTo>
                  <a:cubicBezTo>
                    <a:pt x="53173" y="53589"/>
                    <a:pt x="48774" y="55327"/>
                    <a:pt x="46207" y="55327"/>
                  </a:cubicBezTo>
                  <a:cubicBezTo>
                    <a:pt x="46080" y="55327"/>
                    <a:pt x="45957" y="55321"/>
                    <a:pt x="45838" y="55314"/>
                  </a:cubicBezTo>
                  <a:cubicBezTo>
                    <a:pt x="46414" y="54490"/>
                    <a:pt x="46543" y="53562"/>
                    <a:pt x="46177" y="52794"/>
                  </a:cubicBezTo>
                  <a:cubicBezTo>
                    <a:pt x="45909" y="52233"/>
                    <a:pt x="45412" y="51870"/>
                    <a:pt x="44911" y="51870"/>
                  </a:cubicBezTo>
                  <a:cubicBezTo>
                    <a:pt x="44633" y="51870"/>
                    <a:pt x="43950" y="51998"/>
                    <a:pt x="43631" y="53178"/>
                  </a:cubicBezTo>
                  <a:cubicBezTo>
                    <a:pt x="43466" y="53789"/>
                    <a:pt x="43520" y="54304"/>
                    <a:pt x="43796" y="54710"/>
                  </a:cubicBezTo>
                  <a:cubicBezTo>
                    <a:pt x="44077" y="55127"/>
                    <a:pt x="44587" y="55412"/>
                    <a:pt x="45280" y="55540"/>
                  </a:cubicBezTo>
                  <a:cubicBezTo>
                    <a:pt x="44454" y="56434"/>
                    <a:pt x="42683" y="57548"/>
                    <a:pt x="38900" y="58178"/>
                  </a:cubicBezTo>
                  <a:cubicBezTo>
                    <a:pt x="37711" y="58375"/>
                    <a:pt x="36619" y="58473"/>
                    <a:pt x="35647" y="58473"/>
                  </a:cubicBezTo>
                  <a:cubicBezTo>
                    <a:pt x="34438" y="58473"/>
                    <a:pt x="33414" y="58322"/>
                    <a:pt x="32617" y="58022"/>
                  </a:cubicBezTo>
                  <a:cubicBezTo>
                    <a:pt x="33982" y="57378"/>
                    <a:pt x="34485" y="56435"/>
                    <a:pt x="34360" y="55744"/>
                  </a:cubicBezTo>
                  <a:cubicBezTo>
                    <a:pt x="34246" y="55096"/>
                    <a:pt x="33635" y="54691"/>
                    <a:pt x="32724" y="54660"/>
                  </a:cubicBezTo>
                  <a:lnTo>
                    <a:pt x="32620" y="54659"/>
                  </a:lnTo>
                  <a:cubicBezTo>
                    <a:pt x="31625" y="54659"/>
                    <a:pt x="30841" y="55181"/>
                    <a:pt x="30670" y="55960"/>
                  </a:cubicBezTo>
                  <a:cubicBezTo>
                    <a:pt x="30538" y="56563"/>
                    <a:pt x="30798" y="57392"/>
                    <a:pt x="31875" y="57998"/>
                  </a:cubicBezTo>
                  <a:cubicBezTo>
                    <a:pt x="31078" y="58266"/>
                    <a:pt x="30133" y="58401"/>
                    <a:pt x="29080" y="58401"/>
                  </a:cubicBezTo>
                  <a:cubicBezTo>
                    <a:pt x="28294" y="58401"/>
                    <a:pt x="27447" y="58326"/>
                    <a:pt x="26558" y="58174"/>
                  </a:cubicBezTo>
                  <a:cubicBezTo>
                    <a:pt x="23288" y="57614"/>
                    <a:pt x="21865" y="56564"/>
                    <a:pt x="21247" y="55730"/>
                  </a:cubicBezTo>
                  <a:cubicBezTo>
                    <a:pt x="22844" y="55059"/>
                    <a:pt x="24036" y="53838"/>
                    <a:pt x="23880" y="53007"/>
                  </a:cubicBezTo>
                  <a:cubicBezTo>
                    <a:pt x="23833" y="52751"/>
                    <a:pt x="23607" y="52321"/>
                    <a:pt x="22635" y="52321"/>
                  </a:cubicBezTo>
                  <a:cubicBezTo>
                    <a:pt x="22502" y="52321"/>
                    <a:pt x="22354" y="52331"/>
                    <a:pt x="22195" y="52347"/>
                  </a:cubicBezTo>
                  <a:cubicBezTo>
                    <a:pt x="21551" y="52416"/>
                    <a:pt x="20966" y="52843"/>
                    <a:pt x="20671" y="53464"/>
                  </a:cubicBezTo>
                  <a:cubicBezTo>
                    <a:pt x="20359" y="54122"/>
                    <a:pt x="20410" y="54887"/>
                    <a:pt x="20807" y="55585"/>
                  </a:cubicBezTo>
                  <a:cubicBezTo>
                    <a:pt x="20109" y="55836"/>
                    <a:pt x="19388" y="55964"/>
                    <a:pt x="18667" y="55964"/>
                  </a:cubicBezTo>
                  <a:cubicBezTo>
                    <a:pt x="17854" y="55964"/>
                    <a:pt x="17060" y="55798"/>
                    <a:pt x="16307" y="55476"/>
                  </a:cubicBezTo>
                  <a:cubicBezTo>
                    <a:pt x="13762" y="54382"/>
                    <a:pt x="13310" y="52225"/>
                    <a:pt x="13242" y="51229"/>
                  </a:cubicBezTo>
                  <a:cubicBezTo>
                    <a:pt x="14410" y="50905"/>
                    <a:pt x="15291" y="50225"/>
                    <a:pt x="15504" y="49476"/>
                  </a:cubicBezTo>
                  <a:cubicBezTo>
                    <a:pt x="15626" y="49047"/>
                    <a:pt x="15517" y="48639"/>
                    <a:pt x="15185" y="48297"/>
                  </a:cubicBezTo>
                  <a:cubicBezTo>
                    <a:pt x="14964" y="48068"/>
                    <a:pt x="14718" y="47954"/>
                    <a:pt x="14471" y="47954"/>
                  </a:cubicBezTo>
                  <a:cubicBezTo>
                    <a:pt x="14221" y="47954"/>
                    <a:pt x="13970" y="48072"/>
                    <a:pt x="13746" y="48305"/>
                  </a:cubicBezTo>
                  <a:cubicBezTo>
                    <a:pt x="13228" y="48847"/>
                    <a:pt x="12916" y="49897"/>
                    <a:pt x="12941" y="51006"/>
                  </a:cubicBezTo>
                  <a:cubicBezTo>
                    <a:pt x="12565" y="51091"/>
                    <a:pt x="12175" y="51135"/>
                    <a:pt x="11781" y="51135"/>
                  </a:cubicBezTo>
                  <a:cubicBezTo>
                    <a:pt x="10657" y="51135"/>
                    <a:pt x="9000" y="50784"/>
                    <a:pt x="7508" y="49107"/>
                  </a:cubicBezTo>
                  <a:cubicBezTo>
                    <a:pt x="4747" y="46012"/>
                    <a:pt x="6144" y="43242"/>
                    <a:pt x="6934" y="42128"/>
                  </a:cubicBezTo>
                  <a:lnTo>
                    <a:pt x="6934" y="42128"/>
                  </a:lnTo>
                  <a:cubicBezTo>
                    <a:pt x="7130" y="42143"/>
                    <a:pt x="7326" y="42151"/>
                    <a:pt x="7518" y="42151"/>
                  </a:cubicBezTo>
                  <a:lnTo>
                    <a:pt x="7520" y="42151"/>
                  </a:lnTo>
                  <a:cubicBezTo>
                    <a:pt x="8792" y="42149"/>
                    <a:pt x="9845" y="41824"/>
                    <a:pt x="10268" y="41302"/>
                  </a:cubicBezTo>
                  <a:cubicBezTo>
                    <a:pt x="10445" y="41081"/>
                    <a:pt x="10510" y="40825"/>
                    <a:pt x="10455" y="40563"/>
                  </a:cubicBezTo>
                  <a:cubicBezTo>
                    <a:pt x="10366" y="40142"/>
                    <a:pt x="10071" y="39910"/>
                    <a:pt x="9628" y="39910"/>
                  </a:cubicBezTo>
                  <a:cubicBezTo>
                    <a:pt x="8813" y="39910"/>
                    <a:pt x="7631" y="40710"/>
                    <a:pt x="6797" y="41823"/>
                  </a:cubicBezTo>
                  <a:cubicBezTo>
                    <a:pt x="5031" y="41650"/>
                    <a:pt x="3558" y="40905"/>
                    <a:pt x="2746" y="39772"/>
                  </a:cubicBezTo>
                  <a:cubicBezTo>
                    <a:pt x="1980" y="38702"/>
                    <a:pt x="1797" y="37320"/>
                    <a:pt x="2202" y="35661"/>
                  </a:cubicBezTo>
                  <a:cubicBezTo>
                    <a:pt x="2461" y="34607"/>
                    <a:pt x="2798" y="33721"/>
                    <a:pt x="3206" y="33026"/>
                  </a:cubicBezTo>
                  <a:cubicBezTo>
                    <a:pt x="3932" y="33588"/>
                    <a:pt x="4658" y="33883"/>
                    <a:pt x="5291" y="33883"/>
                  </a:cubicBezTo>
                  <a:cubicBezTo>
                    <a:pt x="5582" y="33883"/>
                    <a:pt x="5853" y="33820"/>
                    <a:pt x="6096" y="33693"/>
                  </a:cubicBezTo>
                  <a:cubicBezTo>
                    <a:pt x="6829" y="33305"/>
                    <a:pt x="7177" y="32713"/>
                    <a:pt x="7028" y="32106"/>
                  </a:cubicBezTo>
                  <a:cubicBezTo>
                    <a:pt x="6876" y="31486"/>
                    <a:pt x="6229" y="31035"/>
                    <a:pt x="5491" y="31035"/>
                  </a:cubicBezTo>
                  <a:cubicBezTo>
                    <a:pt x="4989" y="31035"/>
                    <a:pt x="4031" y="31240"/>
                    <a:pt x="3132" y="32591"/>
                  </a:cubicBezTo>
                  <a:cubicBezTo>
                    <a:pt x="1632" y="31297"/>
                    <a:pt x="299" y="28909"/>
                    <a:pt x="578" y="26716"/>
                  </a:cubicBezTo>
                  <a:cubicBezTo>
                    <a:pt x="781" y="25128"/>
                    <a:pt x="1820" y="23861"/>
                    <a:pt x="3582" y="23052"/>
                  </a:cubicBezTo>
                  <a:cubicBezTo>
                    <a:pt x="3860" y="22925"/>
                    <a:pt x="4139" y="22811"/>
                    <a:pt x="4407" y="22714"/>
                  </a:cubicBezTo>
                  <a:cubicBezTo>
                    <a:pt x="5084" y="24013"/>
                    <a:pt x="5917" y="24874"/>
                    <a:pt x="6649" y="25028"/>
                  </a:cubicBezTo>
                  <a:cubicBezTo>
                    <a:pt x="6943" y="25087"/>
                    <a:pt x="7225" y="25120"/>
                    <a:pt x="7485" y="25120"/>
                  </a:cubicBezTo>
                  <a:cubicBezTo>
                    <a:pt x="8712" y="25120"/>
                    <a:pt x="9260" y="24442"/>
                    <a:pt x="9260" y="23772"/>
                  </a:cubicBezTo>
                  <a:cubicBezTo>
                    <a:pt x="9260" y="22900"/>
                    <a:pt x="8345" y="21977"/>
                    <a:pt x="6649" y="21977"/>
                  </a:cubicBezTo>
                  <a:cubicBezTo>
                    <a:pt x="6012" y="21977"/>
                    <a:pt x="5308" y="22104"/>
                    <a:pt x="4554" y="22354"/>
                  </a:cubicBezTo>
                  <a:cubicBezTo>
                    <a:pt x="3753" y="20706"/>
                    <a:pt x="3159" y="18227"/>
                    <a:pt x="4062" y="16495"/>
                  </a:cubicBezTo>
                  <a:cubicBezTo>
                    <a:pt x="4559" y="15541"/>
                    <a:pt x="5450" y="14966"/>
                    <a:pt x="6709" y="14783"/>
                  </a:cubicBezTo>
                  <a:cubicBezTo>
                    <a:pt x="7286" y="14698"/>
                    <a:pt x="7868" y="14657"/>
                    <a:pt x="8424" y="14657"/>
                  </a:cubicBezTo>
                  <a:cubicBezTo>
                    <a:pt x="8602" y="14657"/>
                    <a:pt x="8777" y="14661"/>
                    <a:pt x="8948" y="14670"/>
                  </a:cubicBezTo>
                  <a:cubicBezTo>
                    <a:pt x="9652" y="16530"/>
                    <a:pt x="10860" y="17681"/>
                    <a:pt x="12120" y="17681"/>
                  </a:cubicBezTo>
                  <a:lnTo>
                    <a:pt x="12172" y="17681"/>
                  </a:lnTo>
                  <a:cubicBezTo>
                    <a:pt x="13674" y="17644"/>
                    <a:pt x="13845" y="17031"/>
                    <a:pt x="13850" y="16768"/>
                  </a:cubicBezTo>
                  <a:cubicBezTo>
                    <a:pt x="13865" y="15784"/>
                    <a:pt x="11945" y="14576"/>
                    <a:pt x="9157" y="14391"/>
                  </a:cubicBezTo>
                  <a:cubicBezTo>
                    <a:pt x="8461" y="12412"/>
                    <a:pt x="8582" y="10252"/>
                    <a:pt x="9472" y="8867"/>
                  </a:cubicBezTo>
                  <a:cubicBezTo>
                    <a:pt x="10170" y="7774"/>
                    <a:pt x="11288" y="7158"/>
                    <a:pt x="12788" y="7036"/>
                  </a:cubicBezTo>
                  <a:cubicBezTo>
                    <a:pt x="13183" y="7004"/>
                    <a:pt x="13562" y="6988"/>
                    <a:pt x="13923" y="6988"/>
                  </a:cubicBezTo>
                  <a:cubicBezTo>
                    <a:pt x="14585" y="6988"/>
                    <a:pt x="15186" y="7042"/>
                    <a:pt x="15716" y="7148"/>
                  </a:cubicBezTo>
                  <a:cubicBezTo>
                    <a:pt x="15325" y="8431"/>
                    <a:pt x="15365" y="9525"/>
                    <a:pt x="15832" y="10170"/>
                  </a:cubicBezTo>
                  <a:cubicBezTo>
                    <a:pt x="16132" y="10583"/>
                    <a:pt x="16579" y="10795"/>
                    <a:pt x="17178" y="10795"/>
                  </a:cubicBezTo>
                  <a:cubicBezTo>
                    <a:pt x="17241" y="10795"/>
                    <a:pt x="17305" y="10793"/>
                    <a:pt x="17372" y="10788"/>
                  </a:cubicBezTo>
                  <a:cubicBezTo>
                    <a:pt x="18003" y="10744"/>
                    <a:pt x="18501" y="10185"/>
                    <a:pt x="18557" y="9461"/>
                  </a:cubicBezTo>
                  <a:cubicBezTo>
                    <a:pt x="18628" y="8552"/>
                    <a:pt x="18010" y="7425"/>
                    <a:pt x="16092" y="6935"/>
                  </a:cubicBezTo>
                  <a:cubicBezTo>
                    <a:pt x="16860" y="4736"/>
                    <a:pt x="18717" y="2555"/>
                    <a:pt x="20862" y="2555"/>
                  </a:cubicBezTo>
                  <a:cubicBezTo>
                    <a:pt x="20940" y="2555"/>
                    <a:pt x="21017" y="2557"/>
                    <a:pt x="21096" y="2563"/>
                  </a:cubicBezTo>
                  <a:cubicBezTo>
                    <a:pt x="22458" y="2663"/>
                    <a:pt x="23893" y="3260"/>
                    <a:pt x="25149" y="4245"/>
                  </a:cubicBezTo>
                  <a:cubicBezTo>
                    <a:pt x="24530" y="5531"/>
                    <a:pt x="24426" y="6673"/>
                    <a:pt x="24870" y="7391"/>
                  </a:cubicBezTo>
                  <a:cubicBezTo>
                    <a:pt x="25183" y="7896"/>
                    <a:pt x="25757" y="8164"/>
                    <a:pt x="26532" y="8164"/>
                  </a:cubicBezTo>
                  <a:cubicBezTo>
                    <a:pt x="27208" y="8164"/>
                    <a:pt x="27459" y="7859"/>
                    <a:pt x="27548" y="7602"/>
                  </a:cubicBezTo>
                  <a:cubicBezTo>
                    <a:pt x="27825" y="6821"/>
                    <a:pt x="26955" y="5355"/>
                    <a:pt x="25516" y="4167"/>
                  </a:cubicBezTo>
                  <a:cubicBezTo>
                    <a:pt x="26504" y="2275"/>
                    <a:pt x="28598" y="281"/>
                    <a:pt x="30954" y="281"/>
                  </a:cubicBezTo>
                  <a:close/>
                  <a:moveTo>
                    <a:pt x="30960" y="0"/>
                  </a:moveTo>
                  <a:cubicBezTo>
                    <a:pt x="28503" y="0"/>
                    <a:pt x="26326" y="2040"/>
                    <a:pt x="25289" y="3991"/>
                  </a:cubicBezTo>
                  <a:cubicBezTo>
                    <a:pt x="23998" y="2992"/>
                    <a:pt x="22525" y="2387"/>
                    <a:pt x="21121" y="2282"/>
                  </a:cubicBezTo>
                  <a:cubicBezTo>
                    <a:pt x="21033" y="2276"/>
                    <a:pt x="20946" y="2272"/>
                    <a:pt x="20859" y="2272"/>
                  </a:cubicBezTo>
                  <a:cubicBezTo>
                    <a:pt x="18564" y="2272"/>
                    <a:pt x="16609" y="4574"/>
                    <a:pt x="15811" y="6880"/>
                  </a:cubicBezTo>
                  <a:cubicBezTo>
                    <a:pt x="15257" y="6765"/>
                    <a:pt x="14628" y="6708"/>
                    <a:pt x="13936" y="6708"/>
                  </a:cubicBezTo>
                  <a:cubicBezTo>
                    <a:pt x="13565" y="6708"/>
                    <a:pt x="13175" y="6724"/>
                    <a:pt x="12770" y="6757"/>
                  </a:cubicBezTo>
                  <a:cubicBezTo>
                    <a:pt x="11196" y="6884"/>
                    <a:pt x="9973" y="7564"/>
                    <a:pt x="9232" y="8721"/>
                  </a:cubicBezTo>
                  <a:cubicBezTo>
                    <a:pt x="8314" y="10154"/>
                    <a:pt x="8169" y="12355"/>
                    <a:pt x="8849" y="14384"/>
                  </a:cubicBezTo>
                  <a:cubicBezTo>
                    <a:pt x="8711" y="14379"/>
                    <a:pt x="8571" y="14376"/>
                    <a:pt x="8430" y="14376"/>
                  </a:cubicBezTo>
                  <a:cubicBezTo>
                    <a:pt x="7860" y="14376"/>
                    <a:pt x="7264" y="14420"/>
                    <a:pt x="6673" y="14505"/>
                  </a:cubicBezTo>
                  <a:cubicBezTo>
                    <a:pt x="5315" y="14702"/>
                    <a:pt x="4352" y="15329"/>
                    <a:pt x="3808" y="16371"/>
                  </a:cubicBezTo>
                  <a:cubicBezTo>
                    <a:pt x="2861" y="18189"/>
                    <a:pt x="3457" y="20752"/>
                    <a:pt x="4281" y="22462"/>
                  </a:cubicBezTo>
                  <a:cubicBezTo>
                    <a:pt x="4014" y="22560"/>
                    <a:pt x="3741" y="22673"/>
                    <a:pt x="3466" y="22800"/>
                  </a:cubicBezTo>
                  <a:cubicBezTo>
                    <a:pt x="1607" y="23651"/>
                    <a:pt x="511" y="24998"/>
                    <a:pt x="294" y="26689"/>
                  </a:cubicBezTo>
                  <a:cubicBezTo>
                    <a:pt x="1" y="29001"/>
                    <a:pt x="1408" y="31513"/>
                    <a:pt x="2982" y="32850"/>
                  </a:cubicBezTo>
                  <a:cubicBezTo>
                    <a:pt x="2549" y="33576"/>
                    <a:pt x="2194" y="34500"/>
                    <a:pt x="1925" y="35601"/>
                  </a:cubicBezTo>
                  <a:cubicBezTo>
                    <a:pt x="1499" y="37345"/>
                    <a:pt x="1698" y="38809"/>
                    <a:pt x="2515" y="39950"/>
                  </a:cubicBezTo>
                  <a:cubicBezTo>
                    <a:pt x="3351" y="41115"/>
                    <a:pt x="4834" y="41892"/>
                    <a:pt x="6609" y="42102"/>
                  </a:cubicBezTo>
                  <a:cubicBezTo>
                    <a:pt x="5884" y="43192"/>
                    <a:pt x="4459" y="46128"/>
                    <a:pt x="7295" y="49308"/>
                  </a:cubicBezTo>
                  <a:cubicBezTo>
                    <a:pt x="8515" y="50679"/>
                    <a:pt x="10112" y="51433"/>
                    <a:pt x="11786" y="51433"/>
                  </a:cubicBezTo>
                  <a:cubicBezTo>
                    <a:pt x="12184" y="51433"/>
                    <a:pt x="12579" y="51390"/>
                    <a:pt x="12960" y="51308"/>
                  </a:cubicBezTo>
                  <a:cubicBezTo>
                    <a:pt x="13045" y="52382"/>
                    <a:pt x="13552" y="54610"/>
                    <a:pt x="16198" y="55750"/>
                  </a:cubicBezTo>
                  <a:cubicBezTo>
                    <a:pt x="16987" y="56088"/>
                    <a:pt x="17819" y="56261"/>
                    <a:pt x="18672" y="56261"/>
                  </a:cubicBezTo>
                  <a:cubicBezTo>
                    <a:pt x="19451" y="56261"/>
                    <a:pt x="20224" y="56120"/>
                    <a:pt x="20975" y="55843"/>
                  </a:cubicBezTo>
                  <a:cubicBezTo>
                    <a:pt x="21602" y="56733"/>
                    <a:pt x="23075" y="57876"/>
                    <a:pt x="26512" y="58465"/>
                  </a:cubicBezTo>
                  <a:cubicBezTo>
                    <a:pt x="27419" y="58620"/>
                    <a:pt x="28280" y="58697"/>
                    <a:pt x="29082" y="58697"/>
                  </a:cubicBezTo>
                  <a:cubicBezTo>
                    <a:pt x="30286" y="58697"/>
                    <a:pt x="31356" y="58523"/>
                    <a:pt x="32241" y="58181"/>
                  </a:cubicBezTo>
                  <a:cubicBezTo>
                    <a:pt x="33111" y="58570"/>
                    <a:pt x="34259" y="58767"/>
                    <a:pt x="35651" y="58767"/>
                  </a:cubicBezTo>
                  <a:cubicBezTo>
                    <a:pt x="36638" y="58767"/>
                    <a:pt x="37749" y="58666"/>
                    <a:pt x="38948" y="58467"/>
                  </a:cubicBezTo>
                  <a:cubicBezTo>
                    <a:pt x="43015" y="57790"/>
                    <a:pt x="44824" y="56542"/>
                    <a:pt x="45626" y="55591"/>
                  </a:cubicBezTo>
                  <a:cubicBezTo>
                    <a:pt x="45811" y="55609"/>
                    <a:pt x="46004" y="55619"/>
                    <a:pt x="46207" y="55619"/>
                  </a:cubicBezTo>
                  <a:cubicBezTo>
                    <a:pt x="48855" y="55619"/>
                    <a:pt x="53396" y="53816"/>
                    <a:pt x="54686" y="50553"/>
                  </a:cubicBezTo>
                  <a:cubicBezTo>
                    <a:pt x="54978" y="49815"/>
                    <a:pt x="55102" y="49111"/>
                    <a:pt x="55055" y="48457"/>
                  </a:cubicBezTo>
                  <a:cubicBezTo>
                    <a:pt x="56968" y="47268"/>
                    <a:pt x="58966" y="44259"/>
                    <a:pt x="59040" y="41197"/>
                  </a:cubicBezTo>
                  <a:cubicBezTo>
                    <a:pt x="59054" y="40582"/>
                    <a:pt x="59003" y="40037"/>
                    <a:pt x="58884" y="39575"/>
                  </a:cubicBezTo>
                  <a:cubicBezTo>
                    <a:pt x="59719" y="38157"/>
                    <a:pt x="60301" y="36180"/>
                    <a:pt x="60483" y="34134"/>
                  </a:cubicBezTo>
                  <a:cubicBezTo>
                    <a:pt x="60557" y="33290"/>
                    <a:pt x="60483" y="32540"/>
                    <a:pt x="60263" y="31905"/>
                  </a:cubicBezTo>
                  <a:cubicBezTo>
                    <a:pt x="61011" y="31202"/>
                    <a:pt x="61811" y="29600"/>
                    <a:pt x="61559" y="25943"/>
                  </a:cubicBezTo>
                  <a:cubicBezTo>
                    <a:pt x="61448" y="24317"/>
                    <a:pt x="60899" y="23118"/>
                    <a:pt x="59973" y="22468"/>
                  </a:cubicBezTo>
                  <a:cubicBezTo>
                    <a:pt x="60606" y="20660"/>
                    <a:pt x="60819" y="17939"/>
                    <a:pt x="59548" y="15598"/>
                  </a:cubicBezTo>
                  <a:cubicBezTo>
                    <a:pt x="59038" y="14660"/>
                    <a:pt x="58320" y="14132"/>
                    <a:pt x="57464" y="14065"/>
                  </a:cubicBezTo>
                  <a:cubicBezTo>
                    <a:pt x="56900" y="12100"/>
                    <a:pt x="55418" y="10226"/>
                    <a:pt x="53668" y="9271"/>
                  </a:cubicBezTo>
                  <a:cubicBezTo>
                    <a:pt x="53197" y="9014"/>
                    <a:pt x="52732" y="8839"/>
                    <a:pt x="52288" y="8749"/>
                  </a:cubicBezTo>
                  <a:cubicBezTo>
                    <a:pt x="52181" y="7646"/>
                    <a:pt x="51560" y="5765"/>
                    <a:pt x="48743" y="4713"/>
                  </a:cubicBezTo>
                  <a:cubicBezTo>
                    <a:pt x="48216" y="4516"/>
                    <a:pt x="47660" y="4420"/>
                    <a:pt x="47096" y="4420"/>
                  </a:cubicBezTo>
                  <a:cubicBezTo>
                    <a:pt x="45966" y="4420"/>
                    <a:pt x="44803" y="4806"/>
                    <a:pt x="43774" y="5536"/>
                  </a:cubicBezTo>
                  <a:cubicBezTo>
                    <a:pt x="43117" y="3947"/>
                    <a:pt x="42094" y="2779"/>
                    <a:pt x="40945" y="2322"/>
                  </a:cubicBezTo>
                  <a:cubicBezTo>
                    <a:pt x="39832" y="1879"/>
                    <a:pt x="38785" y="1658"/>
                    <a:pt x="37834" y="1658"/>
                  </a:cubicBezTo>
                  <a:cubicBezTo>
                    <a:pt x="36930" y="1658"/>
                    <a:pt x="36112" y="1857"/>
                    <a:pt x="35404" y="2252"/>
                  </a:cubicBezTo>
                  <a:cubicBezTo>
                    <a:pt x="34770" y="1445"/>
                    <a:pt x="33814" y="789"/>
                    <a:pt x="32562" y="303"/>
                  </a:cubicBezTo>
                  <a:cubicBezTo>
                    <a:pt x="32044" y="102"/>
                    <a:pt x="31505" y="0"/>
                    <a:pt x="309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70785;p39">
              <a:extLst>
                <a:ext uri="{FF2B5EF4-FFF2-40B4-BE49-F238E27FC236}">
                  <a16:creationId xmlns:a16="http://schemas.microsoft.com/office/drawing/2014/main" id="{E8EA50DF-D1E7-4807-B729-8346725C62CF}"/>
                </a:ext>
              </a:extLst>
            </p:cNvPr>
            <p:cNvSpPr/>
            <p:nvPr/>
          </p:nvSpPr>
          <p:spPr>
            <a:xfrm>
              <a:off x="4599100" y="3865950"/>
              <a:ext cx="684100" cy="263175"/>
            </a:xfrm>
            <a:custGeom>
              <a:avLst/>
              <a:gdLst/>
              <a:ahLst/>
              <a:cxnLst/>
              <a:rect l="l" t="t" r="r" b="b"/>
              <a:pathLst>
                <a:path w="27364" h="10527" extrusionOk="0">
                  <a:moveTo>
                    <a:pt x="6879" y="0"/>
                  </a:moveTo>
                  <a:cubicBezTo>
                    <a:pt x="3269" y="0"/>
                    <a:pt x="1" y="2524"/>
                    <a:pt x="1" y="2524"/>
                  </a:cubicBezTo>
                  <a:lnTo>
                    <a:pt x="14314" y="10526"/>
                  </a:lnTo>
                  <a:lnTo>
                    <a:pt x="27364" y="3246"/>
                  </a:lnTo>
                  <a:cubicBezTo>
                    <a:pt x="25498" y="958"/>
                    <a:pt x="23644" y="132"/>
                    <a:pt x="21939" y="132"/>
                  </a:cubicBezTo>
                  <a:cubicBezTo>
                    <a:pt x="17505" y="132"/>
                    <a:pt x="14081" y="5724"/>
                    <a:pt x="14081" y="5724"/>
                  </a:cubicBezTo>
                  <a:cubicBezTo>
                    <a:pt x="12219" y="1292"/>
                    <a:pt x="9462" y="0"/>
                    <a:pt x="68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70786;p39">
              <a:extLst>
                <a:ext uri="{FF2B5EF4-FFF2-40B4-BE49-F238E27FC236}">
                  <a16:creationId xmlns:a16="http://schemas.microsoft.com/office/drawing/2014/main" id="{F15F99B3-7464-4DA1-A6BB-A6A5CC92EEC7}"/>
                </a:ext>
              </a:extLst>
            </p:cNvPr>
            <p:cNvSpPr/>
            <p:nvPr/>
          </p:nvSpPr>
          <p:spPr>
            <a:xfrm>
              <a:off x="4639750" y="3265950"/>
              <a:ext cx="632150" cy="584800"/>
            </a:xfrm>
            <a:custGeom>
              <a:avLst/>
              <a:gdLst/>
              <a:ahLst/>
              <a:cxnLst/>
              <a:rect l="l" t="t" r="r" b="b"/>
              <a:pathLst>
                <a:path w="25286" h="23392" extrusionOk="0">
                  <a:moveTo>
                    <a:pt x="22733" y="0"/>
                  </a:moveTo>
                  <a:cubicBezTo>
                    <a:pt x="21507" y="0"/>
                    <a:pt x="16004" y="6005"/>
                    <a:pt x="16004" y="6005"/>
                  </a:cubicBezTo>
                  <a:cubicBezTo>
                    <a:pt x="16004" y="6005"/>
                    <a:pt x="13012" y="5664"/>
                    <a:pt x="10594" y="5664"/>
                  </a:cubicBezTo>
                  <a:cubicBezTo>
                    <a:pt x="9390" y="5664"/>
                    <a:pt x="8327" y="5749"/>
                    <a:pt x="7848" y="6002"/>
                  </a:cubicBezTo>
                  <a:cubicBezTo>
                    <a:pt x="7848" y="6002"/>
                    <a:pt x="2417" y="1732"/>
                    <a:pt x="683" y="1732"/>
                  </a:cubicBezTo>
                  <a:cubicBezTo>
                    <a:pt x="375" y="1732"/>
                    <a:pt x="184" y="1866"/>
                    <a:pt x="160" y="2182"/>
                  </a:cubicBezTo>
                  <a:cubicBezTo>
                    <a:pt x="1" y="4281"/>
                    <a:pt x="7681" y="7732"/>
                    <a:pt x="7681" y="7732"/>
                  </a:cubicBezTo>
                  <a:cubicBezTo>
                    <a:pt x="7681" y="7732"/>
                    <a:pt x="6401" y="20581"/>
                    <a:pt x="8162" y="22433"/>
                  </a:cubicBezTo>
                  <a:cubicBezTo>
                    <a:pt x="8841" y="23146"/>
                    <a:pt x="10210" y="23391"/>
                    <a:pt x="11710" y="23391"/>
                  </a:cubicBezTo>
                  <a:cubicBezTo>
                    <a:pt x="14098" y="23391"/>
                    <a:pt x="16818" y="22770"/>
                    <a:pt x="17605" y="22433"/>
                  </a:cubicBezTo>
                  <a:cubicBezTo>
                    <a:pt x="18885" y="21882"/>
                    <a:pt x="17605" y="6970"/>
                    <a:pt x="17605" y="6970"/>
                  </a:cubicBezTo>
                  <a:cubicBezTo>
                    <a:pt x="17605" y="6970"/>
                    <a:pt x="25285" y="2183"/>
                    <a:pt x="22890" y="52"/>
                  </a:cubicBezTo>
                  <a:cubicBezTo>
                    <a:pt x="22850" y="17"/>
                    <a:pt x="22797" y="0"/>
                    <a:pt x="227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70787;p39">
              <a:extLst>
                <a:ext uri="{FF2B5EF4-FFF2-40B4-BE49-F238E27FC236}">
                  <a16:creationId xmlns:a16="http://schemas.microsoft.com/office/drawing/2014/main" id="{8AE2BED9-F292-4FE6-82E1-0AA4FC834D8C}"/>
                </a:ext>
              </a:extLst>
            </p:cNvPr>
            <p:cNvSpPr/>
            <p:nvPr/>
          </p:nvSpPr>
          <p:spPr>
            <a:xfrm>
              <a:off x="4551075" y="3883050"/>
              <a:ext cx="356075" cy="492100"/>
            </a:xfrm>
            <a:custGeom>
              <a:avLst/>
              <a:gdLst/>
              <a:ahLst/>
              <a:cxnLst/>
              <a:rect l="l" t="t" r="r" b="b"/>
              <a:pathLst>
                <a:path w="14243" h="19684" extrusionOk="0">
                  <a:moveTo>
                    <a:pt x="1121" y="1"/>
                  </a:moveTo>
                  <a:lnTo>
                    <a:pt x="0" y="15547"/>
                  </a:lnTo>
                  <a:lnTo>
                    <a:pt x="14242" y="19684"/>
                  </a:lnTo>
                  <a:lnTo>
                    <a:pt x="14242" y="2561"/>
                  </a:lnTo>
                  <a:lnTo>
                    <a:pt x="112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70788;p39">
              <a:extLst>
                <a:ext uri="{FF2B5EF4-FFF2-40B4-BE49-F238E27FC236}">
                  <a16:creationId xmlns:a16="http://schemas.microsoft.com/office/drawing/2014/main" id="{1E78E4D2-B134-4AF8-B747-247E6B720130}"/>
                </a:ext>
              </a:extLst>
            </p:cNvPr>
            <p:cNvSpPr/>
            <p:nvPr/>
          </p:nvSpPr>
          <p:spPr>
            <a:xfrm>
              <a:off x="4995100" y="3883050"/>
              <a:ext cx="356075" cy="492100"/>
            </a:xfrm>
            <a:custGeom>
              <a:avLst/>
              <a:gdLst/>
              <a:ahLst/>
              <a:cxnLst/>
              <a:rect l="l" t="t" r="r" b="b"/>
              <a:pathLst>
                <a:path w="14243" h="19684" extrusionOk="0">
                  <a:moveTo>
                    <a:pt x="13122" y="1"/>
                  </a:moveTo>
                  <a:lnTo>
                    <a:pt x="1" y="2561"/>
                  </a:lnTo>
                  <a:lnTo>
                    <a:pt x="1" y="19684"/>
                  </a:lnTo>
                  <a:lnTo>
                    <a:pt x="14243" y="15547"/>
                  </a:lnTo>
                  <a:lnTo>
                    <a:pt x="1312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70789;p39">
              <a:extLst>
                <a:ext uri="{FF2B5EF4-FFF2-40B4-BE49-F238E27FC236}">
                  <a16:creationId xmlns:a16="http://schemas.microsoft.com/office/drawing/2014/main" id="{1AE2764F-6CDD-4CCB-B9BA-B2AAE7A8DB26}"/>
                </a:ext>
              </a:extLst>
            </p:cNvPr>
            <p:cNvSpPr/>
            <p:nvPr/>
          </p:nvSpPr>
          <p:spPr>
            <a:xfrm>
              <a:off x="4907125" y="3947050"/>
              <a:ext cx="88000" cy="428100"/>
            </a:xfrm>
            <a:custGeom>
              <a:avLst/>
              <a:gdLst/>
              <a:ahLst/>
              <a:cxnLst/>
              <a:rect l="l" t="t" r="r" b="b"/>
              <a:pathLst>
                <a:path w="3520" h="17124" extrusionOk="0">
                  <a:moveTo>
                    <a:pt x="0" y="1"/>
                  </a:moveTo>
                  <a:lnTo>
                    <a:pt x="0" y="17124"/>
                  </a:lnTo>
                  <a:lnTo>
                    <a:pt x="3520" y="17124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70790;p39">
              <a:extLst>
                <a:ext uri="{FF2B5EF4-FFF2-40B4-BE49-F238E27FC236}">
                  <a16:creationId xmlns:a16="http://schemas.microsoft.com/office/drawing/2014/main" id="{370CB9B1-6314-4295-8803-7E8502A2561F}"/>
                </a:ext>
              </a:extLst>
            </p:cNvPr>
            <p:cNvSpPr/>
            <p:nvPr/>
          </p:nvSpPr>
          <p:spPr>
            <a:xfrm>
              <a:off x="4911875" y="3756275"/>
              <a:ext cx="46850" cy="68800"/>
            </a:xfrm>
            <a:custGeom>
              <a:avLst/>
              <a:gdLst/>
              <a:ahLst/>
              <a:cxnLst/>
              <a:rect l="l" t="t" r="r" b="b"/>
              <a:pathLst>
                <a:path w="1874" h="2752" extrusionOk="0">
                  <a:moveTo>
                    <a:pt x="167" y="1"/>
                  </a:moveTo>
                  <a:cubicBezTo>
                    <a:pt x="113" y="1"/>
                    <a:pt x="61" y="30"/>
                    <a:pt x="36" y="81"/>
                  </a:cubicBezTo>
                  <a:cubicBezTo>
                    <a:pt x="0" y="153"/>
                    <a:pt x="29" y="240"/>
                    <a:pt x="101" y="275"/>
                  </a:cubicBezTo>
                  <a:cubicBezTo>
                    <a:pt x="115" y="285"/>
                    <a:pt x="1576" y="1033"/>
                    <a:pt x="1520" y="2601"/>
                  </a:cubicBezTo>
                  <a:cubicBezTo>
                    <a:pt x="1517" y="2681"/>
                    <a:pt x="1581" y="2749"/>
                    <a:pt x="1661" y="2752"/>
                  </a:cubicBezTo>
                  <a:lnTo>
                    <a:pt x="1666" y="2752"/>
                  </a:lnTo>
                  <a:cubicBezTo>
                    <a:pt x="1744" y="2752"/>
                    <a:pt x="1808" y="2691"/>
                    <a:pt x="1811" y="2610"/>
                  </a:cubicBezTo>
                  <a:cubicBezTo>
                    <a:pt x="1874" y="857"/>
                    <a:pt x="298" y="48"/>
                    <a:pt x="230" y="16"/>
                  </a:cubicBezTo>
                  <a:cubicBezTo>
                    <a:pt x="210" y="5"/>
                    <a:pt x="188" y="1"/>
                    <a:pt x="1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70791;p39">
              <a:extLst>
                <a:ext uri="{FF2B5EF4-FFF2-40B4-BE49-F238E27FC236}">
                  <a16:creationId xmlns:a16="http://schemas.microsoft.com/office/drawing/2014/main" id="{3BC2D850-BEBE-4D7A-8CC7-688EEBCFDF9C}"/>
                </a:ext>
              </a:extLst>
            </p:cNvPr>
            <p:cNvSpPr/>
            <p:nvPr/>
          </p:nvSpPr>
          <p:spPr>
            <a:xfrm>
              <a:off x="4955500" y="3739725"/>
              <a:ext cx="46150" cy="85350"/>
            </a:xfrm>
            <a:custGeom>
              <a:avLst/>
              <a:gdLst/>
              <a:ahLst/>
              <a:cxnLst/>
              <a:rect l="l" t="t" r="r" b="b"/>
              <a:pathLst>
                <a:path w="1846" h="3414" extrusionOk="0">
                  <a:moveTo>
                    <a:pt x="1681" y="0"/>
                  </a:moveTo>
                  <a:cubicBezTo>
                    <a:pt x="1661" y="0"/>
                    <a:pt x="1641" y="5"/>
                    <a:pt x="1621" y="13"/>
                  </a:cubicBezTo>
                  <a:cubicBezTo>
                    <a:pt x="1606" y="20"/>
                    <a:pt x="1" y="751"/>
                    <a:pt x="560" y="3299"/>
                  </a:cubicBezTo>
                  <a:cubicBezTo>
                    <a:pt x="574" y="3368"/>
                    <a:pt x="634" y="3414"/>
                    <a:pt x="702" y="3414"/>
                  </a:cubicBezTo>
                  <a:cubicBezTo>
                    <a:pt x="712" y="3414"/>
                    <a:pt x="723" y="3412"/>
                    <a:pt x="732" y="3409"/>
                  </a:cubicBezTo>
                  <a:cubicBezTo>
                    <a:pt x="811" y="3391"/>
                    <a:pt x="861" y="3313"/>
                    <a:pt x="842" y="3235"/>
                  </a:cubicBezTo>
                  <a:cubicBezTo>
                    <a:pt x="337" y="930"/>
                    <a:pt x="1683" y="304"/>
                    <a:pt x="1739" y="280"/>
                  </a:cubicBezTo>
                  <a:cubicBezTo>
                    <a:pt x="1812" y="248"/>
                    <a:pt x="1846" y="161"/>
                    <a:pt x="1813" y="89"/>
                  </a:cubicBezTo>
                  <a:cubicBezTo>
                    <a:pt x="1790" y="34"/>
                    <a:pt x="1737" y="0"/>
                    <a:pt x="16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70792;p39">
              <a:extLst>
                <a:ext uri="{FF2B5EF4-FFF2-40B4-BE49-F238E27FC236}">
                  <a16:creationId xmlns:a16="http://schemas.microsoft.com/office/drawing/2014/main" id="{1680D220-8497-420D-8F68-B5B973961684}"/>
                </a:ext>
              </a:extLst>
            </p:cNvPr>
            <p:cNvSpPr/>
            <p:nvPr/>
          </p:nvSpPr>
          <p:spPr>
            <a:xfrm>
              <a:off x="4736225" y="3515150"/>
              <a:ext cx="219100" cy="166450"/>
            </a:xfrm>
            <a:custGeom>
              <a:avLst/>
              <a:gdLst/>
              <a:ahLst/>
              <a:cxnLst/>
              <a:rect l="l" t="t" r="r" b="b"/>
              <a:pathLst>
                <a:path w="8764" h="6658" extrusionOk="0">
                  <a:moveTo>
                    <a:pt x="2239" y="959"/>
                  </a:moveTo>
                  <a:cubicBezTo>
                    <a:pt x="3840" y="959"/>
                    <a:pt x="6906" y="1394"/>
                    <a:pt x="6906" y="1394"/>
                  </a:cubicBezTo>
                  <a:cubicBezTo>
                    <a:pt x="7495" y="1472"/>
                    <a:pt x="7448" y="5108"/>
                    <a:pt x="7436" y="5450"/>
                  </a:cubicBezTo>
                  <a:cubicBezTo>
                    <a:pt x="7429" y="5639"/>
                    <a:pt x="5796" y="5697"/>
                    <a:pt x="4262" y="5697"/>
                  </a:cubicBezTo>
                  <a:cubicBezTo>
                    <a:pt x="3010" y="5697"/>
                    <a:pt x="1824" y="5659"/>
                    <a:pt x="1641" y="5620"/>
                  </a:cubicBezTo>
                  <a:cubicBezTo>
                    <a:pt x="1232" y="5535"/>
                    <a:pt x="869" y="1522"/>
                    <a:pt x="1323" y="1093"/>
                  </a:cubicBezTo>
                  <a:cubicBezTo>
                    <a:pt x="1426" y="997"/>
                    <a:pt x="1769" y="959"/>
                    <a:pt x="2239" y="959"/>
                  </a:cubicBezTo>
                  <a:close/>
                  <a:moveTo>
                    <a:pt x="1814" y="0"/>
                  </a:moveTo>
                  <a:cubicBezTo>
                    <a:pt x="1191" y="0"/>
                    <a:pt x="736" y="53"/>
                    <a:pt x="599" y="189"/>
                  </a:cubicBezTo>
                  <a:cubicBezTo>
                    <a:pt x="0" y="788"/>
                    <a:pt x="479" y="6429"/>
                    <a:pt x="1019" y="6550"/>
                  </a:cubicBezTo>
                  <a:cubicBezTo>
                    <a:pt x="1261" y="6604"/>
                    <a:pt x="2817" y="6658"/>
                    <a:pt x="4465" y="6658"/>
                  </a:cubicBezTo>
                  <a:cubicBezTo>
                    <a:pt x="6499" y="6658"/>
                    <a:pt x="8673" y="6576"/>
                    <a:pt x="8682" y="6311"/>
                  </a:cubicBezTo>
                  <a:cubicBezTo>
                    <a:pt x="8701" y="5830"/>
                    <a:pt x="8763" y="720"/>
                    <a:pt x="7980" y="609"/>
                  </a:cubicBezTo>
                  <a:cubicBezTo>
                    <a:pt x="7980" y="609"/>
                    <a:pt x="3932" y="0"/>
                    <a:pt x="18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0793;p39">
              <a:extLst>
                <a:ext uri="{FF2B5EF4-FFF2-40B4-BE49-F238E27FC236}">
                  <a16:creationId xmlns:a16="http://schemas.microsoft.com/office/drawing/2014/main" id="{77C3C1EE-442A-4925-97D4-7E816D7D0649}"/>
                </a:ext>
              </a:extLst>
            </p:cNvPr>
            <p:cNvSpPr/>
            <p:nvPr/>
          </p:nvSpPr>
          <p:spPr>
            <a:xfrm>
              <a:off x="4968350" y="3515150"/>
              <a:ext cx="219100" cy="166450"/>
            </a:xfrm>
            <a:custGeom>
              <a:avLst/>
              <a:gdLst/>
              <a:ahLst/>
              <a:cxnLst/>
              <a:rect l="l" t="t" r="r" b="b"/>
              <a:pathLst>
                <a:path w="8764" h="6658" extrusionOk="0">
                  <a:moveTo>
                    <a:pt x="6528" y="960"/>
                  </a:moveTo>
                  <a:cubicBezTo>
                    <a:pt x="6997" y="960"/>
                    <a:pt x="7339" y="997"/>
                    <a:pt x="7442" y="1093"/>
                  </a:cubicBezTo>
                  <a:cubicBezTo>
                    <a:pt x="7897" y="1522"/>
                    <a:pt x="7533" y="5534"/>
                    <a:pt x="7125" y="5620"/>
                  </a:cubicBezTo>
                  <a:cubicBezTo>
                    <a:pt x="6942" y="5658"/>
                    <a:pt x="5767" y="5696"/>
                    <a:pt x="4521" y="5696"/>
                  </a:cubicBezTo>
                  <a:cubicBezTo>
                    <a:pt x="2982" y="5696"/>
                    <a:pt x="1337" y="5638"/>
                    <a:pt x="1330" y="5450"/>
                  </a:cubicBezTo>
                  <a:cubicBezTo>
                    <a:pt x="1315" y="5108"/>
                    <a:pt x="1269" y="1472"/>
                    <a:pt x="1860" y="1394"/>
                  </a:cubicBezTo>
                  <a:cubicBezTo>
                    <a:pt x="1860" y="1394"/>
                    <a:pt x="4927" y="960"/>
                    <a:pt x="6528" y="960"/>
                  </a:cubicBezTo>
                  <a:close/>
                  <a:moveTo>
                    <a:pt x="6950" y="0"/>
                  </a:moveTo>
                  <a:cubicBezTo>
                    <a:pt x="4832" y="0"/>
                    <a:pt x="784" y="609"/>
                    <a:pt x="784" y="609"/>
                  </a:cubicBezTo>
                  <a:cubicBezTo>
                    <a:pt x="1" y="720"/>
                    <a:pt x="63" y="5830"/>
                    <a:pt x="81" y="6311"/>
                  </a:cubicBezTo>
                  <a:cubicBezTo>
                    <a:pt x="91" y="6576"/>
                    <a:pt x="2258" y="6658"/>
                    <a:pt x="4290" y="6658"/>
                  </a:cubicBezTo>
                  <a:cubicBezTo>
                    <a:pt x="5941" y="6658"/>
                    <a:pt x="7503" y="6604"/>
                    <a:pt x="7745" y="6550"/>
                  </a:cubicBezTo>
                  <a:cubicBezTo>
                    <a:pt x="8284" y="6429"/>
                    <a:pt x="8764" y="788"/>
                    <a:pt x="8165" y="189"/>
                  </a:cubicBezTo>
                  <a:cubicBezTo>
                    <a:pt x="8028" y="53"/>
                    <a:pt x="7573" y="0"/>
                    <a:pt x="69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0794;p39">
              <a:extLst>
                <a:ext uri="{FF2B5EF4-FFF2-40B4-BE49-F238E27FC236}">
                  <a16:creationId xmlns:a16="http://schemas.microsoft.com/office/drawing/2014/main" id="{FF4F2EE2-D24E-4246-B39C-5ED7B6AA8FED}"/>
                </a:ext>
              </a:extLst>
            </p:cNvPr>
            <p:cNvSpPr/>
            <p:nvPr/>
          </p:nvSpPr>
          <p:spPr>
            <a:xfrm>
              <a:off x="4853400" y="3579200"/>
              <a:ext cx="51475" cy="62875"/>
            </a:xfrm>
            <a:custGeom>
              <a:avLst/>
              <a:gdLst/>
              <a:ahLst/>
              <a:cxnLst/>
              <a:rect l="l" t="t" r="r" b="b"/>
              <a:pathLst>
                <a:path w="2059" h="2515" extrusionOk="0">
                  <a:moveTo>
                    <a:pt x="1488" y="1"/>
                  </a:moveTo>
                  <a:cubicBezTo>
                    <a:pt x="1476" y="1"/>
                    <a:pt x="1464" y="2"/>
                    <a:pt x="1451" y="6"/>
                  </a:cubicBezTo>
                  <a:cubicBezTo>
                    <a:pt x="1373" y="24"/>
                    <a:pt x="1325" y="104"/>
                    <a:pt x="1345" y="182"/>
                  </a:cubicBezTo>
                  <a:cubicBezTo>
                    <a:pt x="1516" y="890"/>
                    <a:pt x="1681" y="1987"/>
                    <a:pt x="1486" y="2221"/>
                  </a:cubicBezTo>
                  <a:cubicBezTo>
                    <a:pt x="1225" y="2221"/>
                    <a:pt x="662" y="1124"/>
                    <a:pt x="303" y="98"/>
                  </a:cubicBezTo>
                  <a:cubicBezTo>
                    <a:pt x="282" y="38"/>
                    <a:pt x="226" y="1"/>
                    <a:pt x="167" y="1"/>
                  </a:cubicBezTo>
                  <a:cubicBezTo>
                    <a:pt x="150" y="1"/>
                    <a:pt x="134" y="4"/>
                    <a:pt x="117" y="10"/>
                  </a:cubicBezTo>
                  <a:cubicBezTo>
                    <a:pt x="40" y="36"/>
                    <a:pt x="1" y="119"/>
                    <a:pt x="28" y="196"/>
                  </a:cubicBezTo>
                  <a:cubicBezTo>
                    <a:pt x="219" y="741"/>
                    <a:pt x="888" y="2515"/>
                    <a:pt x="1486" y="2515"/>
                  </a:cubicBezTo>
                  <a:cubicBezTo>
                    <a:pt x="1584" y="2515"/>
                    <a:pt x="1672" y="2469"/>
                    <a:pt x="1736" y="2389"/>
                  </a:cubicBezTo>
                  <a:cubicBezTo>
                    <a:pt x="2058" y="1977"/>
                    <a:pt x="1701" y="422"/>
                    <a:pt x="1626" y="112"/>
                  </a:cubicBezTo>
                  <a:cubicBezTo>
                    <a:pt x="1610" y="47"/>
                    <a:pt x="1553" y="1"/>
                    <a:pt x="14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0795;p39">
              <a:extLst>
                <a:ext uri="{FF2B5EF4-FFF2-40B4-BE49-F238E27FC236}">
                  <a16:creationId xmlns:a16="http://schemas.microsoft.com/office/drawing/2014/main" id="{FDEF84C6-0DA4-458C-9231-56C76EE5391F}"/>
                </a:ext>
              </a:extLst>
            </p:cNvPr>
            <p:cNvSpPr/>
            <p:nvPr/>
          </p:nvSpPr>
          <p:spPr>
            <a:xfrm>
              <a:off x="5015850" y="3579150"/>
              <a:ext cx="37825" cy="54000"/>
            </a:xfrm>
            <a:custGeom>
              <a:avLst/>
              <a:gdLst/>
              <a:ahLst/>
              <a:cxnLst/>
              <a:rect l="l" t="t" r="r" b="b"/>
              <a:pathLst>
                <a:path w="1513" h="2160" extrusionOk="0">
                  <a:moveTo>
                    <a:pt x="1347" y="1"/>
                  </a:moveTo>
                  <a:cubicBezTo>
                    <a:pt x="1286" y="1"/>
                    <a:pt x="1231" y="39"/>
                    <a:pt x="1211" y="100"/>
                  </a:cubicBezTo>
                  <a:cubicBezTo>
                    <a:pt x="973" y="793"/>
                    <a:pt x="651" y="1575"/>
                    <a:pt x="479" y="1810"/>
                  </a:cubicBezTo>
                  <a:cubicBezTo>
                    <a:pt x="392" y="1556"/>
                    <a:pt x="314" y="798"/>
                    <a:pt x="293" y="143"/>
                  </a:cubicBezTo>
                  <a:cubicBezTo>
                    <a:pt x="292" y="65"/>
                    <a:pt x="226" y="2"/>
                    <a:pt x="148" y="2"/>
                  </a:cubicBezTo>
                  <a:lnTo>
                    <a:pt x="143" y="2"/>
                  </a:lnTo>
                  <a:cubicBezTo>
                    <a:pt x="63" y="6"/>
                    <a:pt x="1" y="73"/>
                    <a:pt x="2" y="154"/>
                  </a:cubicBezTo>
                  <a:cubicBezTo>
                    <a:pt x="66" y="2064"/>
                    <a:pt x="319" y="2128"/>
                    <a:pt x="412" y="2151"/>
                  </a:cubicBezTo>
                  <a:cubicBezTo>
                    <a:pt x="431" y="2155"/>
                    <a:pt x="448" y="2159"/>
                    <a:pt x="469" y="2159"/>
                  </a:cubicBezTo>
                  <a:cubicBezTo>
                    <a:pt x="608" y="2159"/>
                    <a:pt x="878" y="1968"/>
                    <a:pt x="1485" y="194"/>
                  </a:cubicBezTo>
                  <a:cubicBezTo>
                    <a:pt x="1512" y="119"/>
                    <a:pt x="1471" y="36"/>
                    <a:pt x="1396" y="9"/>
                  </a:cubicBezTo>
                  <a:cubicBezTo>
                    <a:pt x="1379" y="4"/>
                    <a:pt x="1363" y="1"/>
                    <a:pt x="1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0796;p39">
              <a:extLst>
                <a:ext uri="{FF2B5EF4-FFF2-40B4-BE49-F238E27FC236}">
                  <a16:creationId xmlns:a16="http://schemas.microsoft.com/office/drawing/2014/main" id="{13728BBA-B55E-4058-8FEC-ACF0FF91656D}"/>
                </a:ext>
              </a:extLst>
            </p:cNvPr>
            <p:cNvSpPr/>
            <p:nvPr/>
          </p:nvSpPr>
          <p:spPr>
            <a:xfrm>
              <a:off x="4703625" y="3364700"/>
              <a:ext cx="116075" cy="71825"/>
            </a:xfrm>
            <a:custGeom>
              <a:avLst/>
              <a:gdLst/>
              <a:ahLst/>
              <a:cxnLst/>
              <a:rect l="l" t="t" r="r" b="b"/>
              <a:pathLst>
                <a:path w="4643" h="2873" extrusionOk="0">
                  <a:moveTo>
                    <a:pt x="154" y="1"/>
                  </a:moveTo>
                  <a:cubicBezTo>
                    <a:pt x="76" y="1"/>
                    <a:pt x="21" y="55"/>
                    <a:pt x="10" y="128"/>
                  </a:cubicBezTo>
                  <a:cubicBezTo>
                    <a:pt x="0" y="207"/>
                    <a:pt x="57" y="281"/>
                    <a:pt x="136" y="291"/>
                  </a:cubicBezTo>
                  <a:cubicBezTo>
                    <a:pt x="165" y="295"/>
                    <a:pt x="2966" y="667"/>
                    <a:pt x="4353" y="2807"/>
                  </a:cubicBezTo>
                  <a:cubicBezTo>
                    <a:pt x="4381" y="2850"/>
                    <a:pt x="4428" y="2873"/>
                    <a:pt x="4476" y="2873"/>
                  </a:cubicBezTo>
                  <a:cubicBezTo>
                    <a:pt x="4504" y="2873"/>
                    <a:pt x="4530" y="2865"/>
                    <a:pt x="4556" y="2851"/>
                  </a:cubicBezTo>
                  <a:cubicBezTo>
                    <a:pt x="4622" y="2807"/>
                    <a:pt x="4642" y="2716"/>
                    <a:pt x="4598" y="2648"/>
                  </a:cubicBezTo>
                  <a:cubicBezTo>
                    <a:pt x="3138" y="396"/>
                    <a:pt x="294" y="19"/>
                    <a:pt x="173" y="2"/>
                  </a:cubicBezTo>
                  <a:cubicBezTo>
                    <a:pt x="167" y="1"/>
                    <a:pt x="160" y="1"/>
                    <a:pt x="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70797;p39">
              <a:extLst>
                <a:ext uri="{FF2B5EF4-FFF2-40B4-BE49-F238E27FC236}">
                  <a16:creationId xmlns:a16="http://schemas.microsoft.com/office/drawing/2014/main" id="{EA3D4E9E-87C7-4D36-B982-79A570804FAB}"/>
                </a:ext>
              </a:extLst>
            </p:cNvPr>
            <p:cNvSpPr/>
            <p:nvPr/>
          </p:nvSpPr>
          <p:spPr>
            <a:xfrm>
              <a:off x="5070625" y="3336200"/>
              <a:ext cx="108975" cy="88300"/>
            </a:xfrm>
            <a:custGeom>
              <a:avLst/>
              <a:gdLst/>
              <a:ahLst/>
              <a:cxnLst/>
              <a:rect l="l" t="t" r="r" b="b"/>
              <a:pathLst>
                <a:path w="4359" h="3532" extrusionOk="0">
                  <a:moveTo>
                    <a:pt x="4196" y="1"/>
                  </a:moveTo>
                  <a:cubicBezTo>
                    <a:pt x="4180" y="1"/>
                    <a:pt x="4164" y="4"/>
                    <a:pt x="4148" y="9"/>
                  </a:cubicBezTo>
                  <a:cubicBezTo>
                    <a:pt x="4018" y="53"/>
                    <a:pt x="933" y="1135"/>
                    <a:pt x="31" y="3331"/>
                  </a:cubicBezTo>
                  <a:cubicBezTo>
                    <a:pt x="1" y="3405"/>
                    <a:pt x="36" y="3490"/>
                    <a:pt x="110" y="3522"/>
                  </a:cubicBezTo>
                  <a:cubicBezTo>
                    <a:pt x="129" y="3529"/>
                    <a:pt x="148" y="3531"/>
                    <a:pt x="165" y="3531"/>
                  </a:cubicBezTo>
                  <a:cubicBezTo>
                    <a:pt x="224" y="3531"/>
                    <a:pt x="278" y="3497"/>
                    <a:pt x="299" y="3441"/>
                  </a:cubicBezTo>
                  <a:cubicBezTo>
                    <a:pt x="1152" y="1369"/>
                    <a:pt x="4211" y="294"/>
                    <a:pt x="4243" y="283"/>
                  </a:cubicBezTo>
                  <a:cubicBezTo>
                    <a:pt x="4318" y="259"/>
                    <a:pt x="4359" y="175"/>
                    <a:pt x="4332" y="99"/>
                  </a:cubicBezTo>
                  <a:cubicBezTo>
                    <a:pt x="4313" y="39"/>
                    <a:pt x="4257" y="1"/>
                    <a:pt x="41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70798;p39">
              <a:extLst>
                <a:ext uri="{FF2B5EF4-FFF2-40B4-BE49-F238E27FC236}">
                  <a16:creationId xmlns:a16="http://schemas.microsoft.com/office/drawing/2014/main" id="{2A9DF6E2-37EC-4CA3-A232-7EDEF0EE8592}"/>
                </a:ext>
              </a:extLst>
            </p:cNvPr>
            <p:cNvSpPr/>
            <p:nvPr/>
          </p:nvSpPr>
          <p:spPr>
            <a:xfrm>
              <a:off x="4422675" y="3856800"/>
              <a:ext cx="264800" cy="319850"/>
            </a:xfrm>
            <a:custGeom>
              <a:avLst/>
              <a:gdLst/>
              <a:ahLst/>
              <a:cxnLst/>
              <a:rect l="l" t="t" r="r" b="b"/>
              <a:pathLst>
                <a:path w="10592" h="12794" extrusionOk="0">
                  <a:moveTo>
                    <a:pt x="3909" y="1"/>
                  </a:moveTo>
                  <a:lnTo>
                    <a:pt x="0" y="2192"/>
                  </a:lnTo>
                  <a:cubicBezTo>
                    <a:pt x="0" y="2192"/>
                    <a:pt x="889" y="7918"/>
                    <a:pt x="4455" y="10274"/>
                  </a:cubicBezTo>
                  <a:cubicBezTo>
                    <a:pt x="8020" y="12629"/>
                    <a:pt x="8841" y="12794"/>
                    <a:pt x="8841" y="12794"/>
                  </a:cubicBezTo>
                  <a:lnTo>
                    <a:pt x="10591" y="8558"/>
                  </a:lnTo>
                  <a:lnTo>
                    <a:pt x="10591" y="8558"/>
                  </a:lnTo>
                  <a:cubicBezTo>
                    <a:pt x="10435" y="8570"/>
                    <a:pt x="10283" y="8576"/>
                    <a:pt x="10134" y="8576"/>
                  </a:cubicBezTo>
                  <a:cubicBezTo>
                    <a:pt x="4466" y="8576"/>
                    <a:pt x="3909" y="1"/>
                    <a:pt x="39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70799;p39">
              <a:extLst>
                <a:ext uri="{FF2B5EF4-FFF2-40B4-BE49-F238E27FC236}">
                  <a16:creationId xmlns:a16="http://schemas.microsoft.com/office/drawing/2014/main" id="{083B61E6-C682-4C56-9B5F-A0C430F5512D}"/>
                </a:ext>
              </a:extLst>
            </p:cNvPr>
            <p:cNvSpPr/>
            <p:nvPr/>
          </p:nvSpPr>
          <p:spPr>
            <a:xfrm>
              <a:off x="4364875" y="3821175"/>
              <a:ext cx="195125" cy="108225"/>
            </a:xfrm>
            <a:custGeom>
              <a:avLst/>
              <a:gdLst/>
              <a:ahLst/>
              <a:cxnLst/>
              <a:rect l="l" t="t" r="r" b="b"/>
              <a:pathLst>
                <a:path w="7805" h="4329" extrusionOk="0">
                  <a:moveTo>
                    <a:pt x="3434" y="0"/>
                  </a:moveTo>
                  <a:cubicBezTo>
                    <a:pt x="3316" y="0"/>
                    <a:pt x="3203" y="58"/>
                    <a:pt x="3108" y="187"/>
                  </a:cubicBezTo>
                  <a:cubicBezTo>
                    <a:pt x="2794" y="613"/>
                    <a:pt x="3079" y="1626"/>
                    <a:pt x="3853" y="2067"/>
                  </a:cubicBezTo>
                  <a:lnTo>
                    <a:pt x="3853" y="2067"/>
                  </a:lnTo>
                  <a:lnTo>
                    <a:pt x="1" y="3905"/>
                  </a:lnTo>
                  <a:cubicBezTo>
                    <a:pt x="1" y="3905"/>
                    <a:pt x="748" y="4329"/>
                    <a:pt x="1678" y="4329"/>
                  </a:cubicBezTo>
                  <a:cubicBezTo>
                    <a:pt x="2326" y="4329"/>
                    <a:pt x="3063" y="4123"/>
                    <a:pt x="3696" y="3422"/>
                  </a:cubicBezTo>
                  <a:cubicBezTo>
                    <a:pt x="4034" y="3048"/>
                    <a:pt x="4227" y="2641"/>
                    <a:pt x="4315" y="2241"/>
                  </a:cubicBezTo>
                  <a:lnTo>
                    <a:pt x="4315" y="2241"/>
                  </a:lnTo>
                  <a:cubicBezTo>
                    <a:pt x="4425" y="2264"/>
                    <a:pt x="4541" y="2277"/>
                    <a:pt x="4664" y="2277"/>
                  </a:cubicBezTo>
                  <a:cubicBezTo>
                    <a:pt x="5463" y="2277"/>
                    <a:pt x="6526" y="1748"/>
                    <a:pt x="7804" y="181"/>
                  </a:cubicBezTo>
                  <a:lnTo>
                    <a:pt x="7804" y="181"/>
                  </a:lnTo>
                  <a:lnTo>
                    <a:pt x="4371" y="1820"/>
                  </a:lnTo>
                  <a:lnTo>
                    <a:pt x="4371" y="1820"/>
                  </a:lnTo>
                  <a:cubicBezTo>
                    <a:pt x="4418" y="835"/>
                    <a:pt x="3884" y="0"/>
                    <a:pt x="34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70800;p39">
              <a:extLst>
                <a:ext uri="{FF2B5EF4-FFF2-40B4-BE49-F238E27FC236}">
                  <a16:creationId xmlns:a16="http://schemas.microsoft.com/office/drawing/2014/main" id="{54315AE9-7F4E-4C19-ABB1-9AA0E15ADF3D}"/>
                </a:ext>
              </a:extLst>
            </p:cNvPr>
            <p:cNvSpPr/>
            <p:nvPr/>
          </p:nvSpPr>
          <p:spPr>
            <a:xfrm>
              <a:off x="4360725" y="3817500"/>
              <a:ext cx="203350" cy="115425"/>
            </a:xfrm>
            <a:custGeom>
              <a:avLst/>
              <a:gdLst/>
              <a:ahLst/>
              <a:cxnLst/>
              <a:rect l="l" t="t" r="r" b="b"/>
              <a:pathLst>
                <a:path w="8134" h="4617" extrusionOk="0">
                  <a:moveTo>
                    <a:pt x="3601" y="293"/>
                  </a:moveTo>
                  <a:cubicBezTo>
                    <a:pt x="3612" y="293"/>
                    <a:pt x="3622" y="293"/>
                    <a:pt x="3633" y="295"/>
                  </a:cubicBezTo>
                  <a:cubicBezTo>
                    <a:pt x="3812" y="322"/>
                    <a:pt x="4083" y="569"/>
                    <a:pt x="4256" y="1048"/>
                  </a:cubicBezTo>
                  <a:cubicBezTo>
                    <a:pt x="4322" y="1229"/>
                    <a:pt x="4448" y="1672"/>
                    <a:pt x="4367" y="2208"/>
                  </a:cubicBezTo>
                  <a:cubicBezTo>
                    <a:pt x="4173" y="2146"/>
                    <a:pt x="4022" y="2054"/>
                    <a:pt x="3916" y="1970"/>
                  </a:cubicBezTo>
                  <a:cubicBezTo>
                    <a:pt x="3355" y="1534"/>
                    <a:pt x="3157" y="741"/>
                    <a:pt x="3392" y="420"/>
                  </a:cubicBezTo>
                  <a:cubicBezTo>
                    <a:pt x="3456" y="335"/>
                    <a:pt x="3523" y="293"/>
                    <a:pt x="3601" y="293"/>
                  </a:cubicBezTo>
                  <a:close/>
                  <a:moveTo>
                    <a:pt x="3599" y="0"/>
                  </a:moveTo>
                  <a:cubicBezTo>
                    <a:pt x="3431" y="0"/>
                    <a:pt x="3275" y="85"/>
                    <a:pt x="3158" y="246"/>
                  </a:cubicBezTo>
                  <a:cubicBezTo>
                    <a:pt x="2803" y="730"/>
                    <a:pt x="3090" y="1698"/>
                    <a:pt x="3738" y="2198"/>
                  </a:cubicBezTo>
                  <a:cubicBezTo>
                    <a:pt x="3869" y="2302"/>
                    <a:pt x="4061" y="2418"/>
                    <a:pt x="4308" y="2494"/>
                  </a:cubicBezTo>
                  <a:cubicBezTo>
                    <a:pt x="4218" y="2809"/>
                    <a:pt x="4048" y="3145"/>
                    <a:pt x="3754" y="3471"/>
                  </a:cubicBezTo>
                  <a:cubicBezTo>
                    <a:pt x="3151" y="4138"/>
                    <a:pt x="2452" y="4336"/>
                    <a:pt x="1837" y="4336"/>
                  </a:cubicBezTo>
                  <a:cubicBezTo>
                    <a:pt x="981" y="4336"/>
                    <a:pt x="286" y="3953"/>
                    <a:pt x="238" y="3926"/>
                  </a:cubicBezTo>
                  <a:cubicBezTo>
                    <a:pt x="216" y="3913"/>
                    <a:pt x="191" y="3907"/>
                    <a:pt x="167" y="3907"/>
                  </a:cubicBezTo>
                  <a:cubicBezTo>
                    <a:pt x="116" y="3907"/>
                    <a:pt x="66" y="3933"/>
                    <a:pt x="39" y="3979"/>
                  </a:cubicBezTo>
                  <a:cubicBezTo>
                    <a:pt x="1" y="4050"/>
                    <a:pt x="25" y="4140"/>
                    <a:pt x="94" y="4178"/>
                  </a:cubicBezTo>
                  <a:cubicBezTo>
                    <a:pt x="108" y="4187"/>
                    <a:pt x="886" y="4617"/>
                    <a:pt x="1848" y="4617"/>
                  </a:cubicBezTo>
                  <a:cubicBezTo>
                    <a:pt x="2529" y="4617"/>
                    <a:pt x="3304" y="4401"/>
                    <a:pt x="3970" y="3667"/>
                  </a:cubicBezTo>
                  <a:cubicBezTo>
                    <a:pt x="4288" y="3317"/>
                    <a:pt x="4483" y="2934"/>
                    <a:pt x="4587" y="2556"/>
                  </a:cubicBezTo>
                  <a:cubicBezTo>
                    <a:pt x="4666" y="2567"/>
                    <a:pt x="4749" y="2572"/>
                    <a:pt x="4836" y="2572"/>
                  </a:cubicBezTo>
                  <a:cubicBezTo>
                    <a:pt x="5603" y="2572"/>
                    <a:pt x="6695" y="2123"/>
                    <a:pt x="8084" y="420"/>
                  </a:cubicBezTo>
                  <a:cubicBezTo>
                    <a:pt x="8133" y="356"/>
                    <a:pt x="8125" y="266"/>
                    <a:pt x="8062" y="215"/>
                  </a:cubicBezTo>
                  <a:cubicBezTo>
                    <a:pt x="8035" y="193"/>
                    <a:pt x="8003" y="182"/>
                    <a:pt x="7970" y="182"/>
                  </a:cubicBezTo>
                  <a:cubicBezTo>
                    <a:pt x="7928" y="182"/>
                    <a:pt x="7886" y="201"/>
                    <a:pt x="7857" y="236"/>
                  </a:cubicBezTo>
                  <a:cubicBezTo>
                    <a:pt x="6537" y="1858"/>
                    <a:pt x="5530" y="2279"/>
                    <a:pt x="4842" y="2279"/>
                  </a:cubicBezTo>
                  <a:cubicBezTo>
                    <a:pt x="4775" y="2279"/>
                    <a:pt x="4711" y="2275"/>
                    <a:pt x="4650" y="2268"/>
                  </a:cubicBezTo>
                  <a:cubicBezTo>
                    <a:pt x="4726" y="1783"/>
                    <a:pt x="4664" y="1317"/>
                    <a:pt x="4530" y="948"/>
                  </a:cubicBezTo>
                  <a:cubicBezTo>
                    <a:pt x="4343" y="423"/>
                    <a:pt x="4008" y="54"/>
                    <a:pt x="3676" y="6"/>
                  </a:cubicBezTo>
                  <a:cubicBezTo>
                    <a:pt x="3650" y="2"/>
                    <a:pt x="3625" y="0"/>
                    <a:pt x="35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70801;p39">
              <a:extLst>
                <a:ext uri="{FF2B5EF4-FFF2-40B4-BE49-F238E27FC236}">
                  <a16:creationId xmlns:a16="http://schemas.microsoft.com/office/drawing/2014/main" id="{76D6180F-7C14-4551-AC01-BB8150D02486}"/>
                </a:ext>
              </a:extLst>
            </p:cNvPr>
            <p:cNvSpPr/>
            <p:nvPr/>
          </p:nvSpPr>
          <p:spPr>
            <a:xfrm>
              <a:off x="5189875" y="3856800"/>
              <a:ext cx="265825" cy="319850"/>
            </a:xfrm>
            <a:custGeom>
              <a:avLst/>
              <a:gdLst/>
              <a:ahLst/>
              <a:cxnLst/>
              <a:rect l="l" t="t" r="r" b="b"/>
              <a:pathLst>
                <a:path w="10633" h="12794" extrusionOk="0">
                  <a:moveTo>
                    <a:pt x="6683" y="1"/>
                  </a:moveTo>
                  <a:cubicBezTo>
                    <a:pt x="6683" y="1"/>
                    <a:pt x="6054" y="6398"/>
                    <a:pt x="0" y="8558"/>
                  </a:cubicBezTo>
                  <a:lnTo>
                    <a:pt x="1749" y="12794"/>
                  </a:lnTo>
                  <a:cubicBezTo>
                    <a:pt x="1749" y="12794"/>
                    <a:pt x="2570" y="12629"/>
                    <a:pt x="6137" y="10274"/>
                  </a:cubicBezTo>
                  <a:cubicBezTo>
                    <a:pt x="9702" y="7918"/>
                    <a:pt x="10632" y="2017"/>
                    <a:pt x="10632" y="2017"/>
                  </a:cubicBezTo>
                  <a:lnTo>
                    <a:pt x="66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70802;p39">
              <a:extLst>
                <a:ext uri="{FF2B5EF4-FFF2-40B4-BE49-F238E27FC236}">
                  <a16:creationId xmlns:a16="http://schemas.microsoft.com/office/drawing/2014/main" id="{3E45861B-2C2F-4C30-A87C-AC6B84E5F5B7}"/>
                </a:ext>
              </a:extLst>
            </p:cNvPr>
            <p:cNvSpPr/>
            <p:nvPr/>
          </p:nvSpPr>
          <p:spPr>
            <a:xfrm>
              <a:off x="5317275" y="3821175"/>
              <a:ext cx="195150" cy="108225"/>
            </a:xfrm>
            <a:custGeom>
              <a:avLst/>
              <a:gdLst/>
              <a:ahLst/>
              <a:cxnLst/>
              <a:rect l="l" t="t" r="r" b="b"/>
              <a:pathLst>
                <a:path w="7806" h="4329" extrusionOk="0">
                  <a:moveTo>
                    <a:pt x="4370" y="0"/>
                  </a:moveTo>
                  <a:cubicBezTo>
                    <a:pt x="3921" y="0"/>
                    <a:pt x="3387" y="835"/>
                    <a:pt x="3434" y="1819"/>
                  </a:cubicBezTo>
                  <a:lnTo>
                    <a:pt x="3434" y="1819"/>
                  </a:lnTo>
                  <a:lnTo>
                    <a:pt x="1" y="181"/>
                  </a:lnTo>
                  <a:lnTo>
                    <a:pt x="1" y="181"/>
                  </a:lnTo>
                  <a:cubicBezTo>
                    <a:pt x="1279" y="1748"/>
                    <a:pt x="2342" y="2277"/>
                    <a:pt x="3142" y="2277"/>
                  </a:cubicBezTo>
                  <a:cubicBezTo>
                    <a:pt x="3264" y="2277"/>
                    <a:pt x="3380" y="2264"/>
                    <a:pt x="3490" y="2242"/>
                  </a:cubicBezTo>
                  <a:lnTo>
                    <a:pt x="3490" y="2242"/>
                  </a:lnTo>
                  <a:cubicBezTo>
                    <a:pt x="3578" y="2641"/>
                    <a:pt x="3771" y="3048"/>
                    <a:pt x="4109" y="3422"/>
                  </a:cubicBezTo>
                  <a:cubicBezTo>
                    <a:pt x="4743" y="4123"/>
                    <a:pt x="5480" y="4329"/>
                    <a:pt x="6129" y="4329"/>
                  </a:cubicBezTo>
                  <a:cubicBezTo>
                    <a:pt x="7058" y="4329"/>
                    <a:pt x="7806" y="3905"/>
                    <a:pt x="7806" y="3905"/>
                  </a:cubicBezTo>
                  <a:lnTo>
                    <a:pt x="3953" y="2067"/>
                  </a:lnTo>
                  <a:lnTo>
                    <a:pt x="3953" y="2067"/>
                  </a:lnTo>
                  <a:cubicBezTo>
                    <a:pt x="4726" y="1626"/>
                    <a:pt x="5010" y="613"/>
                    <a:pt x="4696" y="187"/>
                  </a:cubicBezTo>
                  <a:cubicBezTo>
                    <a:pt x="4602" y="58"/>
                    <a:pt x="4489" y="0"/>
                    <a:pt x="43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70803;p39">
              <a:extLst>
                <a:ext uri="{FF2B5EF4-FFF2-40B4-BE49-F238E27FC236}">
                  <a16:creationId xmlns:a16="http://schemas.microsoft.com/office/drawing/2014/main" id="{88686D29-B33F-4581-ABD3-2ECA574C3190}"/>
                </a:ext>
              </a:extLst>
            </p:cNvPr>
            <p:cNvSpPr/>
            <p:nvPr/>
          </p:nvSpPr>
          <p:spPr>
            <a:xfrm>
              <a:off x="5313200" y="3817450"/>
              <a:ext cx="203425" cy="115475"/>
            </a:xfrm>
            <a:custGeom>
              <a:avLst/>
              <a:gdLst/>
              <a:ahLst/>
              <a:cxnLst/>
              <a:rect l="l" t="t" r="r" b="b"/>
              <a:pathLst>
                <a:path w="8137" h="4619" extrusionOk="0">
                  <a:moveTo>
                    <a:pt x="4534" y="295"/>
                  </a:moveTo>
                  <a:cubicBezTo>
                    <a:pt x="4612" y="295"/>
                    <a:pt x="4681" y="336"/>
                    <a:pt x="4743" y="421"/>
                  </a:cubicBezTo>
                  <a:cubicBezTo>
                    <a:pt x="4979" y="742"/>
                    <a:pt x="4780" y="1536"/>
                    <a:pt x="4219" y="1971"/>
                  </a:cubicBezTo>
                  <a:cubicBezTo>
                    <a:pt x="4113" y="2054"/>
                    <a:pt x="3962" y="2147"/>
                    <a:pt x="3767" y="2209"/>
                  </a:cubicBezTo>
                  <a:cubicBezTo>
                    <a:pt x="3687" y="1673"/>
                    <a:pt x="3813" y="1230"/>
                    <a:pt x="3879" y="1048"/>
                  </a:cubicBezTo>
                  <a:cubicBezTo>
                    <a:pt x="4050" y="570"/>
                    <a:pt x="4321" y="323"/>
                    <a:pt x="4502" y="296"/>
                  </a:cubicBezTo>
                  <a:cubicBezTo>
                    <a:pt x="4513" y="296"/>
                    <a:pt x="4524" y="295"/>
                    <a:pt x="4534" y="295"/>
                  </a:cubicBezTo>
                  <a:close/>
                  <a:moveTo>
                    <a:pt x="4537" y="1"/>
                  </a:moveTo>
                  <a:cubicBezTo>
                    <a:pt x="4512" y="1"/>
                    <a:pt x="4486" y="3"/>
                    <a:pt x="4461" y="7"/>
                  </a:cubicBezTo>
                  <a:cubicBezTo>
                    <a:pt x="4130" y="56"/>
                    <a:pt x="3794" y="425"/>
                    <a:pt x="3605" y="949"/>
                  </a:cubicBezTo>
                  <a:cubicBezTo>
                    <a:pt x="3473" y="1319"/>
                    <a:pt x="3410" y="1783"/>
                    <a:pt x="3487" y="2269"/>
                  </a:cubicBezTo>
                  <a:cubicBezTo>
                    <a:pt x="3426" y="2276"/>
                    <a:pt x="3362" y="2280"/>
                    <a:pt x="3295" y="2280"/>
                  </a:cubicBezTo>
                  <a:cubicBezTo>
                    <a:pt x="2607" y="2280"/>
                    <a:pt x="1602" y="1857"/>
                    <a:pt x="280" y="236"/>
                  </a:cubicBezTo>
                  <a:cubicBezTo>
                    <a:pt x="250" y="201"/>
                    <a:pt x="208" y="183"/>
                    <a:pt x="166" y="183"/>
                  </a:cubicBezTo>
                  <a:cubicBezTo>
                    <a:pt x="133" y="183"/>
                    <a:pt x="101" y="193"/>
                    <a:pt x="74" y="215"/>
                  </a:cubicBezTo>
                  <a:cubicBezTo>
                    <a:pt x="12" y="266"/>
                    <a:pt x="0" y="358"/>
                    <a:pt x="53" y="421"/>
                  </a:cubicBezTo>
                  <a:cubicBezTo>
                    <a:pt x="1442" y="2123"/>
                    <a:pt x="2534" y="2573"/>
                    <a:pt x="3300" y="2573"/>
                  </a:cubicBezTo>
                  <a:cubicBezTo>
                    <a:pt x="3387" y="2573"/>
                    <a:pt x="3470" y="2567"/>
                    <a:pt x="3548" y="2557"/>
                  </a:cubicBezTo>
                  <a:cubicBezTo>
                    <a:pt x="3653" y="2934"/>
                    <a:pt x="3849" y="3317"/>
                    <a:pt x="4165" y="3668"/>
                  </a:cubicBezTo>
                  <a:cubicBezTo>
                    <a:pt x="4830" y="4403"/>
                    <a:pt x="5606" y="4619"/>
                    <a:pt x="6287" y="4619"/>
                  </a:cubicBezTo>
                  <a:cubicBezTo>
                    <a:pt x="7252" y="4619"/>
                    <a:pt x="8028" y="4189"/>
                    <a:pt x="8042" y="4179"/>
                  </a:cubicBezTo>
                  <a:cubicBezTo>
                    <a:pt x="8113" y="4139"/>
                    <a:pt x="8136" y="4050"/>
                    <a:pt x="8096" y="3980"/>
                  </a:cubicBezTo>
                  <a:cubicBezTo>
                    <a:pt x="8070" y="3933"/>
                    <a:pt x="8021" y="3907"/>
                    <a:pt x="7971" y="3907"/>
                  </a:cubicBezTo>
                  <a:cubicBezTo>
                    <a:pt x="7946" y="3907"/>
                    <a:pt x="7921" y="3913"/>
                    <a:pt x="7898" y="3926"/>
                  </a:cubicBezTo>
                  <a:cubicBezTo>
                    <a:pt x="7850" y="3953"/>
                    <a:pt x="7156" y="4336"/>
                    <a:pt x="6300" y="4336"/>
                  </a:cubicBezTo>
                  <a:cubicBezTo>
                    <a:pt x="5685" y="4336"/>
                    <a:pt x="4987" y="4139"/>
                    <a:pt x="4383" y="3472"/>
                  </a:cubicBezTo>
                  <a:cubicBezTo>
                    <a:pt x="4086" y="3146"/>
                    <a:pt x="3917" y="2809"/>
                    <a:pt x="3829" y="2494"/>
                  </a:cubicBezTo>
                  <a:cubicBezTo>
                    <a:pt x="4076" y="2419"/>
                    <a:pt x="4268" y="2303"/>
                    <a:pt x="4398" y="2199"/>
                  </a:cubicBezTo>
                  <a:cubicBezTo>
                    <a:pt x="5048" y="1698"/>
                    <a:pt x="5335" y="729"/>
                    <a:pt x="4979" y="246"/>
                  </a:cubicBezTo>
                  <a:cubicBezTo>
                    <a:pt x="4861" y="87"/>
                    <a:pt x="4707" y="1"/>
                    <a:pt x="45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70804;p39">
              <a:extLst>
                <a:ext uri="{FF2B5EF4-FFF2-40B4-BE49-F238E27FC236}">
                  <a16:creationId xmlns:a16="http://schemas.microsoft.com/office/drawing/2014/main" id="{305A6C8C-7A76-4000-82A8-E69E52F571CD}"/>
                </a:ext>
              </a:extLst>
            </p:cNvPr>
            <p:cNvSpPr/>
            <p:nvPr/>
          </p:nvSpPr>
          <p:spPr>
            <a:xfrm>
              <a:off x="4639475" y="3867950"/>
              <a:ext cx="305775" cy="82800"/>
            </a:xfrm>
            <a:custGeom>
              <a:avLst/>
              <a:gdLst/>
              <a:ahLst/>
              <a:cxnLst/>
              <a:rect l="l" t="t" r="r" b="b"/>
              <a:pathLst>
                <a:path w="12231" h="3312" extrusionOk="0">
                  <a:moveTo>
                    <a:pt x="4322" y="1"/>
                  </a:moveTo>
                  <a:cubicBezTo>
                    <a:pt x="1761" y="1"/>
                    <a:pt x="121" y="967"/>
                    <a:pt x="91" y="985"/>
                  </a:cubicBezTo>
                  <a:cubicBezTo>
                    <a:pt x="25" y="1028"/>
                    <a:pt x="0" y="1116"/>
                    <a:pt x="43" y="1185"/>
                  </a:cubicBezTo>
                  <a:cubicBezTo>
                    <a:pt x="71" y="1231"/>
                    <a:pt x="119" y="1256"/>
                    <a:pt x="168" y="1256"/>
                  </a:cubicBezTo>
                  <a:cubicBezTo>
                    <a:pt x="194" y="1256"/>
                    <a:pt x="220" y="1249"/>
                    <a:pt x="243" y="1235"/>
                  </a:cubicBezTo>
                  <a:cubicBezTo>
                    <a:pt x="257" y="1226"/>
                    <a:pt x="1577" y="439"/>
                    <a:pt x="3673" y="298"/>
                  </a:cubicBezTo>
                  <a:cubicBezTo>
                    <a:pt x="3871" y="285"/>
                    <a:pt x="4081" y="277"/>
                    <a:pt x="4301" y="277"/>
                  </a:cubicBezTo>
                  <a:cubicBezTo>
                    <a:pt x="6228" y="277"/>
                    <a:pt x="8960" y="857"/>
                    <a:pt x="11976" y="3278"/>
                  </a:cubicBezTo>
                  <a:cubicBezTo>
                    <a:pt x="12003" y="3300"/>
                    <a:pt x="12034" y="3311"/>
                    <a:pt x="12067" y="3311"/>
                  </a:cubicBezTo>
                  <a:cubicBezTo>
                    <a:pt x="12110" y="3311"/>
                    <a:pt x="12152" y="3293"/>
                    <a:pt x="12181" y="3256"/>
                  </a:cubicBezTo>
                  <a:cubicBezTo>
                    <a:pt x="12230" y="3193"/>
                    <a:pt x="12219" y="3101"/>
                    <a:pt x="12158" y="3051"/>
                  </a:cubicBezTo>
                  <a:cubicBezTo>
                    <a:pt x="9176" y="659"/>
                    <a:pt x="6435" y="1"/>
                    <a:pt x="43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70805;p39">
              <a:extLst>
                <a:ext uri="{FF2B5EF4-FFF2-40B4-BE49-F238E27FC236}">
                  <a16:creationId xmlns:a16="http://schemas.microsoft.com/office/drawing/2014/main" id="{12E81B98-6EB5-458D-B563-8F09AA4344D5}"/>
                </a:ext>
              </a:extLst>
            </p:cNvPr>
            <p:cNvSpPr/>
            <p:nvPr/>
          </p:nvSpPr>
          <p:spPr>
            <a:xfrm>
              <a:off x="4689250" y="3900825"/>
              <a:ext cx="248450" cy="58775"/>
            </a:xfrm>
            <a:custGeom>
              <a:avLst/>
              <a:gdLst/>
              <a:ahLst/>
              <a:cxnLst/>
              <a:rect l="l" t="t" r="r" b="b"/>
              <a:pathLst>
                <a:path w="9938" h="2351" extrusionOk="0">
                  <a:moveTo>
                    <a:pt x="1417" y="1"/>
                  </a:moveTo>
                  <a:cubicBezTo>
                    <a:pt x="694" y="1"/>
                    <a:pt x="214" y="29"/>
                    <a:pt x="142" y="33"/>
                  </a:cubicBezTo>
                  <a:cubicBezTo>
                    <a:pt x="60" y="39"/>
                    <a:pt x="0" y="109"/>
                    <a:pt x="5" y="188"/>
                  </a:cubicBezTo>
                  <a:cubicBezTo>
                    <a:pt x="10" y="262"/>
                    <a:pt x="70" y="326"/>
                    <a:pt x="140" y="326"/>
                  </a:cubicBezTo>
                  <a:cubicBezTo>
                    <a:pt x="147" y="326"/>
                    <a:pt x="153" y="325"/>
                    <a:pt x="159" y="324"/>
                  </a:cubicBezTo>
                  <a:cubicBezTo>
                    <a:pt x="177" y="323"/>
                    <a:pt x="623" y="296"/>
                    <a:pt x="1324" y="296"/>
                  </a:cubicBezTo>
                  <a:cubicBezTo>
                    <a:pt x="3389" y="296"/>
                    <a:pt x="7662" y="527"/>
                    <a:pt x="9676" y="2312"/>
                  </a:cubicBezTo>
                  <a:cubicBezTo>
                    <a:pt x="9706" y="2338"/>
                    <a:pt x="9741" y="2351"/>
                    <a:pt x="9774" y="2351"/>
                  </a:cubicBezTo>
                  <a:cubicBezTo>
                    <a:pt x="9814" y="2351"/>
                    <a:pt x="9853" y="2332"/>
                    <a:pt x="9885" y="2301"/>
                  </a:cubicBezTo>
                  <a:cubicBezTo>
                    <a:pt x="9937" y="2240"/>
                    <a:pt x="9931" y="2148"/>
                    <a:pt x="9872" y="2095"/>
                  </a:cubicBezTo>
                  <a:cubicBezTo>
                    <a:pt x="7789" y="248"/>
                    <a:pt x="3549" y="1"/>
                    <a:pt x="14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70806;p39">
              <a:extLst>
                <a:ext uri="{FF2B5EF4-FFF2-40B4-BE49-F238E27FC236}">
                  <a16:creationId xmlns:a16="http://schemas.microsoft.com/office/drawing/2014/main" id="{5A502E9D-9B4C-4276-9293-47FE6861A022}"/>
                </a:ext>
              </a:extLst>
            </p:cNvPr>
            <p:cNvSpPr/>
            <p:nvPr/>
          </p:nvSpPr>
          <p:spPr>
            <a:xfrm>
              <a:off x="4966050" y="3858950"/>
              <a:ext cx="311050" cy="91800"/>
            </a:xfrm>
            <a:custGeom>
              <a:avLst/>
              <a:gdLst/>
              <a:ahLst/>
              <a:cxnLst/>
              <a:rect l="l" t="t" r="r" b="b"/>
              <a:pathLst>
                <a:path w="12442" h="3672" extrusionOk="0">
                  <a:moveTo>
                    <a:pt x="7262" y="1"/>
                  </a:moveTo>
                  <a:cubicBezTo>
                    <a:pt x="5015" y="1"/>
                    <a:pt x="2364" y="752"/>
                    <a:pt x="53" y="3430"/>
                  </a:cubicBezTo>
                  <a:cubicBezTo>
                    <a:pt x="0" y="3491"/>
                    <a:pt x="7" y="3582"/>
                    <a:pt x="68" y="3636"/>
                  </a:cubicBezTo>
                  <a:cubicBezTo>
                    <a:pt x="97" y="3658"/>
                    <a:pt x="131" y="3671"/>
                    <a:pt x="164" y="3671"/>
                  </a:cubicBezTo>
                  <a:cubicBezTo>
                    <a:pt x="205" y="3671"/>
                    <a:pt x="246" y="3654"/>
                    <a:pt x="273" y="3620"/>
                  </a:cubicBezTo>
                  <a:cubicBezTo>
                    <a:pt x="2515" y="1022"/>
                    <a:pt x="5089" y="294"/>
                    <a:pt x="7271" y="294"/>
                  </a:cubicBezTo>
                  <a:cubicBezTo>
                    <a:pt x="10033" y="294"/>
                    <a:pt x="12166" y="1461"/>
                    <a:pt x="12203" y="1483"/>
                  </a:cubicBezTo>
                  <a:cubicBezTo>
                    <a:pt x="12226" y="1496"/>
                    <a:pt x="12252" y="1502"/>
                    <a:pt x="12277" y="1502"/>
                  </a:cubicBezTo>
                  <a:cubicBezTo>
                    <a:pt x="12327" y="1502"/>
                    <a:pt x="12376" y="1476"/>
                    <a:pt x="12402" y="1429"/>
                  </a:cubicBezTo>
                  <a:cubicBezTo>
                    <a:pt x="12442" y="1358"/>
                    <a:pt x="12416" y="1268"/>
                    <a:pt x="12347" y="1230"/>
                  </a:cubicBezTo>
                  <a:cubicBezTo>
                    <a:pt x="12309" y="1207"/>
                    <a:pt x="10110" y="1"/>
                    <a:pt x="72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70807;p39">
              <a:extLst>
                <a:ext uri="{FF2B5EF4-FFF2-40B4-BE49-F238E27FC236}">
                  <a16:creationId xmlns:a16="http://schemas.microsoft.com/office/drawing/2014/main" id="{1218473D-C517-4F85-BB95-516CF4169DCD}"/>
                </a:ext>
              </a:extLst>
            </p:cNvPr>
            <p:cNvSpPr/>
            <p:nvPr/>
          </p:nvSpPr>
          <p:spPr>
            <a:xfrm>
              <a:off x="4979675" y="3885325"/>
              <a:ext cx="265175" cy="65425"/>
            </a:xfrm>
            <a:custGeom>
              <a:avLst/>
              <a:gdLst/>
              <a:ahLst/>
              <a:cxnLst/>
              <a:rect l="l" t="t" r="r" b="b"/>
              <a:pathLst>
                <a:path w="10607" h="2617" extrusionOk="0">
                  <a:moveTo>
                    <a:pt x="7007" y="1"/>
                  </a:moveTo>
                  <a:cubicBezTo>
                    <a:pt x="5270" y="1"/>
                    <a:pt x="2748" y="436"/>
                    <a:pt x="81" y="2351"/>
                  </a:cubicBezTo>
                  <a:cubicBezTo>
                    <a:pt x="16" y="2399"/>
                    <a:pt x="0" y="2490"/>
                    <a:pt x="49" y="2555"/>
                  </a:cubicBezTo>
                  <a:cubicBezTo>
                    <a:pt x="77" y="2595"/>
                    <a:pt x="122" y="2616"/>
                    <a:pt x="168" y="2616"/>
                  </a:cubicBezTo>
                  <a:cubicBezTo>
                    <a:pt x="196" y="2616"/>
                    <a:pt x="226" y="2606"/>
                    <a:pt x="250" y="2588"/>
                  </a:cubicBezTo>
                  <a:cubicBezTo>
                    <a:pt x="2768" y="779"/>
                    <a:pt x="5164" y="301"/>
                    <a:pt x="6993" y="301"/>
                  </a:cubicBezTo>
                  <a:cubicBezTo>
                    <a:pt x="9023" y="301"/>
                    <a:pt x="10354" y="889"/>
                    <a:pt x="10380" y="900"/>
                  </a:cubicBezTo>
                  <a:cubicBezTo>
                    <a:pt x="10399" y="910"/>
                    <a:pt x="10420" y="914"/>
                    <a:pt x="10440" y="914"/>
                  </a:cubicBezTo>
                  <a:cubicBezTo>
                    <a:pt x="10495" y="914"/>
                    <a:pt x="10548" y="882"/>
                    <a:pt x="10573" y="829"/>
                  </a:cubicBezTo>
                  <a:cubicBezTo>
                    <a:pt x="10607" y="757"/>
                    <a:pt x="10574" y="669"/>
                    <a:pt x="10502" y="636"/>
                  </a:cubicBezTo>
                  <a:cubicBezTo>
                    <a:pt x="10451" y="612"/>
                    <a:pt x="9246" y="70"/>
                    <a:pt x="7351" y="6"/>
                  </a:cubicBezTo>
                  <a:cubicBezTo>
                    <a:pt x="7240" y="3"/>
                    <a:pt x="7126" y="1"/>
                    <a:pt x="70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70131;p32">
            <a:extLst>
              <a:ext uri="{FF2B5EF4-FFF2-40B4-BE49-F238E27FC236}">
                <a16:creationId xmlns:a16="http://schemas.microsoft.com/office/drawing/2014/main" id="{92AA6A1C-9333-4274-8D4D-935CCB3C4752}"/>
              </a:ext>
            </a:extLst>
          </p:cNvPr>
          <p:cNvSpPr txBox="1">
            <a:spLocks/>
          </p:cNvSpPr>
          <p:nvPr/>
        </p:nvSpPr>
        <p:spPr>
          <a:xfrm>
            <a:off x="720000" y="1824768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Quattrocento Sans"/>
              <a:buNone/>
              <a:defRPr sz="14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Quattrocento Sans"/>
              <a:buNone/>
              <a:defRPr sz="16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Quattrocento Sans"/>
              <a:buNone/>
              <a:defRPr sz="16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Quattrocento Sans"/>
              <a:buNone/>
              <a:defRPr sz="16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Quattrocento Sans"/>
              <a:buNone/>
              <a:defRPr sz="16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Quattrocento Sans"/>
              <a:buNone/>
              <a:defRPr sz="16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Quattrocento Sans"/>
              <a:buNone/>
              <a:defRPr sz="16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Quattrocento Sans"/>
              <a:buNone/>
              <a:defRPr sz="16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Font typeface="Quattrocento Sans"/>
              <a:buNone/>
              <a:defRPr sz="1600" b="0" i="0" u="none" strike="noStrike" cap="none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marL="0" indent="0" algn="l"/>
            <a:r>
              <a:rPr lang="vi-VN" sz="1800" dirty="0">
                <a:solidFill>
                  <a:schemeClr val="tx1"/>
                </a:solidFill>
              </a:rPr>
              <a:t>Có vài </a:t>
            </a:r>
            <a:r>
              <a:rPr lang="vi-VN" sz="1800" b="1" dirty="0">
                <a:solidFill>
                  <a:schemeClr val="bg1"/>
                </a:solidFill>
              </a:rPr>
              <a:t>evaluation metrics </a:t>
            </a:r>
            <a:r>
              <a:rPr lang="en-US" sz="1800" dirty="0" err="1">
                <a:solidFill>
                  <a:schemeClr val="tx1"/>
                </a:solidFill>
              </a:rPr>
              <a:t>mình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vi-VN" sz="1800" dirty="0">
                <a:solidFill>
                  <a:schemeClr val="tx1"/>
                </a:solidFill>
              </a:rPr>
              <a:t>cần quan tâm: </a:t>
            </a:r>
          </a:p>
          <a:p>
            <a:pPr marL="285750" indent="-285750" algn="l">
              <a:buFontTx/>
              <a:buChar char="-"/>
            </a:pPr>
            <a:r>
              <a:rPr lang="vi-VN" sz="1800" b="1" dirty="0">
                <a:solidFill>
                  <a:schemeClr val="bg1"/>
                </a:solidFill>
              </a:rPr>
              <a:t>R-squared</a:t>
            </a:r>
            <a:r>
              <a:rPr lang="vi-VN" sz="1800" dirty="0">
                <a:solidFill>
                  <a:schemeClr val="tx1"/>
                </a:solidFill>
              </a:rPr>
              <a:t> (</a:t>
            </a:r>
            <a:r>
              <a:rPr lang="en-US" sz="1800" dirty="0">
                <a:solidFill>
                  <a:schemeClr val="tx1"/>
                </a:solidFill>
              </a:rPr>
              <a:t>R^2 / </a:t>
            </a:r>
            <a:r>
              <a:rPr lang="vi-VN" sz="1800" dirty="0">
                <a:solidFill>
                  <a:schemeClr val="tx1"/>
                </a:solidFill>
              </a:rPr>
              <a:t>coefficient of determination)</a:t>
            </a:r>
            <a:r>
              <a:rPr lang="en-US" sz="1800" dirty="0">
                <a:solidFill>
                  <a:schemeClr val="tx1"/>
                </a:solidFill>
              </a:rPr>
              <a:t>: </a:t>
            </a:r>
            <a:r>
              <a:rPr lang="en-US" sz="1800" dirty="0" err="1">
                <a:solidFill>
                  <a:schemeClr val="tx1"/>
                </a:solidFill>
              </a:rPr>
              <a:t>nên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vi-VN" sz="1800" dirty="0">
                <a:solidFill>
                  <a:schemeClr val="tx1"/>
                </a:solidFill>
              </a:rPr>
              <a:t>chỉ nêu lên rồi giải thích ý nghĩa của nó thôi.</a:t>
            </a:r>
            <a:endParaRPr lang="en-US" sz="1800" dirty="0">
              <a:solidFill>
                <a:schemeClr val="tx1"/>
              </a:solidFill>
            </a:endParaRPr>
          </a:p>
          <a:p>
            <a:pPr marL="285750" indent="-285750" algn="l">
              <a:buFontTx/>
              <a:buChar char="-"/>
            </a:pPr>
            <a:r>
              <a:rPr lang="vi-VN" sz="1800" b="1" dirty="0">
                <a:solidFill>
                  <a:schemeClr val="bg1"/>
                </a:solidFill>
              </a:rPr>
              <a:t>MSE</a:t>
            </a:r>
            <a:r>
              <a:rPr lang="vi-VN" sz="1800" dirty="0">
                <a:solidFill>
                  <a:schemeClr val="tx1"/>
                </a:solidFill>
              </a:rPr>
              <a:t>, </a:t>
            </a:r>
            <a:r>
              <a:rPr lang="vi-VN" sz="1800" b="1" dirty="0">
                <a:solidFill>
                  <a:schemeClr val="bg1"/>
                </a:solidFill>
              </a:rPr>
              <a:t>RMSE</a:t>
            </a:r>
            <a:r>
              <a:rPr lang="vi-VN" sz="1800" dirty="0">
                <a:solidFill>
                  <a:schemeClr val="tx1"/>
                </a:solidFill>
              </a:rPr>
              <a:t>, </a:t>
            </a:r>
            <a:r>
              <a:rPr lang="vi-VN" sz="1800" b="1" dirty="0">
                <a:solidFill>
                  <a:schemeClr val="bg1"/>
                </a:solidFill>
              </a:rPr>
              <a:t>MAE</a:t>
            </a:r>
            <a:r>
              <a:rPr lang="vi-VN" sz="1800" dirty="0">
                <a:solidFill>
                  <a:schemeClr val="tx1"/>
                </a:solidFill>
              </a:rPr>
              <a:t>, </a:t>
            </a:r>
            <a:r>
              <a:rPr lang="vi-VN" sz="1800" b="1" dirty="0">
                <a:solidFill>
                  <a:schemeClr val="bg1"/>
                </a:solidFill>
              </a:rPr>
              <a:t>MAPE</a:t>
            </a:r>
            <a:r>
              <a:rPr lang="vi-VN" sz="1800" dirty="0">
                <a:solidFill>
                  <a:schemeClr val="tx1"/>
                </a:solidFill>
              </a:rPr>
              <a:t>, dựa trên y_actual và y_predicted. </a:t>
            </a:r>
            <a:r>
              <a:rPr lang="vi-VN" sz="1800" b="1" dirty="0">
                <a:solidFill>
                  <a:schemeClr val="bg1"/>
                </a:solidFill>
              </a:rPr>
              <a:t>Error metrics </a:t>
            </a:r>
            <a:r>
              <a:rPr lang="vi-VN" sz="1800" dirty="0">
                <a:solidFill>
                  <a:schemeClr val="tx1"/>
                </a:solidFill>
              </a:rPr>
              <a:t>càng nhỏ thì model đó càng có </a:t>
            </a:r>
            <a:r>
              <a:rPr lang="vi-VN" sz="1800" b="1" dirty="0">
                <a:solidFill>
                  <a:schemeClr val="bg1"/>
                </a:solidFill>
              </a:rPr>
              <a:t>accuracy</a:t>
            </a:r>
            <a:r>
              <a:rPr lang="vi-VN" sz="1800" dirty="0">
                <a:solidFill>
                  <a:schemeClr val="tx1"/>
                </a:solidFill>
              </a:rPr>
              <a:t> cao. </a:t>
            </a:r>
            <a:endParaRPr lang="en-US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6113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30" name="Google Shape;70130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2"/>
                </a:solidFill>
              </a:rPr>
              <a:t>MODEL</a:t>
            </a:r>
            <a:r>
              <a:rPr lang="en" dirty="0"/>
              <a:t> ANALYSIS (TASK 4) </a:t>
            </a:r>
            <a:endParaRPr dirty="0"/>
          </a:p>
        </p:txBody>
      </p:sp>
      <p:sp>
        <p:nvSpPr>
          <p:cNvPr id="70131" name="Google Shape;70131;p32"/>
          <p:cNvSpPr txBox="1">
            <a:spLocks noGrp="1"/>
          </p:cNvSpPr>
          <p:nvPr>
            <p:ph type="body" idx="1"/>
          </p:nvPr>
        </p:nvSpPr>
        <p:spPr>
          <a:xfrm>
            <a:off x="681756" y="1349500"/>
            <a:ext cx="2777666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#Về </a:t>
            </a:r>
            <a:r>
              <a:rPr lang="en-US" sz="1400" b="1" dirty="0">
                <a:solidFill>
                  <a:srgbClr val="FFC480"/>
                </a:solidFill>
              </a:rPr>
              <a:t>influencing factors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</a:t>
            </a:r>
            <a:r>
              <a:rPr lang="vi-VN" sz="1400" dirty="0"/>
              <a:t>Đối với </a:t>
            </a:r>
            <a:r>
              <a:rPr lang="vi-VN" sz="1400" b="1" dirty="0">
                <a:solidFill>
                  <a:srgbClr val="FFC480"/>
                </a:solidFill>
              </a:rPr>
              <a:t>classification</a:t>
            </a:r>
            <a:r>
              <a:rPr lang="vi-VN" sz="1400" dirty="0"/>
              <a:t>, </a:t>
            </a:r>
            <a:r>
              <a:rPr lang="en-US" sz="1400" dirty="0"/>
              <a:t>ta </a:t>
            </a:r>
            <a:r>
              <a:rPr lang="vi-VN" sz="1400" dirty="0"/>
              <a:t>sẽ có cách tính </a:t>
            </a:r>
            <a:r>
              <a:rPr lang="vi-VN" sz="1400" b="1" dirty="0">
                <a:solidFill>
                  <a:srgbClr val="FFC480"/>
                </a:solidFill>
              </a:rPr>
              <a:t>feature_importance</a:t>
            </a:r>
            <a:r>
              <a:rPr lang="vi-VN" sz="1400" dirty="0"/>
              <a:t>. Để giải thích thì mình xem </a:t>
            </a:r>
            <a:r>
              <a:rPr lang="en-US" sz="1400" dirty="0"/>
              <a:t>“</a:t>
            </a:r>
            <a:r>
              <a:rPr lang="vi-VN" sz="1400" dirty="0"/>
              <a:t>top những explanatory variables nào điểm cao nhất thì nó ảnh hưởng tới outcomes của model nhiều nhất</a:t>
            </a:r>
            <a:r>
              <a:rPr lang="en-US" sz="1400" dirty="0"/>
              <a:t>”</a:t>
            </a:r>
            <a:r>
              <a:rPr lang="vi-VN" sz="1400" dirty="0"/>
              <a:t>.</a:t>
            </a:r>
            <a:r>
              <a:rPr lang="en-US" sz="1400" dirty="0"/>
              <a:t> (?)</a:t>
            </a:r>
            <a:endParaRPr lang="vi-VN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VD: </a:t>
            </a:r>
            <a:r>
              <a:rPr lang="vi-VN" sz="1400" dirty="0"/>
              <a:t>feature importance của random forest</a:t>
            </a:r>
            <a:r>
              <a:rPr lang="en-US" sz="1400" dirty="0"/>
              <a:t> (?):</a:t>
            </a:r>
            <a:endParaRPr lang="vi-VN" sz="1400" dirty="0"/>
          </a:p>
        </p:txBody>
      </p:sp>
      <p:grpSp>
        <p:nvGrpSpPr>
          <p:cNvPr id="70132" name="Google Shape;70132;p32"/>
          <p:cNvGrpSpPr/>
          <p:nvPr/>
        </p:nvGrpSpPr>
        <p:grpSpPr>
          <a:xfrm>
            <a:off x="5930325" y="-42825"/>
            <a:ext cx="1311025" cy="1352100"/>
            <a:chOff x="5930325" y="-42825"/>
            <a:chExt cx="1311025" cy="1352100"/>
          </a:xfrm>
        </p:grpSpPr>
        <p:sp>
          <p:nvSpPr>
            <p:cNvPr id="70133" name="Google Shape;70133;p32"/>
            <p:cNvSpPr/>
            <p:nvPr/>
          </p:nvSpPr>
          <p:spPr>
            <a:xfrm>
              <a:off x="6307975" y="-32075"/>
              <a:ext cx="893975" cy="900075"/>
            </a:xfrm>
            <a:custGeom>
              <a:avLst/>
              <a:gdLst/>
              <a:ahLst/>
              <a:cxnLst/>
              <a:rect l="l" t="t" r="r" b="b"/>
              <a:pathLst>
                <a:path w="35759" h="36003" extrusionOk="0">
                  <a:moveTo>
                    <a:pt x="3255" y="0"/>
                  </a:moveTo>
                  <a:lnTo>
                    <a:pt x="1" y="34747"/>
                  </a:lnTo>
                  <a:lnTo>
                    <a:pt x="32547" y="36002"/>
                  </a:lnTo>
                  <a:lnTo>
                    <a:pt x="35759" y="936"/>
                  </a:lnTo>
                  <a:lnTo>
                    <a:pt x="32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4" name="Google Shape;70134;p32"/>
            <p:cNvSpPr/>
            <p:nvPr/>
          </p:nvSpPr>
          <p:spPr>
            <a:xfrm>
              <a:off x="6331125" y="-42825"/>
              <a:ext cx="910225" cy="921550"/>
            </a:xfrm>
            <a:custGeom>
              <a:avLst/>
              <a:gdLst/>
              <a:ahLst/>
              <a:cxnLst/>
              <a:rect l="l" t="t" r="r" b="b"/>
              <a:pathLst>
                <a:path w="36409" h="36862" extrusionOk="0">
                  <a:moveTo>
                    <a:pt x="27741" y="1"/>
                  </a:moveTo>
                  <a:lnTo>
                    <a:pt x="0" y="3393"/>
                  </a:lnTo>
                  <a:lnTo>
                    <a:pt x="9442" y="36862"/>
                  </a:lnTo>
                  <a:lnTo>
                    <a:pt x="36409" y="30814"/>
                  </a:lnTo>
                  <a:lnTo>
                    <a:pt x="277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5" name="Google Shape;70135;p32"/>
            <p:cNvSpPr/>
            <p:nvPr/>
          </p:nvSpPr>
          <p:spPr>
            <a:xfrm>
              <a:off x="5930325" y="365675"/>
              <a:ext cx="961750" cy="943600"/>
            </a:xfrm>
            <a:custGeom>
              <a:avLst/>
              <a:gdLst/>
              <a:ahLst/>
              <a:cxnLst/>
              <a:rect l="l" t="t" r="r" b="b"/>
              <a:pathLst>
                <a:path w="38470" h="37744" extrusionOk="0">
                  <a:moveTo>
                    <a:pt x="14672" y="1"/>
                  </a:moveTo>
                  <a:lnTo>
                    <a:pt x="9646" y="2226"/>
                  </a:lnTo>
                  <a:cubicBezTo>
                    <a:pt x="6638" y="9762"/>
                    <a:pt x="1" y="26498"/>
                    <a:pt x="368" y="26498"/>
                  </a:cubicBezTo>
                  <a:cubicBezTo>
                    <a:pt x="372" y="26498"/>
                    <a:pt x="377" y="26496"/>
                    <a:pt x="383" y="26492"/>
                  </a:cubicBezTo>
                  <a:cubicBezTo>
                    <a:pt x="396" y="26482"/>
                    <a:pt x="422" y="26477"/>
                    <a:pt x="459" y="26477"/>
                  </a:cubicBezTo>
                  <a:cubicBezTo>
                    <a:pt x="2241" y="26477"/>
                    <a:pt x="30205" y="37743"/>
                    <a:pt x="30205" y="37743"/>
                  </a:cubicBezTo>
                  <a:lnTo>
                    <a:pt x="38469" y="9140"/>
                  </a:lnTo>
                  <a:lnTo>
                    <a:pt x="146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6" name="Google Shape;70136;p32"/>
            <p:cNvSpPr/>
            <p:nvPr/>
          </p:nvSpPr>
          <p:spPr>
            <a:xfrm>
              <a:off x="6171450" y="365675"/>
              <a:ext cx="125700" cy="110625"/>
            </a:xfrm>
            <a:custGeom>
              <a:avLst/>
              <a:gdLst/>
              <a:ahLst/>
              <a:cxnLst/>
              <a:rect l="l" t="t" r="r" b="b"/>
              <a:pathLst>
                <a:path w="5028" h="4425" extrusionOk="0">
                  <a:moveTo>
                    <a:pt x="5027" y="1"/>
                  </a:moveTo>
                  <a:lnTo>
                    <a:pt x="1" y="2227"/>
                  </a:lnTo>
                  <a:lnTo>
                    <a:pt x="4120" y="4425"/>
                  </a:lnTo>
                  <a:lnTo>
                    <a:pt x="50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37" name="Google Shape;70137;p32"/>
          <p:cNvGrpSpPr/>
          <p:nvPr/>
        </p:nvGrpSpPr>
        <p:grpSpPr>
          <a:xfrm>
            <a:off x="7467800" y="525050"/>
            <a:ext cx="335200" cy="594200"/>
            <a:chOff x="7467800" y="525050"/>
            <a:chExt cx="335200" cy="594200"/>
          </a:xfrm>
        </p:grpSpPr>
        <p:sp>
          <p:nvSpPr>
            <p:cNvPr id="70138" name="Google Shape;70138;p32"/>
            <p:cNvSpPr/>
            <p:nvPr/>
          </p:nvSpPr>
          <p:spPr>
            <a:xfrm>
              <a:off x="7467800" y="814400"/>
              <a:ext cx="335200" cy="304850"/>
            </a:xfrm>
            <a:custGeom>
              <a:avLst/>
              <a:gdLst/>
              <a:ahLst/>
              <a:cxnLst/>
              <a:rect l="l" t="t" r="r" b="b"/>
              <a:pathLst>
                <a:path w="13408" h="12194" extrusionOk="0">
                  <a:moveTo>
                    <a:pt x="1" y="0"/>
                  </a:moveTo>
                  <a:lnTo>
                    <a:pt x="1634" y="2672"/>
                  </a:lnTo>
                  <a:lnTo>
                    <a:pt x="160" y="10315"/>
                  </a:lnTo>
                  <a:lnTo>
                    <a:pt x="7698" y="12194"/>
                  </a:lnTo>
                  <a:lnTo>
                    <a:pt x="10077" y="5219"/>
                  </a:lnTo>
                  <a:lnTo>
                    <a:pt x="13407" y="35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9" name="Google Shape;70139;p32"/>
            <p:cNvSpPr/>
            <p:nvPr/>
          </p:nvSpPr>
          <p:spPr>
            <a:xfrm>
              <a:off x="7600125" y="525050"/>
              <a:ext cx="98375" cy="338600"/>
            </a:xfrm>
            <a:custGeom>
              <a:avLst/>
              <a:gdLst/>
              <a:ahLst/>
              <a:cxnLst/>
              <a:rect l="l" t="t" r="r" b="b"/>
              <a:pathLst>
                <a:path w="3935" h="13544" extrusionOk="0">
                  <a:moveTo>
                    <a:pt x="3935" y="0"/>
                  </a:moveTo>
                  <a:lnTo>
                    <a:pt x="0" y="12971"/>
                  </a:lnTo>
                  <a:lnTo>
                    <a:pt x="2167" y="13543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0" name="Google Shape;70140;p32"/>
            <p:cNvSpPr/>
            <p:nvPr/>
          </p:nvSpPr>
          <p:spPr>
            <a:xfrm>
              <a:off x="7560675" y="953275"/>
              <a:ext cx="127100" cy="142525"/>
            </a:xfrm>
            <a:custGeom>
              <a:avLst/>
              <a:gdLst/>
              <a:ahLst/>
              <a:cxnLst/>
              <a:rect l="l" t="t" r="r" b="b"/>
              <a:pathLst>
                <a:path w="5084" h="5701" extrusionOk="0">
                  <a:moveTo>
                    <a:pt x="5083" y="0"/>
                  </a:moveTo>
                  <a:lnTo>
                    <a:pt x="0" y="4848"/>
                  </a:lnTo>
                  <a:lnTo>
                    <a:pt x="3116" y="5701"/>
                  </a:lnTo>
                  <a:lnTo>
                    <a:pt x="50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41" name="Google Shape;70141;p32"/>
          <p:cNvSpPr/>
          <p:nvPr/>
        </p:nvSpPr>
        <p:spPr>
          <a:xfrm>
            <a:off x="5629750" y="402525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42" name="Google Shape;70142;p32"/>
          <p:cNvSpPr/>
          <p:nvPr/>
        </p:nvSpPr>
        <p:spPr>
          <a:xfrm>
            <a:off x="8128275" y="734613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C8A7678-E3A8-44B8-8C87-9AB2DFFC4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8319" y="1503888"/>
            <a:ext cx="4733925" cy="3057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7859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30" name="Google Shape;70130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2"/>
                </a:solidFill>
              </a:rPr>
              <a:t>MODEL</a:t>
            </a:r>
            <a:r>
              <a:rPr lang="en" dirty="0"/>
              <a:t> ANALYSIS (TASK 4) </a:t>
            </a:r>
            <a:endParaRPr dirty="0"/>
          </a:p>
        </p:txBody>
      </p:sp>
      <p:sp>
        <p:nvSpPr>
          <p:cNvPr id="70131" name="Google Shape;70131;p32"/>
          <p:cNvSpPr txBox="1">
            <a:spLocks noGrp="1"/>
          </p:cNvSpPr>
          <p:nvPr>
            <p:ph type="body" idx="1"/>
          </p:nvPr>
        </p:nvSpPr>
        <p:spPr>
          <a:xfrm>
            <a:off x="681756" y="1349500"/>
            <a:ext cx="7669532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/>
              <a:t>#Về </a:t>
            </a:r>
            <a:r>
              <a:rPr lang="en-US" sz="1400" b="1" dirty="0">
                <a:solidFill>
                  <a:srgbClr val="FFC480"/>
                </a:solidFill>
              </a:rPr>
              <a:t>influencing factors </a:t>
            </a:r>
            <a:r>
              <a:rPr lang="en-US" sz="1400" dirty="0">
                <a:solidFill>
                  <a:schemeClr val="bg1"/>
                </a:solidFill>
              </a:rPr>
              <a:t>(</a:t>
            </a:r>
            <a:r>
              <a:rPr lang="en-US" sz="1400" dirty="0" err="1">
                <a:solidFill>
                  <a:schemeClr val="bg1"/>
                </a:solidFill>
              </a:rPr>
              <a:t>tiếp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 dirty="0"/>
              <a:t>Đối với </a:t>
            </a:r>
            <a:r>
              <a:rPr lang="vi-VN" sz="1400" b="1" dirty="0">
                <a:solidFill>
                  <a:srgbClr val="FFC480"/>
                </a:solidFill>
              </a:rPr>
              <a:t>regression</a:t>
            </a:r>
            <a:r>
              <a:rPr lang="vi-VN" sz="1400" dirty="0"/>
              <a:t>, trong l</a:t>
            </a:r>
            <a:r>
              <a:rPr lang="en-US" sz="1400" dirty="0" err="1"/>
              <a:t>i</a:t>
            </a:r>
            <a:r>
              <a:rPr lang="vi-VN" sz="1400" dirty="0"/>
              <a:t>near regression có mấy cái coefficient với p-value, chọn cái nào </a:t>
            </a:r>
            <a:r>
              <a:rPr lang="en-US" sz="1400" dirty="0"/>
              <a:t>[</a:t>
            </a:r>
            <a:r>
              <a:rPr lang="en-US" sz="1400" dirty="0" err="1"/>
              <a:t>cao</a:t>
            </a:r>
            <a:r>
              <a:rPr lang="en-US" sz="1400" dirty="0"/>
              <a:t> </a:t>
            </a:r>
            <a:r>
              <a:rPr lang="en-US" sz="1400" dirty="0" err="1"/>
              <a:t>nhất</a:t>
            </a:r>
            <a:r>
              <a:rPr lang="en-US" sz="1400" dirty="0"/>
              <a:t> (?)]</a:t>
            </a:r>
            <a:r>
              <a:rPr lang="vi-VN" sz="1400" dirty="0"/>
              <a:t> </a:t>
            </a:r>
            <a:r>
              <a:rPr lang="en-US" sz="1400" dirty="0" err="1"/>
              <a:t>thì</a:t>
            </a:r>
            <a:r>
              <a:rPr lang="vi-VN" sz="1400" dirty="0"/>
              <a:t> nó là most influencing factors.</a:t>
            </a: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 dirty="0"/>
              <a:t>Lặp lại những bước building và testing model ở trên để làm ra 2-3 cái model, và dựa vào những </a:t>
            </a:r>
            <a:r>
              <a:rPr lang="vi-VN" sz="1400" b="1" dirty="0">
                <a:solidFill>
                  <a:srgbClr val="FFC480"/>
                </a:solidFill>
              </a:rPr>
              <a:t>evaluation metrics </a:t>
            </a:r>
            <a:r>
              <a:rPr lang="vi-VN" sz="1400" dirty="0"/>
              <a:t>(của từng loại classfi</a:t>
            </a:r>
            <a:r>
              <a:rPr lang="en-US" sz="1400" dirty="0"/>
              <a:t>cation</a:t>
            </a:r>
            <a:r>
              <a:rPr lang="vi-VN" sz="1400" dirty="0"/>
              <a:t> </a:t>
            </a:r>
            <a:r>
              <a:rPr lang="en-US" sz="1400" dirty="0"/>
              <a:t>hay</a:t>
            </a:r>
            <a:r>
              <a:rPr lang="vi-VN" sz="1400" dirty="0"/>
              <a:t> regress</a:t>
            </a:r>
            <a:r>
              <a:rPr lang="en-US" sz="1400" dirty="0"/>
              <a:t>ion</a:t>
            </a:r>
            <a:r>
              <a:rPr lang="vi-VN" sz="1400" dirty="0"/>
              <a:t>), thì cuối cùng </a:t>
            </a:r>
            <a:r>
              <a:rPr lang="en-US" sz="1400" dirty="0" err="1"/>
              <a:t>mình</a:t>
            </a:r>
            <a:r>
              <a:rPr lang="en-US" sz="1400" dirty="0"/>
              <a:t> </a:t>
            </a:r>
            <a:r>
              <a:rPr lang="vi-VN" sz="1400" dirty="0"/>
              <a:t>sẽ đem ra so sánh xem thử cái nào có </a:t>
            </a:r>
            <a:r>
              <a:rPr lang="vi-VN" sz="1400" b="1" dirty="0">
                <a:solidFill>
                  <a:srgbClr val="FFC480"/>
                </a:solidFill>
              </a:rPr>
              <a:t>accuracy </a:t>
            </a:r>
            <a:r>
              <a:rPr lang="vi-VN" sz="1400" dirty="0"/>
              <a:t>cao hơn thì cái đó best.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vi-VN" sz="1400" dirty="0"/>
          </a:p>
        </p:txBody>
      </p:sp>
      <p:grpSp>
        <p:nvGrpSpPr>
          <p:cNvPr id="70132" name="Google Shape;70132;p32"/>
          <p:cNvGrpSpPr/>
          <p:nvPr/>
        </p:nvGrpSpPr>
        <p:grpSpPr>
          <a:xfrm>
            <a:off x="5930325" y="-42825"/>
            <a:ext cx="1311025" cy="1352100"/>
            <a:chOff x="5930325" y="-42825"/>
            <a:chExt cx="1311025" cy="1352100"/>
          </a:xfrm>
        </p:grpSpPr>
        <p:sp>
          <p:nvSpPr>
            <p:cNvPr id="70133" name="Google Shape;70133;p32"/>
            <p:cNvSpPr/>
            <p:nvPr/>
          </p:nvSpPr>
          <p:spPr>
            <a:xfrm>
              <a:off x="6307975" y="-32075"/>
              <a:ext cx="893975" cy="900075"/>
            </a:xfrm>
            <a:custGeom>
              <a:avLst/>
              <a:gdLst/>
              <a:ahLst/>
              <a:cxnLst/>
              <a:rect l="l" t="t" r="r" b="b"/>
              <a:pathLst>
                <a:path w="35759" h="36003" extrusionOk="0">
                  <a:moveTo>
                    <a:pt x="3255" y="0"/>
                  </a:moveTo>
                  <a:lnTo>
                    <a:pt x="1" y="34747"/>
                  </a:lnTo>
                  <a:lnTo>
                    <a:pt x="32547" y="36002"/>
                  </a:lnTo>
                  <a:lnTo>
                    <a:pt x="35759" y="936"/>
                  </a:lnTo>
                  <a:lnTo>
                    <a:pt x="32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4" name="Google Shape;70134;p32"/>
            <p:cNvSpPr/>
            <p:nvPr/>
          </p:nvSpPr>
          <p:spPr>
            <a:xfrm>
              <a:off x="6331125" y="-42825"/>
              <a:ext cx="910225" cy="921550"/>
            </a:xfrm>
            <a:custGeom>
              <a:avLst/>
              <a:gdLst/>
              <a:ahLst/>
              <a:cxnLst/>
              <a:rect l="l" t="t" r="r" b="b"/>
              <a:pathLst>
                <a:path w="36409" h="36862" extrusionOk="0">
                  <a:moveTo>
                    <a:pt x="27741" y="1"/>
                  </a:moveTo>
                  <a:lnTo>
                    <a:pt x="0" y="3393"/>
                  </a:lnTo>
                  <a:lnTo>
                    <a:pt x="9442" y="36862"/>
                  </a:lnTo>
                  <a:lnTo>
                    <a:pt x="36409" y="30814"/>
                  </a:lnTo>
                  <a:lnTo>
                    <a:pt x="277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5" name="Google Shape;70135;p32"/>
            <p:cNvSpPr/>
            <p:nvPr/>
          </p:nvSpPr>
          <p:spPr>
            <a:xfrm>
              <a:off x="5930325" y="365675"/>
              <a:ext cx="961750" cy="943600"/>
            </a:xfrm>
            <a:custGeom>
              <a:avLst/>
              <a:gdLst/>
              <a:ahLst/>
              <a:cxnLst/>
              <a:rect l="l" t="t" r="r" b="b"/>
              <a:pathLst>
                <a:path w="38470" h="37744" extrusionOk="0">
                  <a:moveTo>
                    <a:pt x="14672" y="1"/>
                  </a:moveTo>
                  <a:lnTo>
                    <a:pt x="9646" y="2226"/>
                  </a:lnTo>
                  <a:cubicBezTo>
                    <a:pt x="6638" y="9762"/>
                    <a:pt x="1" y="26498"/>
                    <a:pt x="368" y="26498"/>
                  </a:cubicBezTo>
                  <a:cubicBezTo>
                    <a:pt x="372" y="26498"/>
                    <a:pt x="377" y="26496"/>
                    <a:pt x="383" y="26492"/>
                  </a:cubicBezTo>
                  <a:cubicBezTo>
                    <a:pt x="396" y="26482"/>
                    <a:pt x="422" y="26477"/>
                    <a:pt x="459" y="26477"/>
                  </a:cubicBezTo>
                  <a:cubicBezTo>
                    <a:pt x="2241" y="26477"/>
                    <a:pt x="30205" y="37743"/>
                    <a:pt x="30205" y="37743"/>
                  </a:cubicBezTo>
                  <a:lnTo>
                    <a:pt x="38469" y="9140"/>
                  </a:lnTo>
                  <a:lnTo>
                    <a:pt x="146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6" name="Google Shape;70136;p32"/>
            <p:cNvSpPr/>
            <p:nvPr/>
          </p:nvSpPr>
          <p:spPr>
            <a:xfrm>
              <a:off x="6171450" y="365675"/>
              <a:ext cx="125700" cy="110625"/>
            </a:xfrm>
            <a:custGeom>
              <a:avLst/>
              <a:gdLst/>
              <a:ahLst/>
              <a:cxnLst/>
              <a:rect l="l" t="t" r="r" b="b"/>
              <a:pathLst>
                <a:path w="5028" h="4425" extrusionOk="0">
                  <a:moveTo>
                    <a:pt x="5027" y="1"/>
                  </a:moveTo>
                  <a:lnTo>
                    <a:pt x="1" y="2227"/>
                  </a:lnTo>
                  <a:lnTo>
                    <a:pt x="4120" y="4425"/>
                  </a:lnTo>
                  <a:lnTo>
                    <a:pt x="50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37" name="Google Shape;70137;p32"/>
          <p:cNvGrpSpPr/>
          <p:nvPr/>
        </p:nvGrpSpPr>
        <p:grpSpPr>
          <a:xfrm>
            <a:off x="7467800" y="525050"/>
            <a:ext cx="335200" cy="594200"/>
            <a:chOff x="7467800" y="525050"/>
            <a:chExt cx="335200" cy="594200"/>
          </a:xfrm>
        </p:grpSpPr>
        <p:sp>
          <p:nvSpPr>
            <p:cNvPr id="70138" name="Google Shape;70138;p32"/>
            <p:cNvSpPr/>
            <p:nvPr/>
          </p:nvSpPr>
          <p:spPr>
            <a:xfrm>
              <a:off x="7467800" y="814400"/>
              <a:ext cx="335200" cy="304850"/>
            </a:xfrm>
            <a:custGeom>
              <a:avLst/>
              <a:gdLst/>
              <a:ahLst/>
              <a:cxnLst/>
              <a:rect l="l" t="t" r="r" b="b"/>
              <a:pathLst>
                <a:path w="13408" h="12194" extrusionOk="0">
                  <a:moveTo>
                    <a:pt x="1" y="0"/>
                  </a:moveTo>
                  <a:lnTo>
                    <a:pt x="1634" y="2672"/>
                  </a:lnTo>
                  <a:lnTo>
                    <a:pt x="160" y="10315"/>
                  </a:lnTo>
                  <a:lnTo>
                    <a:pt x="7698" y="12194"/>
                  </a:lnTo>
                  <a:lnTo>
                    <a:pt x="10077" y="5219"/>
                  </a:lnTo>
                  <a:lnTo>
                    <a:pt x="13407" y="35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9" name="Google Shape;70139;p32"/>
            <p:cNvSpPr/>
            <p:nvPr/>
          </p:nvSpPr>
          <p:spPr>
            <a:xfrm>
              <a:off x="7600125" y="525050"/>
              <a:ext cx="98375" cy="338600"/>
            </a:xfrm>
            <a:custGeom>
              <a:avLst/>
              <a:gdLst/>
              <a:ahLst/>
              <a:cxnLst/>
              <a:rect l="l" t="t" r="r" b="b"/>
              <a:pathLst>
                <a:path w="3935" h="13544" extrusionOk="0">
                  <a:moveTo>
                    <a:pt x="3935" y="0"/>
                  </a:moveTo>
                  <a:lnTo>
                    <a:pt x="0" y="12971"/>
                  </a:lnTo>
                  <a:lnTo>
                    <a:pt x="2167" y="13543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0" name="Google Shape;70140;p32"/>
            <p:cNvSpPr/>
            <p:nvPr/>
          </p:nvSpPr>
          <p:spPr>
            <a:xfrm>
              <a:off x="7560675" y="953275"/>
              <a:ext cx="127100" cy="142525"/>
            </a:xfrm>
            <a:custGeom>
              <a:avLst/>
              <a:gdLst/>
              <a:ahLst/>
              <a:cxnLst/>
              <a:rect l="l" t="t" r="r" b="b"/>
              <a:pathLst>
                <a:path w="5084" h="5701" extrusionOk="0">
                  <a:moveTo>
                    <a:pt x="5083" y="0"/>
                  </a:moveTo>
                  <a:lnTo>
                    <a:pt x="0" y="4848"/>
                  </a:lnTo>
                  <a:lnTo>
                    <a:pt x="3116" y="5701"/>
                  </a:lnTo>
                  <a:lnTo>
                    <a:pt x="50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41" name="Google Shape;70141;p32"/>
          <p:cNvSpPr/>
          <p:nvPr/>
        </p:nvSpPr>
        <p:spPr>
          <a:xfrm>
            <a:off x="5629750" y="402525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42" name="Google Shape;70142;p32"/>
          <p:cNvSpPr/>
          <p:nvPr/>
        </p:nvSpPr>
        <p:spPr>
          <a:xfrm>
            <a:off x="8128275" y="734613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04E24D-48B6-46EC-B995-7F3586076EA7}"/>
              </a:ext>
            </a:extLst>
          </p:cNvPr>
          <p:cNvSpPr txBox="1"/>
          <p:nvPr/>
        </p:nvSpPr>
        <p:spPr>
          <a:xfrm>
            <a:off x="3398739" y="3894082"/>
            <a:ext cx="26612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time series analysis</a:t>
            </a:r>
          </a:p>
        </p:txBody>
      </p:sp>
    </p:spTree>
    <p:extLst>
      <p:ext uri="{BB962C8B-B14F-4D97-AF65-F5344CB8AC3E}">
        <p14:creationId xmlns:p14="http://schemas.microsoft.com/office/powerpoint/2010/main" val="12215883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451" name="Google Shape;71451;p42"/>
          <p:cNvCxnSpPr/>
          <p:nvPr/>
        </p:nvCxnSpPr>
        <p:spPr>
          <a:xfrm>
            <a:off x="717000" y="4361800"/>
            <a:ext cx="7710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71452" name="Google Shape;71452;p42"/>
          <p:cNvSpPr txBox="1">
            <a:spLocks noGrp="1"/>
          </p:cNvSpPr>
          <p:nvPr>
            <p:ph type="title"/>
          </p:nvPr>
        </p:nvSpPr>
        <p:spPr>
          <a:xfrm>
            <a:off x="720000" y="1479900"/>
            <a:ext cx="4430100" cy="218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chemeClr val="dk1"/>
                </a:solidFill>
              </a:rPr>
              <a:t>THANKS LOL</a:t>
            </a:r>
            <a:endParaRPr sz="6400" dirty="0">
              <a:solidFill>
                <a:schemeClr val="dk1"/>
              </a:solidFill>
            </a:endParaRPr>
          </a:p>
        </p:txBody>
      </p:sp>
      <p:grpSp>
        <p:nvGrpSpPr>
          <p:cNvPr id="71453" name="Google Shape;71453;p42"/>
          <p:cNvGrpSpPr/>
          <p:nvPr/>
        </p:nvGrpSpPr>
        <p:grpSpPr>
          <a:xfrm>
            <a:off x="5202490" y="739819"/>
            <a:ext cx="3587636" cy="3863683"/>
            <a:chOff x="5898750" y="2896700"/>
            <a:chExt cx="1674275" cy="1803100"/>
          </a:xfrm>
        </p:grpSpPr>
        <p:sp>
          <p:nvSpPr>
            <p:cNvPr id="71454" name="Google Shape;71454;p42"/>
            <p:cNvSpPr/>
            <p:nvPr/>
          </p:nvSpPr>
          <p:spPr>
            <a:xfrm>
              <a:off x="5913775" y="3888975"/>
              <a:ext cx="137350" cy="150775"/>
            </a:xfrm>
            <a:custGeom>
              <a:avLst/>
              <a:gdLst/>
              <a:ahLst/>
              <a:cxnLst/>
              <a:rect l="l" t="t" r="r" b="b"/>
              <a:pathLst>
                <a:path w="5494" h="6031" extrusionOk="0">
                  <a:moveTo>
                    <a:pt x="3426" y="1"/>
                  </a:moveTo>
                  <a:cubicBezTo>
                    <a:pt x="3425" y="1"/>
                    <a:pt x="0" y="562"/>
                    <a:pt x="1369" y="4783"/>
                  </a:cubicBezTo>
                  <a:cubicBezTo>
                    <a:pt x="1658" y="5672"/>
                    <a:pt x="2032" y="6030"/>
                    <a:pt x="2419" y="6030"/>
                  </a:cubicBezTo>
                  <a:cubicBezTo>
                    <a:pt x="3869" y="6030"/>
                    <a:pt x="5494" y="993"/>
                    <a:pt x="34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5" name="Google Shape;71455;p42"/>
            <p:cNvSpPr/>
            <p:nvPr/>
          </p:nvSpPr>
          <p:spPr>
            <a:xfrm>
              <a:off x="6127900" y="4385925"/>
              <a:ext cx="349100" cy="254125"/>
            </a:xfrm>
            <a:custGeom>
              <a:avLst/>
              <a:gdLst/>
              <a:ahLst/>
              <a:cxnLst/>
              <a:rect l="l" t="t" r="r" b="b"/>
              <a:pathLst>
                <a:path w="13964" h="10165" extrusionOk="0">
                  <a:moveTo>
                    <a:pt x="10445" y="0"/>
                  </a:moveTo>
                  <a:cubicBezTo>
                    <a:pt x="10445" y="0"/>
                    <a:pt x="1" y="6598"/>
                    <a:pt x="1" y="8793"/>
                  </a:cubicBezTo>
                  <a:cubicBezTo>
                    <a:pt x="1" y="9608"/>
                    <a:pt x="931" y="10164"/>
                    <a:pt x="2470" y="10164"/>
                  </a:cubicBezTo>
                  <a:cubicBezTo>
                    <a:pt x="5077" y="10164"/>
                    <a:pt x="9430" y="8569"/>
                    <a:pt x="13962" y="3937"/>
                  </a:cubicBezTo>
                  <a:cubicBezTo>
                    <a:pt x="13963" y="3937"/>
                    <a:pt x="13042" y="142"/>
                    <a:pt x="104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6" name="Google Shape;71456;p42"/>
            <p:cNvSpPr/>
            <p:nvPr/>
          </p:nvSpPr>
          <p:spPr>
            <a:xfrm>
              <a:off x="5898750" y="3100875"/>
              <a:ext cx="1284850" cy="1485325"/>
            </a:xfrm>
            <a:custGeom>
              <a:avLst/>
              <a:gdLst/>
              <a:ahLst/>
              <a:cxnLst/>
              <a:rect l="l" t="t" r="r" b="b"/>
              <a:pathLst>
                <a:path w="51394" h="59413" extrusionOk="0">
                  <a:moveTo>
                    <a:pt x="26307" y="0"/>
                  </a:moveTo>
                  <a:cubicBezTo>
                    <a:pt x="16975" y="0"/>
                    <a:pt x="0" y="13194"/>
                    <a:pt x="1775" y="16546"/>
                  </a:cubicBezTo>
                  <a:cubicBezTo>
                    <a:pt x="2383" y="17696"/>
                    <a:pt x="4817" y="18084"/>
                    <a:pt x="7820" y="18084"/>
                  </a:cubicBezTo>
                  <a:cubicBezTo>
                    <a:pt x="14024" y="18084"/>
                    <a:pt x="22659" y="16430"/>
                    <a:pt x="22660" y="16430"/>
                  </a:cubicBezTo>
                  <a:lnTo>
                    <a:pt x="22660" y="16430"/>
                  </a:lnTo>
                  <a:cubicBezTo>
                    <a:pt x="22659" y="16430"/>
                    <a:pt x="7971" y="59412"/>
                    <a:pt x="28730" y="59412"/>
                  </a:cubicBezTo>
                  <a:cubicBezTo>
                    <a:pt x="28982" y="59412"/>
                    <a:pt x="29240" y="59406"/>
                    <a:pt x="29502" y="59393"/>
                  </a:cubicBezTo>
                  <a:cubicBezTo>
                    <a:pt x="51394" y="58320"/>
                    <a:pt x="37969" y="12523"/>
                    <a:pt x="37969" y="12523"/>
                  </a:cubicBezTo>
                  <a:cubicBezTo>
                    <a:pt x="37969" y="12523"/>
                    <a:pt x="36602" y="1614"/>
                    <a:pt x="27693" y="110"/>
                  </a:cubicBezTo>
                  <a:cubicBezTo>
                    <a:pt x="27254" y="36"/>
                    <a:pt x="26791" y="0"/>
                    <a:pt x="263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7" name="Google Shape;71457;p42"/>
            <p:cNvSpPr/>
            <p:nvPr/>
          </p:nvSpPr>
          <p:spPr>
            <a:xfrm>
              <a:off x="6665450" y="2930225"/>
              <a:ext cx="278425" cy="364175"/>
            </a:xfrm>
            <a:custGeom>
              <a:avLst/>
              <a:gdLst/>
              <a:ahLst/>
              <a:cxnLst/>
              <a:rect l="l" t="t" r="r" b="b"/>
              <a:pathLst>
                <a:path w="11137" h="14567" extrusionOk="0">
                  <a:moveTo>
                    <a:pt x="4121" y="1"/>
                  </a:moveTo>
                  <a:lnTo>
                    <a:pt x="1" y="11250"/>
                  </a:lnTo>
                  <a:lnTo>
                    <a:pt x="3993" y="14567"/>
                  </a:lnTo>
                  <a:cubicBezTo>
                    <a:pt x="3993" y="14567"/>
                    <a:pt x="11137" y="5046"/>
                    <a:pt x="41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8" name="Google Shape;71458;p42"/>
            <p:cNvSpPr/>
            <p:nvPr/>
          </p:nvSpPr>
          <p:spPr>
            <a:xfrm>
              <a:off x="6432525" y="2896700"/>
              <a:ext cx="208525" cy="342250"/>
            </a:xfrm>
            <a:custGeom>
              <a:avLst/>
              <a:gdLst/>
              <a:ahLst/>
              <a:cxnLst/>
              <a:rect l="l" t="t" r="r" b="b"/>
              <a:pathLst>
                <a:path w="8341" h="13690" extrusionOk="0">
                  <a:moveTo>
                    <a:pt x="8340" y="1"/>
                  </a:moveTo>
                  <a:lnTo>
                    <a:pt x="8340" y="1"/>
                  </a:lnTo>
                  <a:cubicBezTo>
                    <a:pt x="0" y="2273"/>
                    <a:pt x="3362" y="13690"/>
                    <a:pt x="3362" y="13690"/>
                  </a:cubicBezTo>
                  <a:lnTo>
                    <a:pt x="8262" y="11980"/>
                  </a:lnTo>
                  <a:lnTo>
                    <a:pt x="83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9" name="Google Shape;71459;p42"/>
            <p:cNvSpPr/>
            <p:nvPr/>
          </p:nvSpPr>
          <p:spPr>
            <a:xfrm>
              <a:off x="6782650" y="3413375"/>
              <a:ext cx="790375" cy="1192400"/>
            </a:xfrm>
            <a:custGeom>
              <a:avLst/>
              <a:gdLst/>
              <a:ahLst/>
              <a:cxnLst/>
              <a:rect l="l" t="t" r="r" b="b"/>
              <a:pathLst>
                <a:path w="31615" h="47696" extrusionOk="0">
                  <a:moveTo>
                    <a:pt x="24500" y="0"/>
                  </a:moveTo>
                  <a:lnTo>
                    <a:pt x="24500" y="0"/>
                  </a:lnTo>
                  <a:cubicBezTo>
                    <a:pt x="8424" y="5843"/>
                    <a:pt x="14715" y="19530"/>
                    <a:pt x="14505" y="29123"/>
                  </a:cubicBezTo>
                  <a:cubicBezTo>
                    <a:pt x="14296" y="38716"/>
                    <a:pt x="3931" y="40506"/>
                    <a:pt x="3931" y="40506"/>
                  </a:cubicBezTo>
                  <a:lnTo>
                    <a:pt x="0" y="43666"/>
                  </a:lnTo>
                  <a:cubicBezTo>
                    <a:pt x="5760" y="46500"/>
                    <a:pt x="10342" y="47696"/>
                    <a:pt x="13968" y="47696"/>
                  </a:cubicBezTo>
                  <a:cubicBezTo>
                    <a:pt x="31615" y="47696"/>
                    <a:pt x="26613" y="19389"/>
                    <a:pt x="24460" y="13946"/>
                  </a:cubicBezTo>
                  <a:cubicBezTo>
                    <a:pt x="21866" y="7383"/>
                    <a:pt x="24500" y="1"/>
                    <a:pt x="245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0" name="Google Shape;71460;p42"/>
            <p:cNvSpPr/>
            <p:nvPr/>
          </p:nvSpPr>
          <p:spPr>
            <a:xfrm>
              <a:off x="5943175" y="3424475"/>
              <a:ext cx="807200" cy="1158775"/>
            </a:xfrm>
            <a:custGeom>
              <a:avLst/>
              <a:gdLst/>
              <a:ahLst/>
              <a:cxnLst/>
              <a:rect l="l" t="t" r="r" b="b"/>
              <a:pathLst>
                <a:path w="32288" h="46351" extrusionOk="0">
                  <a:moveTo>
                    <a:pt x="18479" y="0"/>
                  </a:moveTo>
                  <a:cubicBezTo>
                    <a:pt x="11333" y="0"/>
                    <a:pt x="0" y="3599"/>
                    <a:pt x="0" y="3599"/>
                  </a:cubicBezTo>
                  <a:cubicBezTo>
                    <a:pt x="1009" y="5163"/>
                    <a:pt x="3603" y="5689"/>
                    <a:pt x="6633" y="5689"/>
                  </a:cubicBezTo>
                  <a:cubicBezTo>
                    <a:pt x="12842" y="5689"/>
                    <a:pt x="20883" y="3483"/>
                    <a:pt x="20884" y="3483"/>
                  </a:cubicBezTo>
                  <a:lnTo>
                    <a:pt x="20884" y="3483"/>
                  </a:lnTo>
                  <a:cubicBezTo>
                    <a:pt x="20884" y="3483"/>
                    <a:pt x="19182" y="6759"/>
                    <a:pt x="16754" y="16787"/>
                  </a:cubicBezTo>
                  <a:cubicBezTo>
                    <a:pt x="11116" y="40066"/>
                    <a:pt x="22092" y="46350"/>
                    <a:pt x="22092" y="46350"/>
                  </a:cubicBezTo>
                  <a:cubicBezTo>
                    <a:pt x="22122" y="46351"/>
                    <a:pt x="22153" y="46351"/>
                    <a:pt x="22183" y="46351"/>
                  </a:cubicBezTo>
                  <a:cubicBezTo>
                    <a:pt x="32287" y="46351"/>
                    <a:pt x="27217" y="5591"/>
                    <a:pt x="23619" y="1424"/>
                  </a:cubicBezTo>
                  <a:cubicBezTo>
                    <a:pt x="22726" y="390"/>
                    <a:pt x="20829" y="0"/>
                    <a:pt x="184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1" name="Google Shape;71461;p42"/>
            <p:cNvSpPr/>
            <p:nvPr/>
          </p:nvSpPr>
          <p:spPr>
            <a:xfrm>
              <a:off x="6714025" y="2992850"/>
              <a:ext cx="135300" cy="216225"/>
            </a:xfrm>
            <a:custGeom>
              <a:avLst/>
              <a:gdLst/>
              <a:ahLst/>
              <a:cxnLst/>
              <a:rect l="l" t="t" r="r" b="b"/>
              <a:pathLst>
                <a:path w="5412" h="8649" extrusionOk="0">
                  <a:moveTo>
                    <a:pt x="3051" y="1"/>
                  </a:moveTo>
                  <a:cubicBezTo>
                    <a:pt x="2965" y="1"/>
                    <a:pt x="2905" y="46"/>
                    <a:pt x="2873" y="116"/>
                  </a:cubicBezTo>
                  <a:lnTo>
                    <a:pt x="43" y="6510"/>
                  </a:lnTo>
                  <a:cubicBezTo>
                    <a:pt x="1" y="6608"/>
                    <a:pt x="46" y="6723"/>
                    <a:pt x="143" y="6766"/>
                  </a:cubicBezTo>
                  <a:cubicBezTo>
                    <a:pt x="168" y="6777"/>
                    <a:pt x="194" y="6782"/>
                    <a:pt x="220" y="6782"/>
                  </a:cubicBezTo>
                  <a:cubicBezTo>
                    <a:pt x="294" y="6782"/>
                    <a:pt x="367" y="6739"/>
                    <a:pt x="398" y="6666"/>
                  </a:cubicBezTo>
                  <a:lnTo>
                    <a:pt x="3031" y="719"/>
                  </a:lnTo>
                  <a:lnTo>
                    <a:pt x="3031" y="719"/>
                  </a:lnTo>
                  <a:cubicBezTo>
                    <a:pt x="3468" y="2061"/>
                    <a:pt x="4506" y="6055"/>
                    <a:pt x="2342" y="8319"/>
                  </a:cubicBezTo>
                  <a:cubicBezTo>
                    <a:pt x="2268" y="8397"/>
                    <a:pt x="2270" y="8521"/>
                    <a:pt x="2348" y="8595"/>
                  </a:cubicBezTo>
                  <a:cubicBezTo>
                    <a:pt x="2388" y="8630"/>
                    <a:pt x="2435" y="8649"/>
                    <a:pt x="2483" y="8649"/>
                  </a:cubicBezTo>
                  <a:cubicBezTo>
                    <a:pt x="2534" y="8649"/>
                    <a:pt x="2586" y="8627"/>
                    <a:pt x="2623" y="8592"/>
                  </a:cubicBezTo>
                  <a:cubicBezTo>
                    <a:pt x="5412" y="5670"/>
                    <a:pt x="3321" y="348"/>
                    <a:pt x="3232" y="123"/>
                  </a:cubicBezTo>
                  <a:cubicBezTo>
                    <a:pt x="3201" y="50"/>
                    <a:pt x="3133" y="2"/>
                    <a:pt x="3055" y="1"/>
                  </a:cubicBezTo>
                  <a:cubicBezTo>
                    <a:pt x="3053" y="1"/>
                    <a:pt x="3052" y="1"/>
                    <a:pt x="30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2" name="Google Shape;71462;p42"/>
            <p:cNvSpPr/>
            <p:nvPr/>
          </p:nvSpPr>
          <p:spPr>
            <a:xfrm>
              <a:off x="5913725" y="3462225"/>
              <a:ext cx="87525" cy="101750"/>
            </a:xfrm>
            <a:custGeom>
              <a:avLst/>
              <a:gdLst/>
              <a:ahLst/>
              <a:cxnLst/>
              <a:rect l="l" t="t" r="r" b="b"/>
              <a:pathLst>
                <a:path w="3501" h="4070" extrusionOk="0">
                  <a:moveTo>
                    <a:pt x="1536" y="0"/>
                  </a:moveTo>
                  <a:cubicBezTo>
                    <a:pt x="1" y="1706"/>
                    <a:pt x="243" y="3423"/>
                    <a:pt x="243" y="3423"/>
                  </a:cubicBezTo>
                  <a:cubicBezTo>
                    <a:pt x="986" y="3881"/>
                    <a:pt x="1506" y="4070"/>
                    <a:pt x="1859" y="4070"/>
                  </a:cubicBezTo>
                  <a:cubicBezTo>
                    <a:pt x="3500" y="4070"/>
                    <a:pt x="1536" y="0"/>
                    <a:pt x="15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3" name="Google Shape;71463;p42"/>
            <p:cNvSpPr/>
            <p:nvPr/>
          </p:nvSpPr>
          <p:spPr>
            <a:xfrm>
              <a:off x="6034375" y="3493250"/>
              <a:ext cx="56400" cy="65750"/>
            </a:xfrm>
            <a:custGeom>
              <a:avLst/>
              <a:gdLst/>
              <a:ahLst/>
              <a:cxnLst/>
              <a:rect l="l" t="t" r="r" b="b"/>
              <a:pathLst>
                <a:path w="2256" h="2630" extrusionOk="0">
                  <a:moveTo>
                    <a:pt x="1820" y="1"/>
                  </a:moveTo>
                  <a:cubicBezTo>
                    <a:pt x="1811" y="1"/>
                    <a:pt x="1801" y="1"/>
                    <a:pt x="1792" y="3"/>
                  </a:cubicBezTo>
                  <a:cubicBezTo>
                    <a:pt x="1685" y="15"/>
                    <a:pt x="1612" y="113"/>
                    <a:pt x="1624" y="220"/>
                  </a:cubicBezTo>
                  <a:cubicBezTo>
                    <a:pt x="1851" y="2050"/>
                    <a:pt x="1620" y="2239"/>
                    <a:pt x="1622" y="2243"/>
                  </a:cubicBezTo>
                  <a:cubicBezTo>
                    <a:pt x="1430" y="2243"/>
                    <a:pt x="847" y="1422"/>
                    <a:pt x="397" y="520"/>
                  </a:cubicBezTo>
                  <a:cubicBezTo>
                    <a:pt x="363" y="453"/>
                    <a:pt x="293" y="413"/>
                    <a:pt x="222" y="413"/>
                  </a:cubicBezTo>
                  <a:cubicBezTo>
                    <a:pt x="193" y="413"/>
                    <a:pt x="163" y="420"/>
                    <a:pt x="136" y="434"/>
                  </a:cubicBezTo>
                  <a:cubicBezTo>
                    <a:pt x="39" y="482"/>
                    <a:pt x="1" y="599"/>
                    <a:pt x="49" y="695"/>
                  </a:cubicBezTo>
                  <a:cubicBezTo>
                    <a:pt x="420" y="1436"/>
                    <a:pt x="1099" y="2629"/>
                    <a:pt x="1633" y="2629"/>
                  </a:cubicBezTo>
                  <a:cubicBezTo>
                    <a:pt x="1667" y="2629"/>
                    <a:pt x="1698" y="2625"/>
                    <a:pt x="1728" y="2615"/>
                  </a:cubicBezTo>
                  <a:cubicBezTo>
                    <a:pt x="2019" y="2529"/>
                    <a:pt x="2256" y="2171"/>
                    <a:pt x="2009" y="171"/>
                  </a:cubicBezTo>
                  <a:cubicBezTo>
                    <a:pt x="1997" y="74"/>
                    <a:pt x="1918" y="1"/>
                    <a:pt x="18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4" name="Google Shape;71464;p42"/>
            <p:cNvSpPr/>
            <p:nvPr/>
          </p:nvSpPr>
          <p:spPr>
            <a:xfrm>
              <a:off x="6340700" y="3249350"/>
              <a:ext cx="68925" cy="95475"/>
            </a:xfrm>
            <a:custGeom>
              <a:avLst/>
              <a:gdLst/>
              <a:ahLst/>
              <a:cxnLst/>
              <a:rect l="l" t="t" r="r" b="b"/>
              <a:pathLst>
                <a:path w="2757" h="3819" extrusionOk="0">
                  <a:moveTo>
                    <a:pt x="2551" y="0"/>
                  </a:moveTo>
                  <a:cubicBezTo>
                    <a:pt x="2456" y="0"/>
                    <a:pt x="2371" y="73"/>
                    <a:pt x="2358" y="171"/>
                  </a:cubicBezTo>
                  <a:cubicBezTo>
                    <a:pt x="2151" y="1759"/>
                    <a:pt x="1634" y="3429"/>
                    <a:pt x="1205" y="3429"/>
                  </a:cubicBezTo>
                  <a:cubicBezTo>
                    <a:pt x="1199" y="3429"/>
                    <a:pt x="1192" y="3429"/>
                    <a:pt x="1185" y="3428"/>
                  </a:cubicBezTo>
                  <a:cubicBezTo>
                    <a:pt x="667" y="3370"/>
                    <a:pt x="402" y="1475"/>
                    <a:pt x="388" y="212"/>
                  </a:cubicBezTo>
                  <a:cubicBezTo>
                    <a:pt x="388" y="106"/>
                    <a:pt x="301" y="21"/>
                    <a:pt x="195" y="21"/>
                  </a:cubicBezTo>
                  <a:lnTo>
                    <a:pt x="193" y="21"/>
                  </a:lnTo>
                  <a:cubicBezTo>
                    <a:pt x="87" y="22"/>
                    <a:pt x="0" y="109"/>
                    <a:pt x="2" y="216"/>
                  </a:cubicBezTo>
                  <a:cubicBezTo>
                    <a:pt x="8" y="797"/>
                    <a:pt x="94" y="3696"/>
                    <a:pt x="1143" y="3814"/>
                  </a:cubicBezTo>
                  <a:cubicBezTo>
                    <a:pt x="1164" y="3817"/>
                    <a:pt x="1183" y="3818"/>
                    <a:pt x="1204" y="3818"/>
                  </a:cubicBezTo>
                  <a:cubicBezTo>
                    <a:pt x="2202" y="3818"/>
                    <a:pt x="2633" y="1078"/>
                    <a:pt x="2744" y="221"/>
                  </a:cubicBezTo>
                  <a:cubicBezTo>
                    <a:pt x="2756" y="114"/>
                    <a:pt x="2683" y="16"/>
                    <a:pt x="2576" y="2"/>
                  </a:cubicBezTo>
                  <a:cubicBezTo>
                    <a:pt x="2568" y="1"/>
                    <a:pt x="2559" y="0"/>
                    <a:pt x="25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5" name="Google Shape;71465;p42"/>
            <p:cNvSpPr/>
            <p:nvPr/>
          </p:nvSpPr>
          <p:spPr>
            <a:xfrm>
              <a:off x="6441125" y="3255200"/>
              <a:ext cx="68925" cy="95475"/>
            </a:xfrm>
            <a:custGeom>
              <a:avLst/>
              <a:gdLst/>
              <a:ahLst/>
              <a:cxnLst/>
              <a:rect l="l" t="t" r="r" b="b"/>
              <a:pathLst>
                <a:path w="2757" h="3819" extrusionOk="0">
                  <a:moveTo>
                    <a:pt x="2551" y="1"/>
                  </a:moveTo>
                  <a:cubicBezTo>
                    <a:pt x="2455" y="1"/>
                    <a:pt x="2371" y="73"/>
                    <a:pt x="2358" y="171"/>
                  </a:cubicBezTo>
                  <a:cubicBezTo>
                    <a:pt x="2154" y="1759"/>
                    <a:pt x="1656" y="3429"/>
                    <a:pt x="1208" y="3429"/>
                  </a:cubicBezTo>
                  <a:cubicBezTo>
                    <a:pt x="1200" y="3429"/>
                    <a:pt x="1193" y="3429"/>
                    <a:pt x="1186" y="3428"/>
                  </a:cubicBezTo>
                  <a:cubicBezTo>
                    <a:pt x="668" y="3370"/>
                    <a:pt x="404" y="1475"/>
                    <a:pt x="390" y="212"/>
                  </a:cubicBezTo>
                  <a:cubicBezTo>
                    <a:pt x="390" y="106"/>
                    <a:pt x="302" y="21"/>
                    <a:pt x="195" y="21"/>
                  </a:cubicBezTo>
                  <a:lnTo>
                    <a:pt x="194" y="21"/>
                  </a:lnTo>
                  <a:cubicBezTo>
                    <a:pt x="88" y="22"/>
                    <a:pt x="1" y="109"/>
                    <a:pt x="2" y="217"/>
                  </a:cubicBezTo>
                  <a:cubicBezTo>
                    <a:pt x="8" y="797"/>
                    <a:pt x="95" y="3696"/>
                    <a:pt x="1143" y="3814"/>
                  </a:cubicBezTo>
                  <a:cubicBezTo>
                    <a:pt x="1165" y="3817"/>
                    <a:pt x="1185" y="3818"/>
                    <a:pt x="1206" y="3818"/>
                  </a:cubicBezTo>
                  <a:cubicBezTo>
                    <a:pt x="2201" y="3818"/>
                    <a:pt x="2633" y="1075"/>
                    <a:pt x="2746" y="221"/>
                  </a:cubicBezTo>
                  <a:cubicBezTo>
                    <a:pt x="2757" y="114"/>
                    <a:pt x="2683" y="17"/>
                    <a:pt x="2577" y="2"/>
                  </a:cubicBezTo>
                  <a:cubicBezTo>
                    <a:pt x="2568" y="1"/>
                    <a:pt x="2560" y="1"/>
                    <a:pt x="25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6" name="Google Shape;71466;p42"/>
            <p:cNvSpPr/>
            <p:nvPr/>
          </p:nvSpPr>
          <p:spPr>
            <a:xfrm>
              <a:off x="6430625" y="4426125"/>
              <a:ext cx="340650" cy="273675"/>
            </a:xfrm>
            <a:custGeom>
              <a:avLst/>
              <a:gdLst/>
              <a:ahLst/>
              <a:cxnLst/>
              <a:rect l="l" t="t" r="r" b="b"/>
              <a:pathLst>
                <a:path w="13626" h="10947" extrusionOk="0">
                  <a:moveTo>
                    <a:pt x="9853" y="0"/>
                  </a:moveTo>
                  <a:cubicBezTo>
                    <a:pt x="9813" y="0"/>
                    <a:pt x="9772" y="1"/>
                    <a:pt x="9730" y="3"/>
                  </a:cubicBezTo>
                  <a:cubicBezTo>
                    <a:pt x="9730" y="3"/>
                    <a:pt x="1" y="7615"/>
                    <a:pt x="221" y="9800"/>
                  </a:cubicBezTo>
                  <a:cubicBezTo>
                    <a:pt x="292" y="10507"/>
                    <a:pt x="1045" y="10946"/>
                    <a:pt x="2249" y="10946"/>
                  </a:cubicBezTo>
                  <a:cubicBezTo>
                    <a:pt x="4770" y="10946"/>
                    <a:pt x="9269" y="9017"/>
                    <a:pt x="13624" y="3568"/>
                  </a:cubicBezTo>
                  <a:cubicBezTo>
                    <a:pt x="13626" y="3566"/>
                    <a:pt x="12370" y="0"/>
                    <a:pt x="98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7" name="Google Shape;71467;p42"/>
            <p:cNvSpPr/>
            <p:nvPr/>
          </p:nvSpPr>
          <p:spPr>
            <a:xfrm>
              <a:off x="6057450" y="3684375"/>
              <a:ext cx="488325" cy="208900"/>
            </a:xfrm>
            <a:custGeom>
              <a:avLst/>
              <a:gdLst/>
              <a:ahLst/>
              <a:cxnLst/>
              <a:rect l="l" t="t" r="r" b="b"/>
              <a:pathLst>
                <a:path w="19533" h="8356" extrusionOk="0">
                  <a:moveTo>
                    <a:pt x="14988" y="295"/>
                  </a:moveTo>
                  <a:cubicBezTo>
                    <a:pt x="16321" y="295"/>
                    <a:pt x="17716" y="916"/>
                    <a:pt x="19131" y="2148"/>
                  </a:cubicBezTo>
                  <a:lnTo>
                    <a:pt x="8312" y="8037"/>
                  </a:lnTo>
                  <a:lnTo>
                    <a:pt x="371" y="2158"/>
                  </a:lnTo>
                  <a:cubicBezTo>
                    <a:pt x="737" y="1802"/>
                    <a:pt x="1966" y="743"/>
                    <a:pt x="3585" y="743"/>
                  </a:cubicBezTo>
                  <a:cubicBezTo>
                    <a:pt x="5509" y="743"/>
                    <a:pt x="7307" y="2195"/>
                    <a:pt x="8927" y="5063"/>
                  </a:cubicBezTo>
                  <a:cubicBezTo>
                    <a:pt x="8953" y="5110"/>
                    <a:pt x="9005" y="5137"/>
                    <a:pt x="9060" y="5137"/>
                  </a:cubicBezTo>
                  <a:cubicBezTo>
                    <a:pt x="9114" y="5134"/>
                    <a:pt x="9164" y="5100"/>
                    <a:pt x="9185" y="5050"/>
                  </a:cubicBezTo>
                  <a:cubicBezTo>
                    <a:pt x="9206" y="5003"/>
                    <a:pt x="11326" y="295"/>
                    <a:pt x="14988" y="295"/>
                  </a:cubicBezTo>
                  <a:close/>
                  <a:moveTo>
                    <a:pt x="14986" y="1"/>
                  </a:moveTo>
                  <a:cubicBezTo>
                    <a:pt x="11603" y="1"/>
                    <a:pt x="9545" y="3656"/>
                    <a:pt x="9039" y="4677"/>
                  </a:cubicBezTo>
                  <a:cubicBezTo>
                    <a:pt x="7400" y="1873"/>
                    <a:pt x="5563" y="452"/>
                    <a:pt x="3584" y="452"/>
                  </a:cubicBezTo>
                  <a:cubicBezTo>
                    <a:pt x="1520" y="452"/>
                    <a:pt x="101" y="2013"/>
                    <a:pt x="41" y="2078"/>
                  </a:cubicBezTo>
                  <a:cubicBezTo>
                    <a:pt x="13" y="2108"/>
                    <a:pt x="0" y="2149"/>
                    <a:pt x="3" y="2190"/>
                  </a:cubicBezTo>
                  <a:cubicBezTo>
                    <a:pt x="7" y="2230"/>
                    <a:pt x="29" y="2269"/>
                    <a:pt x="63" y="2293"/>
                  </a:cubicBezTo>
                  <a:lnTo>
                    <a:pt x="8213" y="8327"/>
                  </a:lnTo>
                  <a:cubicBezTo>
                    <a:pt x="8240" y="8345"/>
                    <a:pt x="8269" y="8355"/>
                    <a:pt x="8301" y="8355"/>
                  </a:cubicBezTo>
                  <a:cubicBezTo>
                    <a:pt x="8323" y="8355"/>
                    <a:pt x="8348" y="8349"/>
                    <a:pt x="8369" y="8337"/>
                  </a:cubicBezTo>
                  <a:lnTo>
                    <a:pt x="19452" y="2304"/>
                  </a:lnTo>
                  <a:cubicBezTo>
                    <a:pt x="19493" y="2283"/>
                    <a:pt x="19522" y="2242"/>
                    <a:pt x="19527" y="2193"/>
                  </a:cubicBezTo>
                  <a:cubicBezTo>
                    <a:pt x="19533" y="2145"/>
                    <a:pt x="19514" y="2100"/>
                    <a:pt x="19479" y="2067"/>
                  </a:cubicBezTo>
                  <a:cubicBezTo>
                    <a:pt x="17955" y="696"/>
                    <a:pt x="16442" y="1"/>
                    <a:pt x="149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8" name="Google Shape;71468;p42"/>
            <p:cNvSpPr/>
            <p:nvPr/>
          </p:nvSpPr>
          <p:spPr>
            <a:xfrm>
              <a:off x="6089200" y="3719325"/>
              <a:ext cx="447775" cy="110075"/>
            </a:xfrm>
            <a:custGeom>
              <a:avLst/>
              <a:gdLst/>
              <a:ahLst/>
              <a:cxnLst/>
              <a:rect l="l" t="t" r="r" b="b"/>
              <a:pathLst>
                <a:path w="17911" h="4403" extrusionOk="0">
                  <a:moveTo>
                    <a:pt x="14240" y="0"/>
                  </a:moveTo>
                  <a:cubicBezTo>
                    <a:pt x="14095" y="0"/>
                    <a:pt x="13949" y="7"/>
                    <a:pt x="13801" y="20"/>
                  </a:cubicBezTo>
                  <a:cubicBezTo>
                    <a:pt x="10803" y="292"/>
                    <a:pt x="8332" y="3219"/>
                    <a:pt x="7729" y="3990"/>
                  </a:cubicBezTo>
                  <a:cubicBezTo>
                    <a:pt x="6073" y="1079"/>
                    <a:pt x="3846" y="448"/>
                    <a:pt x="2228" y="448"/>
                  </a:cubicBezTo>
                  <a:cubicBezTo>
                    <a:pt x="1005" y="448"/>
                    <a:pt x="129" y="808"/>
                    <a:pt x="108" y="817"/>
                  </a:cubicBezTo>
                  <a:cubicBezTo>
                    <a:pt x="35" y="849"/>
                    <a:pt x="0" y="934"/>
                    <a:pt x="32" y="1008"/>
                  </a:cubicBezTo>
                  <a:cubicBezTo>
                    <a:pt x="56" y="1064"/>
                    <a:pt x="109" y="1097"/>
                    <a:pt x="165" y="1097"/>
                  </a:cubicBezTo>
                  <a:cubicBezTo>
                    <a:pt x="185" y="1097"/>
                    <a:pt x="204" y="1093"/>
                    <a:pt x="223" y="1085"/>
                  </a:cubicBezTo>
                  <a:cubicBezTo>
                    <a:pt x="243" y="1078"/>
                    <a:pt x="1066" y="740"/>
                    <a:pt x="2219" y="740"/>
                  </a:cubicBezTo>
                  <a:cubicBezTo>
                    <a:pt x="3794" y="740"/>
                    <a:pt x="5983" y="1369"/>
                    <a:pt x="7583" y="4326"/>
                  </a:cubicBezTo>
                  <a:cubicBezTo>
                    <a:pt x="7608" y="4370"/>
                    <a:pt x="7652" y="4398"/>
                    <a:pt x="7702" y="4403"/>
                  </a:cubicBezTo>
                  <a:lnTo>
                    <a:pt x="7712" y="4403"/>
                  </a:lnTo>
                  <a:cubicBezTo>
                    <a:pt x="7757" y="4403"/>
                    <a:pt x="7801" y="4379"/>
                    <a:pt x="7830" y="4343"/>
                  </a:cubicBezTo>
                  <a:cubicBezTo>
                    <a:pt x="7857" y="4306"/>
                    <a:pt x="10576" y="607"/>
                    <a:pt x="13827" y="311"/>
                  </a:cubicBezTo>
                  <a:cubicBezTo>
                    <a:pt x="13963" y="299"/>
                    <a:pt x="14098" y="293"/>
                    <a:pt x="14233" y="293"/>
                  </a:cubicBezTo>
                  <a:cubicBezTo>
                    <a:pt x="15453" y="293"/>
                    <a:pt x="16602" y="798"/>
                    <a:pt x="17650" y="1800"/>
                  </a:cubicBezTo>
                  <a:cubicBezTo>
                    <a:pt x="17678" y="1826"/>
                    <a:pt x="17714" y="1839"/>
                    <a:pt x="17750" y="1839"/>
                  </a:cubicBezTo>
                  <a:cubicBezTo>
                    <a:pt x="17789" y="1839"/>
                    <a:pt x="17827" y="1824"/>
                    <a:pt x="17856" y="1794"/>
                  </a:cubicBezTo>
                  <a:cubicBezTo>
                    <a:pt x="17911" y="1736"/>
                    <a:pt x="17910" y="1644"/>
                    <a:pt x="17850" y="1589"/>
                  </a:cubicBezTo>
                  <a:cubicBezTo>
                    <a:pt x="16747" y="535"/>
                    <a:pt x="15536" y="0"/>
                    <a:pt x="1424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9" name="Google Shape;71469;p42"/>
            <p:cNvSpPr/>
            <p:nvPr/>
          </p:nvSpPr>
          <p:spPr>
            <a:xfrm>
              <a:off x="6114175" y="3750750"/>
              <a:ext cx="399250" cy="96425"/>
            </a:xfrm>
            <a:custGeom>
              <a:avLst/>
              <a:gdLst/>
              <a:ahLst/>
              <a:cxnLst/>
              <a:rect l="l" t="t" r="r" b="b"/>
              <a:pathLst>
                <a:path w="15970" h="3857" extrusionOk="0">
                  <a:moveTo>
                    <a:pt x="1636" y="1"/>
                  </a:moveTo>
                  <a:cubicBezTo>
                    <a:pt x="1152" y="1"/>
                    <a:pt x="643" y="91"/>
                    <a:pt x="111" y="302"/>
                  </a:cubicBezTo>
                  <a:cubicBezTo>
                    <a:pt x="37" y="330"/>
                    <a:pt x="0" y="415"/>
                    <a:pt x="30" y="489"/>
                  </a:cubicBezTo>
                  <a:cubicBezTo>
                    <a:pt x="52" y="547"/>
                    <a:pt x="107" y="582"/>
                    <a:pt x="165" y="582"/>
                  </a:cubicBezTo>
                  <a:cubicBezTo>
                    <a:pt x="182" y="582"/>
                    <a:pt x="200" y="578"/>
                    <a:pt x="218" y="571"/>
                  </a:cubicBezTo>
                  <a:cubicBezTo>
                    <a:pt x="709" y="377"/>
                    <a:pt x="1182" y="293"/>
                    <a:pt x="1631" y="293"/>
                  </a:cubicBezTo>
                  <a:cubicBezTo>
                    <a:pt x="4506" y="293"/>
                    <a:pt x="6437" y="3738"/>
                    <a:pt x="6459" y="3780"/>
                  </a:cubicBezTo>
                  <a:cubicBezTo>
                    <a:pt x="6479" y="3817"/>
                    <a:pt x="6514" y="3844"/>
                    <a:pt x="6554" y="3852"/>
                  </a:cubicBezTo>
                  <a:cubicBezTo>
                    <a:pt x="6565" y="3855"/>
                    <a:pt x="6575" y="3857"/>
                    <a:pt x="6587" y="3857"/>
                  </a:cubicBezTo>
                  <a:cubicBezTo>
                    <a:pt x="6618" y="3857"/>
                    <a:pt x="6649" y="3845"/>
                    <a:pt x="6673" y="3828"/>
                  </a:cubicBezTo>
                  <a:cubicBezTo>
                    <a:pt x="10001" y="1373"/>
                    <a:pt x="13359" y="1047"/>
                    <a:pt x="14910" y="1047"/>
                  </a:cubicBezTo>
                  <a:cubicBezTo>
                    <a:pt x="15461" y="1047"/>
                    <a:pt x="15783" y="1088"/>
                    <a:pt x="15795" y="1089"/>
                  </a:cubicBezTo>
                  <a:cubicBezTo>
                    <a:pt x="15804" y="1091"/>
                    <a:pt x="15813" y="1092"/>
                    <a:pt x="15822" y="1092"/>
                  </a:cubicBezTo>
                  <a:cubicBezTo>
                    <a:pt x="15894" y="1092"/>
                    <a:pt x="15950" y="1037"/>
                    <a:pt x="15960" y="965"/>
                  </a:cubicBezTo>
                  <a:cubicBezTo>
                    <a:pt x="15970" y="885"/>
                    <a:pt x="15916" y="811"/>
                    <a:pt x="15835" y="800"/>
                  </a:cubicBezTo>
                  <a:cubicBezTo>
                    <a:pt x="15823" y="798"/>
                    <a:pt x="15487" y="755"/>
                    <a:pt x="14916" y="755"/>
                  </a:cubicBezTo>
                  <a:cubicBezTo>
                    <a:pt x="13343" y="755"/>
                    <a:pt x="9980" y="1082"/>
                    <a:pt x="6631" y="3498"/>
                  </a:cubicBezTo>
                  <a:cubicBezTo>
                    <a:pt x="6220" y="2826"/>
                    <a:pt x="4332" y="1"/>
                    <a:pt x="16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0" name="Google Shape;71470;p42"/>
            <p:cNvSpPr/>
            <p:nvPr/>
          </p:nvSpPr>
          <p:spPr>
            <a:xfrm>
              <a:off x="5971375" y="3702750"/>
              <a:ext cx="653950" cy="473100"/>
            </a:xfrm>
            <a:custGeom>
              <a:avLst/>
              <a:gdLst/>
              <a:ahLst/>
              <a:cxnLst/>
              <a:rect l="l" t="t" r="r" b="b"/>
              <a:pathLst>
                <a:path w="26158" h="18924" extrusionOk="0">
                  <a:moveTo>
                    <a:pt x="2290" y="1"/>
                  </a:moveTo>
                  <a:lnTo>
                    <a:pt x="1" y="14591"/>
                  </a:lnTo>
                  <a:lnTo>
                    <a:pt x="9215" y="18138"/>
                  </a:lnTo>
                  <a:lnTo>
                    <a:pt x="13556" y="18923"/>
                  </a:lnTo>
                  <a:lnTo>
                    <a:pt x="26158" y="15507"/>
                  </a:lnTo>
                  <a:lnTo>
                    <a:pt x="25136" y="593"/>
                  </a:lnTo>
                  <a:lnTo>
                    <a:pt x="14271" y="4576"/>
                  </a:lnTo>
                  <a:lnTo>
                    <a:pt x="10489" y="3892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1" name="Google Shape;71471;p42"/>
            <p:cNvSpPr/>
            <p:nvPr/>
          </p:nvSpPr>
          <p:spPr>
            <a:xfrm>
              <a:off x="6201725" y="3800050"/>
              <a:ext cx="126450" cy="375800"/>
            </a:xfrm>
            <a:custGeom>
              <a:avLst/>
              <a:gdLst/>
              <a:ahLst/>
              <a:cxnLst/>
              <a:rect l="l" t="t" r="r" b="b"/>
              <a:pathLst>
                <a:path w="5058" h="15032" extrusionOk="0">
                  <a:moveTo>
                    <a:pt x="1275" y="0"/>
                  </a:moveTo>
                  <a:lnTo>
                    <a:pt x="1" y="14246"/>
                  </a:lnTo>
                  <a:lnTo>
                    <a:pt x="4342" y="15031"/>
                  </a:lnTo>
                  <a:lnTo>
                    <a:pt x="5057" y="684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2" name="Google Shape;71472;p42"/>
            <p:cNvSpPr/>
            <p:nvPr/>
          </p:nvSpPr>
          <p:spPr>
            <a:xfrm>
              <a:off x="6296775" y="3763925"/>
              <a:ext cx="613050" cy="283325"/>
            </a:xfrm>
            <a:custGeom>
              <a:avLst/>
              <a:gdLst/>
              <a:ahLst/>
              <a:cxnLst/>
              <a:rect l="l" t="t" r="r" b="b"/>
              <a:pathLst>
                <a:path w="24522" h="11333" extrusionOk="0">
                  <a:moveTo>
                    <a:pt x="20671" y="0"/>
                  </a:moveTo>
                  <a:cubicBezTo>
                    <a:pt x="17822" y="5226"/>
                    <a:pt x="1" y="7956"/>
                    <a:pt x="8379" y="10698"/>
                  </a:cubicBezTo>
                  <a:cubicBezTo>
                    <a:pt x="9747" y="11146"/>
                    <a:pt x="11064" y="11333"/>
                    <a:pt x="12312" y="11333"/>
                  </a:cubicBezTo>
                  <a:cubicBezTo>
                    <a:pt x="18705" y="11333"/>
                    <a:pt x="23258" y="6412"/>
                    <a:pt x="23258" y="6412"/>
                  </a:cubicBezTo>
                  <a:cubicBezTo>
                    <a:pt x="24521" y="1578"/>
                    <a:pt x="20671" y="0"/>
                    <a:pt x="206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3" name="Google Shape;71473;p42"/>
            <p:cNvSpPr/>
            <p:nvPr/>
          </p:nvSpPr>
          <p:spPr>
            <a:xfrm>
              <a:off x="7079725" y="3413325"/>
              <a:ext cx="333925" cy="521050"/>
            </a:xfrm>
            <a:custGeom>
              <a:avLst/>
              <a:gdLst/>
              <a:ahLst/>
              <a:cxnLst/>
              <a:rect l="l" t="t" r="r" b="b"/>
              <a:pathLst>
                <a:path w="13357" h="20842" extrusionOk="0">
                  <a:moveTo>
                    <a:pt x="12618" y="1"/>
                  </a:moveTo>
                  <a:lnTo>
                    <a:pt x="12618" y="1"/>
                  </a:lnTo>
                  <a:cubicBezTo>
                    <a:pt x="12616" y="4"/>
                    <a:pt x="1" y="1456"/>
                    <a:pt x="1605" y="16497"/>
                  </a:cubicBezTo>
                  <a:lnTo>
                    <a:pt x="3208" y="20842"/>
                  </a:lnTo>
                  <a:lnTo>
                    <a:pt x="5591" y="17206"/>
                  </a:lnTo>
                  <a:lnTo>
                    <a:pt x="7972" y="20842"/>
                  </a:lnTo>
                  <a:lnTo>
                    <a:pt x="9403" y="17206"/>
                  </a:lnTo>
                  <a:lnTo>
                    <a:pt x="11943" y="19690"/>
                  </a:lnTo>
                  <a:lnTo>
                    <a:pt x="13356" y="16495"/>
                  </a:lnTo>
                  <a:cubicBezTo>
                    <a:pt x="13356" y="16495"/>
                    <a:pt x="10438" y="6889"/>
                    <a:pt x="12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4" name="Google Shape;71474;p42"/>
            <p:cNvSpPr/>
            <p:nvPr/>
          </p:nvSpPr>
          <p:spPr>
            <a:xfrm>
              <a:off x="6526875" y="2936150"/>
              <a:ext cx="76975" cy="169575"/>
            </a:xfrm>
            <a:custGeom>
              <a:avLst/>
              <a:gdLst/>
              <a:ahLst/>
              <a:cxnLst/>
              <a:rect l="l" t="t" r="r" b="b"/>
              <a:pathLst>
                <a:path w="3079" h="6783" extrusionOk="0">
                  <a:moveTo>
                    <a:pt x="2886" y="0"/>
                  </a:moveTo>
                  <a:cubicBezTo>
                    <a:pt x="2856" y="0"/>
                    <a:pt x="2827" y="7"/>
                    <a:pt x="2799" y="21"/>
                  </a:cubicBezTo>
                  <a:cubicBezTo>
                    <a:pt x="2765" y="39"/>
                    <a:pt x="1971" y="441"/>
                    <a:pt x="1282" y="1465"/>
                  </a:cubicBezTo>
                  <a:cubicBezTo>
                    <a:pt x="654" y="2399"/>
                    <a:pt x="1" y="4052"/>
                    <a:pt x="459" y="6624"/>
                  </a:cubicBezTo>
                  <a:cubicBezTo>
                    <a:pt x="476" y="6718"/>
                    <a:pt x="559" y="6783"/>
                    <a:pt x="651" y="6783"/>
                  </a:cubicBezTo>
                  <a:cubicBezTo>
                    <a:pt x="661" y="6783"/>
                    <a:pt x="674" y="6781"/>
                    <a:pt x="685" y="6781"/>
                  </a:cubicBezTo>
                  <a:cubicBezTo>
                    <a:pt x="791" y="6762"/>
                    <a:pt x="862" y="6662"/>
                    <a:pt x="842" y="6556"/>
                  </a:cubicBezTo>
                  <a:cubicBezTo>
                    <a:pt x="161" y="2733"/>
                    <a:pt x="1969" y="1050"/>
                    <a:pt x="2693" y="543"/>
                  </a:cubicBezTo>
                  <a:lnTo>
                    <a:pt x="2693" y="6590"/>
                  </a:lnTo>
                  <a:cubicBezTo>
                    <a:pt x="2693" y="6696"/>
                    <a:pt x="2780" y="6783"/>
                    <a:pt x="2886" y="6783"/>
                  </a:cubicBezTo>
                  <a:cubicBezTo>
                    <a:pt x="2992" y="6783"/>
                    <a:pt x="3079" y="6698"/>
                    <a:pt x="3079" y="6590"/>
                  </a:cubicBezTo>
                  <a:lnTo>
                    <a:pt x="3079" y="195"/>
                  </a:lnTo>
                  <a:cubicBezTo>
                    <a:pt x="3079" y="127"/>
                    <a:pt x="3044" y="65"/>
                    <a:pt x="2987" y="29"/>
                  </a:cubicBezTo>
                  <a:cubicBezTo>
                    <a:pt x="2956" y="10"/>
                    <a:pt x="2921" y="0"/>
                    <a:pt x="28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5" name="Google Shape;71475;p42"/>
            <p:cNvSpPr/>
            <p:nvPr/>
          </p:nvSpPr>
          <p:spPr>
            <a:xfrm>
              <a:off x="6528800" y="3924250"/>
              <a:ext cx="94725" cy="120400"/>
            </a:xfrm>
            <a:custGeom>
              <a:avLst/>
              <a:gdLst/>
              <a:ahLst/>
              <a:cxnLst/>
              <a:rect l="l" t="t" r="r" b="b"/>
              <a:pathLst>
                <a:path w="3789" h="4816" extrusionOk="0">
                  <a:moveTo>
                    <a:pt x="1639" y="0"/>
                  </a:moveTo>
                  <a:cubicBezTo>
                    <a:pt x="1083" y="0"/>
                    <a:pt x="425" y="81"/>
                    <a:pt x="147" y="120"/>
                  </a:cubicBezTo>
                  <a:cubicBezTo>
                    <a:pt x="66" y="131"/>
                    <a:pt x="12" y="203"/>
                    <a:pt x="22" y="283"/>
                  </a:cubicBezTo>
                  <a:cubicBezTo>
                    <a:pt x="32" y="355"/>
                    <a:pt x="94" y="410"/>
                    <a:pt x="162" y="410"/>
                  </a:cubicBezTo>
                  <a:cubicBezTo>
                    <a:pt x="170" y="410"/>
                    <a:pt x="177" y="409"/>
                    <a:pt x="185" y="408"/>
                  </a:cubicBezTo>
                  <a:cubicBezTo>
                    <a:pt x="750" y="330"/>
                    <a:pt x="1298" y="290"/>
                    <a:pt x="1693" y="290"/>
                  </a:cubicBezTo>
                  <a:cubicBezTo>
                    <a:pt x="1958" y="290"/>
                    <a:pt x="2155" y="308"/>
                    <a:pt x="2243" y="345"/>
                  </a:cubicBezTo>
                  <a:cubicBezTo>
                    <a:pt x="2102" y="608"/>
                    <a:pt x="1045" y="1390"/>
                    <a:pt x="86" y="2006"/>
                  </a:cubicBezTo>
                  <a:cubicBezTo>
                    <a:pt x="22" y="2045"/>
                    <a:pt x="1" y="2126"/>
                    <a:pt x="35" y="2194"/>
                  </a:cubicBezTo>
                  <a:cubicBezTo>
                    <a:pt x="60" y="2243"/>
                    <a:pt x="110" y="2273"/>
                    <a:pt x="164" y="2273"/>
                  </a:cubicBezTo>
                  <a:cubicBezTo>
                    <a:pt x="182" y="2273"/>
                    <a:pt x="200" y="2270"/>
                    <a:pt x="218" y="2262"/>
                  </a:cubicBezTo>
                  <a:cubicBezTo>
                    <a:pt x="1103" y="1919"/>
                    <a:pt x="1963" y="1708"/>
                    <a:pt x="2391" y="1708"/>
                  </a:cubicBezTo>
                  <a:cubicBezTo>
                    <a:pt x="2538" y="1708"/>
                    <a:pt x="2634" y="1733"/>
                    <a:pt x="2663" y="1786"/>
                  </a:cubicBezTo>
                  <a:cubicBezTo>
                    <a:pt x="2667" y="1791"/>
                    <a:pt x="2674" y="1805"/>
                    <a:pt x="2661" y="1842"/>
                  </a:cubicBezTo>
                  <a:cubicBezTo>
                    <a:pt x="2549" y="2190"/>
                    <a:pt x="1440" y="2826"/>
                    <a:pt x="767" y="3145"/>
                  </a:cubicBezTo>
                  <a:cubicBezTo>
                    <a:pt x="702" y="3175"/>
                    <a:pt x="669" y="3249"/>
                    <a:pt x="690" y="3318"/>
                  </a:cubicBezTo>
                  <a:cubicBezTo>
                    <a:pt x="709" y="3380"/>
                    <a:pt x="767" y="3421"/>
                    <a:pt x="829" y="3421"/>
                  </a:cubicBezTo>
                  <a:cubicBezTo>
                    <a:pt x="837" y="3421"/>
                    <a:pt x="844" y="3420"/>
                    <a:pt x="852" y="3419"/>
                  </a:cubicBezTo>
                  <a:cubicBezTo>
                    <a:pt x="1390" y="3334"/>
                    <a:pt x="2089" y="3262"/>
                    <a:pt x="2639" y="3262"/>
                  </a:cubicBezTo>
                  <a:cubicBezTo>
                    <a:pt x="3051" y="3262"/>
                    <a:pt x="3379" y="3302"/>
                    <a:pt x="3492" y="3408"/>
                  </a:cubicBezTo>
                  <a:cubicBezTo>
                    <a:pt x="3489" y="3500"/>
                    <a:pt x="3415" y="3615"/>
                    <a:pt x="3286" y="3731"/>
                  </a:cubicBezTo>
                  <a:cubicBezTo>
                    <a:pt x="2845" y="4136"/>
                    <a:pt x="1792" y="4524"/>
                    <a:pt x="739" y="4524"/>
                  </a:cubicBezTo>
                  <a:cubicBezTo>
                    <a:pt x="671" y="4524"/>
                    <a:pt x="602" y="4522"/>
                    <a:pt x="534" y="4519"/>
                  </a:cubicBezTo>
                  <a:cubicBezTo>
                    <a:pt x="449" y="4523"/>
                    <a:pt x="385" y="4578"/>
                    <a:pt x="382" y="4658"/>
                  </a:cubicBezTo>
                  <a:cubicBezTo>
                    <a:pt x="378" y="4737"/>
                    <a:pt x="441" y="4807"/>
                    <a:pt x="520" y="4810"/>
                  </a:cubicBezTo>
                  <a:cubicBezTo>
                    <a:pt x="597" y="4814"/>
                    <a:pt x="672" y="4815"/>
                    <a:pt x="746" y="4815"/>
                  </a:cubicBezTo>
                  <a:cubicBezTo>
                    <a:pt x="1908" y="4815"/>
                    <a:pt x="3006" y="4383"/>
                    <a:pt x="3485" y="3951"/>
                  </a:cubicBezTo>
                  <a:cubicBezTo>
                    <a:pt x="3676" y="3777"/>
                    <a:pt x="3777" y="3599"/>
                    <a:pt x="3784" y="3423"/>
                  </a:cubicBezTo>
                  <a:cubicBezTo>
                    <a:pt x="3788" y="3325"/>
                    <a:pt x="3748" y="3239"/>
                    <a:pt x="3673" y="3171"/>
                  </a:cubicBezTo>
                  <a:cubicBezTo>
                    <a:pt x="3502" y="3019"/>
                    <a:pt x="3098" y="2969"/>
                    <a:pt x="2642" y="2969"/>
                  </a:cubicBezTo>
                  <a:cubicBezTo>
                    <a:pt x="2307" y="2969"/>
                    <a:pt x="1944" y="2996"/>
                    <a:pt x="1625" y="3029"/>
                  </a:cubicBezTo>
                  <a:cubicBezTo>
                    <a:pt x="2169" y="2722"/>
                    <a:pt x="2826" y="2288"/>
                    <a:pt x="2940" y="1936"/>
                  </a:cubicBezTo>
                  <a:cubicBezTo>
                    <a:pt x="2982" y="1807"/>
                    <a:pt x="2952" y="1709"/>
                    <a:pt x="2921" y="1649"/>
                  </a:cubicBezTo>
                  <a:cubicBezTo>
                    <a:pt x="2834" y="1489"/>
                    <a:pt x="2621" y="1428"/>
                    <a:pt x="2347" y="1428"/>
                  </a:cubicBezTo>
                  <a:cubicBezTo>
                    <a:pt x="2003" y="1428"/>
                    <a:pt x="1564" y="1524"/>
                    <a:pt x="1156" y="1641"/>
                  </a:cubicBezTo>
                  <a:cubicBezTo>
                    <a:pt x="1823" y="1170"/>
                    <a:pt x="2520" y="616"/>
                    <a:pt x="2548" y="342"/>
                  </a:cubicBezTo>
                  <a:cubicBezTo>
                    <a:pt x="2555" y="271"/>
                    <a:pt x="2532" y="208"/>
                    <a:pt x="2484" y="159"/>
                  </a:cubicBezTo>
                  <a:cubicBezTo>
                    <a:pt x="2361" y="39"/>
                    <a:pt x="2025" y="0"/>
                    <a:pt x="16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6" name="Google Shape;71476;p42"/>
            <p:cNvSpPr/>
            <p:nvPr/>
          </p:nvSpPr>
          <p:spPr>
            <a:xfrm>
              <a:off x="6621850" y="3778700"/>
              <a:ext cx="147475" cy="114575"/>
            </a:xfrm>
            <a:custGeom>
              <a:avLst/>
              <a:gdLst/>
              <a:ahLst/>
              <a:cxnLst/>
              <a:rect l="l" t="t" r="r" b="b"/>
              <a:pathLst>
                <a:path w="5899" h="4583" extrusionOk="0">
                  <a:moveTo>
                    <a:pt x="5733" y="0"/>
                  </a:moveTo>
                  <a:cubicBezTo>
                    <a:pt x="5684" y="0"/>
                    <a:pt x="5637" y="24"/>
                    <a:pt x="5609" y="69"/>
                  </a:cubicBezTo>
                  <a:cubicBezTo>
                    <a:pt x="3876" y="2824"/>
                    <a:pt x="150" y="4285"/>
                    <a:pt x="112" y="4300"/>
                  </a:cubicBezTo>
                  <a:cubicBezTo>
                    <a:pt x="38" y="4328"/>
                    <a:pt x="1" y="4413"/>
                    <a:pt x="29" y="4487"/>
                  </a:cubicBezTo>
                  <a:cubicBezTo>
                    <a:pt x="52" y="4547"/>
                    <a:pt x="107" y="4582"/>
                    <a:pt x="166" y="4582"/>
                  </a:cubicBezTo>
                  <a:cubicBezTo>
                    <a:pt x="183" y="4582"/>
                    <a:pt x="201" y="4578"/>
                    <a:pt x="217" y="4571"/>
                  </a:cubicBezTo>
                  <a:cubicBezTo>
                    <a:pt x="374" y="4510"/>
                    <a:pt x="4071" y="3059"/>
                    <a:pt x="5856" y="223"/>
                  </a:cubicBezTo>
                  <a:cubicBezTo>
                    <a:pt x="5899" y="156"/>
                    <a:pt x="5877" y="65"/>
                    <a:pt x="5809" y="22"/>
                  </a:cubicBezTo>
                  <a:cubicBezTo>
                    <a:pt x="5786" y="7"/>
                    <a:pt x="5759" y="0"/>
                    <a:pt x="57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7" name="Google Shape;71477;p42"/>
            <p:cNvSpPr/>
            <p:nvPr/>
          </p:nvSpPr>
          <p:spPr>
            <a:xfrm>
              <a:off x="6640700" y="3901900"/>
              <a:ext cx="255175" cy="146425"/>
            </a:xfrm>
            <a:custGeom>
              <a:avLst/>
              <a:gdLst/>
              <a:ahLst/>
              <a:cxnLst/>
              <a:rect l="l" t="t" r="r" b="b"/>
              <a:pathLst>
                <a:path w="10207" h="5857" extrusionOk="0">
                  <a:moveTo>
                    <a:pt x="10043" y="1"/>
                  </a:moveTo>
                  <a:cubicBezTo>
                    <a:pt x="9993" y="1"/>
                    <a:pt x="9943" y="26"/>
                    <a:pt x="9916" y="73"/>
                  </a:cubicBezTo>
                  <a:cubicBezTo>
                    <a:pt x="7471" y="4211"/>
                    <a:pt x="205" y="5555"/>
                    <a:pt x="131" y="5567"/>
                  </a:cubicBezTo>
                  <a:cubicBezTo>
                    <a:pt x="53" y="5582"/>
                    <a:pt x="0" y="5657"/>
                    <a:pt x="15" y="5736"/>
                  </a:cubicBezTo>
                  <a:cubicBezTo>
                    <a:pt x="27" y="5807"/>
                    <a:pt x="88" y="5857"/>
                    <a:pt x="158" y="5857"/>
                  </a:cubicBezTo>
                  <a:cubicBezTo>
                    <a:pt x="165" y="5857"/>
                    <a:pt x="174" y="5857"/>
                    <a:pt x="181" y="5853"/>
                  </a:cubicBezTo>
                  <a:cubicBezTo>
                    <a:pt x="486" y="5799"/>
                    <a:pt x="7651" y="4473"/>
                    <a:pt x="10167" y="219"/>
                  </a:cubicBezTo>
                  <a:cubicBezTo>
                    <a:pt x="10207" y="152"/>
                    <a:pt x="10184" y="61"/>
                    <a:pt x="10114" y="20"/>
                  </a:cubicBezTo>
                  <a:cubicBezTo>
                    <a:pt x="10092" y="7"/>
                    <a:pt x="10067" y="1"/>
                    <a:pt x="100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8" name="Google Shape;71478;p42"/>
            <p:cNvSpPr/>
            <p:nvPr/>
          </p:nvSpPr>
          <p:spPr>
            <a:xfrm>
              <a:off x="6814975" y="3389650"/>
              <a:ext cx="15475" cy="36625"/>
            </a:xfrm>
            <a:custGeom>
              <a:avLst/>
              <a:gdLst/>
              <a:ahLst/>
              <a:cxnLst/>
              <a:rect l="l" t="t" r="r" b="b"/>
              <a:pathLst>
                <a:path w="619" h="1465" extrusionOk="0">
                  <a:moveTo>
                    <a:pt x="165" y="1"/>
                  </a:moveTo>
                  <a:cubicBezTo>
                    <a:pt x="150" y="1"/>
                    <a:pt x="134" y="3"/>
                    <a:pt x="119" y="8"/>
                  </a:cubicBezTo>
                  <a:cubicBezTo>
                    <a:pt x="41" y="33"/>
                    <a:pt x="0" y="115"/>
                    <a:pt x="26" y="191"/>
                  </a:cubicBezTo>
                  <a:cubicBezTo>
                    <a:pt x="27" y="199"/>
                    <a:pt x="275" y="958"/>
                    <a:pt x="319" y="1335"/>
                  </a:cubicBezTo>
                  <a:cubicBezTo>
                    <a:pt x="327" y="1408"/>
                    <a:pt x="390" y="1463"/>
                    <a:pt x="464" y="1463"/>
                  </a:cubicBezTo>
                  <a:cubicBezTo>
                    <a:pt x="468" y="1463"/>
                    <a:pt x="474" y="1463"/>
                    <a:pt x="483" y="1464"/>
                  </a:cubicBezTo>
                  <a:cubicBezTo>
                    <a:pt x="562" y="1456"/>
                    <a:pt x="619" y="1384"/>
                    <a:pt x="610" y="1303"/>
                  </a:cubicBezTo>
                  <a:cubicBezTo>
                    <a:pt x="562" y="897"/>
                    <a:pt x="314" y="135"/>
                    <a:pt x="304" y="102"/>
                  </a:cubicBezTo>
                  <a:cubicBezTo>
                    <a:pt x="282" y="41"/>
                    <a:pt x="226" y="1"/>
                    <a:pt x="1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9" name="Google Shape;71479;p42"/>
            <p:cNvSpPr/>
            <p:nvPr/>
          </p:nvSpPr>
          <p:spPr>
            <a:xfrm>
              <a:off x="6792250" y="3417125"/>
              <a:ext cx="15475" cy="36600"/>
            </a:xfrm>
            <a:custGeom>
              <a:avLst/>
              <a:gdLst/>
              <a:ahLst/>
              <a:cxnLst/>
              <a:rect l="l" t="t" r="r" b="b"/>
              <a:pathLst>
                <a:path w="619" h="1464" extrusionOk="0">
                  <a:moveTo>
                    <a:pt x="165" y="0"/>
                  </a:moveTo>
                  <a:cubicBezTo>
                    <a:pt x="150" y="0"/>
                    <a:pt x="135" y="3"/>
                    <a:pt x="120" y="8"/>
                  </a:cubicBezTo>
                  <a:cubicBezTo>
                    <a:pt x="42" y="32"/>
                    <a:pt x="1" y="114"/>
                    <a:pt x="26" y="189"/>
                  </a:cubicBezTo>
                  <a:cubicBezTo>
                    <a:pt x="28" y="197"/>
                    <a:pt x="276" y="956"/>
                    <a:pt x="320" y="1335"/>
                  </a:cubicBezTo>
                  <a:cubicBezTo>
                    <a:pt x="327" y="1407"/>
                    <a:pt x="391" y="1462"/>
                    <a:pt x="465" y="1462"/>
                  </a:cubicBezTo>
                  <a:cubicBezTo>
                    <a:pt x="469" y="1462"/>
                    <a:pt x="475" y="1462"/>
                    <a:pt x="482" y="1464"/>
                  </a:cubicBezTo>
                  <a:cubicBezTo>
                    <a:pt x="561" y="1455"/>
                    <a:pt x="618" y="1381"/>
                    <a:pt x="610" y="1302"/>
                  </a:cubicBezTo>
                  <a:cubicBezTo>
                    <a:pt x="561" y="896"/>
                    <a:pt x="313" y="133"/>
                    <a:pt x="303" y="101"/>
                  </a:cubicBezTo>
                  <a:cubicBezTo>
                    <a:pt x="283" y="40"/>
                    <a:pt x="226" y="0"/>
                    <a:pt x="1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0" name="Google Shape;71480;p42"/>
            <p:cNvSpPr/>
            <p:nvPr/>
          </p:nvSpPr>
          <p:spPr>
            <a:xfrm>
              <a:off x="6825675" y="3445600"/>
              <a:ext cx="15425" cy="36575"/>
            </a:xfrm>
            <a:custGeom>
              <a:avLst/>
              <a:gdLst/>
              <a:ahLst/>
              <a:cxnLst/>
              <a:rect l="l" t="t" r="r" b="b"/>
              <a:pathLst>
                <a:path w="617" h="1463" extrusionOk="0">
                  <a:moveTo>
                    <a:pt x="162" y="0"/>
                  </a:moveTo>
                  <a:cubicBezTo>
                    <a:pt x="148" y="0"/>
                    <a:pt x="133" y="2"/>
                    <a:pt x="118" y="7"/>
                  </a:cubicBezTo>
                  <a:cubicBezTo>
                    <a:pt x="40" y="34"/>
                    <a:pt x="1" y="115"/>
                    <a:pt x="25" y="191"/>
                  </a:cubicBezTo>
                  <a:cubicBezTo>
                    <a:pt x="29" y="199"/>
                    <a:pt x="275" y="958"/>
                    <a:pt x="320" y="1335"/>
                  </a:cubicBezTo>
                  <a:cubicBezTo>
                    <a:pt x="327" y="1409"/>
                    <a:pt x="391" y="1463"/>
                    <a:pt x="463" y="1463"/>
                  </a:cubicBezTo>
                  <a:cubicBezTo>
                    <a:pt x="467" y="1463"/>
                    <a:pt x="470" y="1462"/>
                    <a:pt x="474" y="1462"/>
                  </a:cubicBezTo>
                  <a:cubicBezTo>
                    <a:pt x="476" y="1462"/>
                    <a:pt x="478" y="1462"/>
                    <a:pt x="480" y="1463"/>
                  </a:cubicBezTo>
                  <a:cubicBezTo>
                    <a:pt x="560" y="1454"/>
                    <a:pt x="617" y="1382"/>
                    <a:pt x="608" y="1303"/>
                  </a:cubicBezTo>
                  <a:cubicBezTo>
                    <a:pt x="560" y="895"/>
                    <a:pt x="311" y="133"/>
                    <a:pt x="302" y="101"/>
                  </a:cubicBezTo>
                  <a:cubicBezTo>
                    <a:pt x="283" y="40"/>
                    <a:pt x="225" y="0"/>
                    <a:pt x="1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1" name="Google Shape;71481;p42"/>
            <p:cNvSpPr/>
            <p:nvPr/>
          </p:nvSpPr>
          <p:spPr>
            <a:xfrm>
              <a:off x="6798225" y="3483775"/>
              <a:ext cx="15450" cy="36625"/>
            </a:xfrm>
            <a:custGeom>
              <a:avLst/>
              <a:gdLst/>
              <a:ahLst/>
              <a:cxnLst/>
              <a:rect l="l" t="t" r="r" b="b"/>
              <a:pathLst>
                <a:path w="618" h="1465" extrusionOk="0">
                  <a:moveTo>
                    <a:pt x="162" y="0"/>
                  </a:moveTo>
                  <a:cubicBezTo>
                    <a:pt x="147" y="0"/>
                    <a:pt x="133" y="2"/>
                    <a:pt x="118" y="7"/>
                  </a:cubicBezTo>
                  <a:cubicBezTo>
                    <a:pt x="41" y="34"/>
                    <a:pt x="0" y="116"/>
                    <a:pt x="24" y="191"/>
                  </a:cubicBezTo>
                  <a:cubicBezTo>
                    <a:pt x="27" y="198"/>
                    <a:pt x="276" y="958"/>
                    <a:pt x="320" y="1337"/>
                  </a:cubicBezTo>
                  <a:cubicBezTo>
                    <a:pt x="327" y="1409"/>
                    <a:pt x="391" y="1464"/>
                    <a:pt x="463" y="1464"/>
                  </a:cubicBezTo>
                  <a:lnTo>
                    <a:pt x="480" y="1464"/>
                  </a:lnTo>
                  <a:cubicBezTo>
                    <a:pt x="561" y="1454"/>
                    <a:pt x="618" y="1382"/>
                    <a:pt x="608" y="1303"/>
                  </a:cubicBezTo>
                  <a:cubicBezTo>
                    <a:pt x="561" y="894"/>
                    <a:pt x="313" y="133"/>
                    <a:pt x="301" y="102"/>
                  </a:cubicBezTo>
                  <a:cubicBezTo>
                    <a:pt x="282" y="39"/>
                    <a:pt x="223" y="0"/>
                    <a:pt x="1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2" name="Google Shape;71482;p42"/>
            <p:cNvSpPr/>
            <p:nvPr/>
          </p:nvSpPr>
          <p:spPr>
            <a:xfrm>
              <a:off x="6831950" y="3498625"/>
              <a:ext cx="15500" cy="36675"/>
            </a:xfrm>
            <a:custGeom>
              <a:avLst/>
              <a:gdLst/>
              <a:ahLst/>
              <a:cxnLst/>
              <a:rect l="l" t="t" r="r" b="b"/>
              <a:pathLst>
                <a:path w="620" h="1467" extrusionOk="0">
                  <a:moveTo>
                    <a:pt x="163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42" y="34"/>
                    <a:pt x="1" y="115"/>
                    <a:pt x="26" y="192"/>
                  </a:cubicBezTo>
                  <a:cubicBezTo>
                    <a:pt x="28" y="200"/>
                    <a:pt x="276" y="960"/>
                    <a:pt x="320" y="1339"/>
                  </a:cubicBezTo>
                  <a:cubicBezTo>
                    <a:pt x="327" y="1411"/>
                    <a:pt x="391" y="1466"/>
                    <a:pt x="463" y="1466"/>
                  </a:cubicBezTo>
                  <a:cubicBezTo>
                    <a:pt x="469" y="1466"/>
                    <a:pt x="476" y="1466"/>
                    <a:pt x="483" y="1463"/>
                  </a:cubicBezTo>
                  <a:cubicBezTo>
                    <a:pt x="563" y="1455"/>
                    <a:pt x="620" y="1383"/>
                    <a:pt x="611" y="1303"/>
                  </a:cubicBezTo>
                  <a:cubicBezTo>
                    <a:pt x="563" y="896"/>
                    <a:pt x="314" y="134"/>
                    <a:pt x="305" y="101"/>
                  </a:cubicBezTo>
                  <a:cubicBezTo>
                    <a:pt x="283" y="40"/>
                    <a:pt x="225" y="1"/>
                    <a:pt x="1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3" name="Google Shape;71483;p42"/>
            <p:cNvSpPr/>
            <p:nvPr/>
          </p:nvSpPr>
          <p:spPr>
            <a:xfrm>
              <a:off x="6804475" y="3553450"/>
              <a:ext cx="15450" cy="36575"/>
            </a:xfrm>
            <a:custGeom>
              <a:avLst/>
              <a:gdLst/>
              <a:ahLst/>
              <a:cxnLst/>
              <a:rect l="l" t="t" r="r" b="b"/>
              <a:pathLst>
                <a:path w="618" h="1463" extrusionOk="0">
                  <a:moveTo>
                    <a:pt x="162" y="0"/>
                  </a:moveTo>
                  <a:cubicBezTo>
                    <a:pt x="148" y="0"/>
                    <a:pt x="134" y="2"/>
                    <a:pt x="119" y="7"/>
                  </a:cubicBezTo>
                  <a:cubicBezTo>
                    <a:pt x="41" y="33"/>
                    <a:pt x="0" y="113"/>
                    <a:pt x="26" y="190"/>
                  </a:cubicBezTo>
                  <a:cubicBezTo>
                    <a:pt x="27" y="197"/>
                    <a:pt x="275" y="956"/>
                    <a:pt x="319" y="1334"/>
                  </a:cubicBezTo>
                  <a:cubicBezTo>
                    <a:pt x="326" y="1406"/>
                    <a:pt x="390" y="1462"/>
                    <a:pt x="463" y="1462"/>
                  </a:cubicBezTo>
                  <a:cubicBezTo>
                    <a:pt x="466" y="1462"/>
                    <a:pt x="468" y="1461"/>
                    <a:pt x="471" y="1461"/>
                  </a:cubicBezTo>
                  <a:cubicBezTo>
                    <a:pt x="474" y="1461"/>
                    <a:pt x="478" y="1462"/>
                    <a:pt x="481" y="1463"/>
                  </a:cubicBezTo>
                  <a:cubicBezTo>
                    <a:pt x="561" y="1454"/>
                    <a:pt x="617" y="1382"/>
                    <a:pt x="609" y="1303"/>
                  </a:cubicBezTo>
                  <a:cubicBezTo>
                    <a:pt x="561" y="894"/>
                    <a:pt x="312" y="133"/>
                    <a:pt x="301" y="101"/>
                  </a:cubicBezTo>
                  <a:cubicBezTo>
                    <a:pt x="281" y="40"/>
                    <a:pt x="224" y="0"/>
                    <a:pt x="1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4" name="Google Shape;71484;p42"/>
            <p:cNvSpPr/>
            <p:nvPr/>
          </p:nvSpPr>
          <p:spPr>
            <a:xfrm>
              <a:off x="6846375" y="3563450"/>
              <a:ext cx="15450" cy="36675"/>
            </a:xfrm>
            <a:custGeom>
              <a:avLst/>
              <a:gdLst/>
              <a:ahLst/>
              <a:cxnLst/>
              <a:rect l="l" t="t" r="r" b="b"/>
              <a:pathLst>
                <a:path w="618" h="1467" extrusionOk="0">
                  <a:moveTo>
                    <a:pt x="166" y="1"/>
                  </a:moveTo>
                  <a:cubicBezTo>
                    <a:pt x="150" y="1"/>
                    <a:pt x="135" y="3"/>
                    <a:pt x="119" y="9"/>
                  </a:cubicBezTo>
                  <a:cubicBezTo>
                    <a:pt x="41" y="34"/>
                    <a:pt x="0" y="116"/>
                    <a:pt x="26" y="193"/>
                  </a:cubicBezTo>
                  <a:cubicBezTo>
                    <a:pt x="27" y="202"/>
                    <a:pt x="275" y="961"/>
                    <a:pt x="319" y="1338"/>
                  </a:cubicBezTo>
                  <a:cubicBezTo>
                    <a:pt x="326" y="1411"/>
                    <a:pt x="390" y="1466"/>
                    <a:pt x="464" y="1466"/>
                  </a:cubicBezTo>
                  <a:cubicBezTo>
                    <a:pt x="468" y="1466"/>
                    <a:pt x="475" y="1466"/>
                    <a:pt x="481" y="1465"/>
                  </a:cubicBezTo>
                  <a:cubicBezTo>
                    <a:pt x="561" y="1456"/>
                    <a:pt x="617" y="1382"/>
                    <a:pt x="609" y="1303"/>
                  </a:cubicBezTo>
                  <a:cubicBezTo>
                    <a:pt x="561" y="897"/>
                    <a:pt x="312" y="133"/>
                    <a:pt x="302" y="102"/>
                  </a:cubicBezTo>
                  <a:cubicBezTo>
                    <a:pt x="284" y="41"/>
                    <a:pt x="227" y="1"/>
                    <a:pt x="1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5" name="Google Shape;71485;p42"/>
            <p:cNvSpPr/>
            <p:nvPr/>
          </p:nvSpPr>
          <p:spPr>
            <a:xfrm>
              <a:off x="6819400" y="3611300"/>
              <a:ext cx="15500" cy="36625"/>
            </a:xfrm>
            <a:custGeom>
              <a:avLst/>
              <a:gdLst/>
              <a:ahLst/>
              <a:cxnLst/>
              <a:rect l="l" t="t" r="r" b="b"/>
              <a:pathLst>
                <a:path w="620" h="1465" extrusionOk="0">
                  <a:moveTo>
                    <a:pt x="163" y="1"/>
                  </a:moveTo>
                  <a:cubicBezTo>
                    <a:pt x="149" y="1"/>
                    <a:pt x="134" y="3"/>
                    <a:pt x="120" y="8"/>
                  </a:cubicBezTo>
                  <a:cubicBezTo>
                    <a:pt x="42" y="33"/>
                    <a:pt x="1" y="114"/>
                    <a:pt x="26" y="191"/>
                  </a:cubicBezTo>
                  <a:cubicBezTo>
                    <a:pt x="29" y="198"/>
                    <a:pt x="276" y="957"/>
                    <a:pt x="320" y="1334"/>
                  </a:cubicBezTo>
                  <a:cubicBezTo>
                    <a:pt x="327" y="1408"/>
                    <a:pt x="391" y="1462"/>
                    <a:pt x="465" y="1462"/>
                  </a:cubicBezTo>
                  <a:cubicBezTo>
                    <a:pt x="469" y="1462"/>
                    <a:pt x="474" y="1462"/>
                    <a:pt x="483" y="1465"/>
                  </a:cubicBezTo>
                  <a:cubicBezTo>
                    <a:pt x="562" y="1455"/>
                    <a:pt x="619" y="1383"/>
                    <a:pt x="611" y="1303"/>
                  </a:cubicBezTo>
                  <a:cubicBezTo>
                    <a:pt x="562" y="897"/>
                    <a:pt x="314" y="134"/>
                    <a:pt x="304" y="103"/>
                  </a:cubicBezTo>
                  <a:cubicBezTo>
                    <a:pt x="282" y="41"/>
                    <a:pt x="225" y="1"/>
                    <a:pt x="1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6" name="Google Shape;71486;p42"/>
            <p:cNvSpPr/>
            <p:nvPr/>
          </p:nvSpPr>
          <p:spPr>
            <a:xfrm>
              <a:off x="6855375" y="3622100"/>
              <a:ext cx="15500" cy="36575"/>
            </a:xfrm>
            <a:custGeom>
              <a:avLst/>
              <a:gdLst/>
              <a:ahLst/>
              <a:cxnLst/>
              <a:rect l="l" t="t" r="r" b="b"/>
              <a:pathLst>
                <a:path w="620" h="1463" extrusionOk="0">
                  <a:moveTo>
                    <a:pt x="163" y="0"/>
                  </a:moveTo>
                  <a:cubicBezTo>
                    <a:pt x="149" y="0"/>
                    <a:pt x="134" y="2"/>
                    <a:pt x="120" y="7"/>
                  </a:cubicBezTo>
                  <a:cubicBezTo>
                    <a:pt x="42" y="34"/>
                    <a:pt x="0" y="115"/>
                    <a:pt x="26" y="191"/>
                  </a:cubicBezTo>
                  <a:cubicBezTo>
                    <a:pt x="29" y="199"/>
                    <a:pt x="276" y="958"/>
                    <a:pt x="320" y="1335"/>
                  </a:cubicBezTo>
                  <a:cubicBezTo>
                    <a:pt x="327" y="1409"/>
                    <a:pt x="391" y="1463"/>
                    <a:pt x="463" y="1463"/>
                  </a:cubicBezTo>
                  <a:lnTo>
                    <a:pt x="483" y="1463"/>
                  </a:lnTo>
                  <a:cubicBezTo>
                    <a:pt x="562" y="1454"/>
                    <a:pt x="619" y="1382"/>
                    <a:pt x="611" y="1303"/>
                  </a:cubicBezTo>
                  <a:cubicBezTo>
                    <a:pt x="562" y="895"/>
                    <a:pt x="314" y="133"/>
                    <a:pt x="304" y="101"/>
                  </a:cubicBezTo>
                  <a:cubicBezTo>
                    <a:pt x="283" y="40"/>
                    <a:pt x="225" y="0"/>
                    <a:pt x="1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7" name="Google Shape;71487;p42"/>
            <p:cNvSpPr/>
            <p:nvPr/>
          </p:nvSpPr>
          <p:spPr>
            <a:xfrm>
              <a:off x="6777900" y="3346975"/>
              <a:ext cx="15475" cy="36650"/>
            </a:xfrm>
            <a:custGeom>
              <a:avLst/>
              <a:gdLst/>
              <a:ahLst/>
              <a:cxnLst/>
              <a:rect l="l" t="t" r="r" b="b"/>
              <a:pathLst>
                <a:path w="619" h="1466" extrusionOk="0">
                  <a:moveTo>
                    <a:pt x="163" y="0"/>
                  </a:moveTo>
                  <a:cubicBezTo>
                    <a:pt x="149" y="0"/>
                    <a:pt x="134" y="2"/>
                    <a:pt x="119" y="7"/>
                  </a:cubicBezTo>
                  <a:cubicBezTo>
                    <a:pt x="41" y="34"/>
                    <a:pt x="0" y="115"/>
                    <a:pt x="26" y="191"/>
                  </a:cubicBezTo>
                  <a:cubicBezTo>
                    <a:pt x="27" y="200"/>
                    <a:pt x="275" y="959"/>
                    <a:pt x="319" y="1338"/>
                  </a:cubicBezTo>
                  <a:cubicBezTo>
                    <a:pt x="327" y="1410"/>
                    <a:pt x="390" y="1466"/>
                    <a:pt x="464" y="1466"/>
                  </a:cubicBezTo>
                  <a:cubicBezTo>
                    <a:pt x="468" y="1466"/>
                    <a:pt x="474" y="1466"/>
                    <a:pt x="483" y="1463"/>
                  </a:cubicBezTo>
                  <a:cubicBezTo>
                    <a:pt x="562" y="1454"/>
                    <a:pt x="619" y="1382"/>
                    <a:pt x="610" y="1302"/>
                  </a:cubicBezTo>
                  <a:cubicBezTo>
                    <a:pt x="564" y="895"/>
                    <a:pt x="315" y="133"/>
                    <a:pt x="304" y="100"/>
                  </a:cubicBezTo>
                  <a:cubicBezTo>
                    <a:pt x="282" y="40"/>
                    <a:pt x="225" y="0"/>
                    <a:pt x="1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8" name="Google Shape;71488;p42"/>
            <p:cNvSpPr/>
            <p:nvPr/>
          </p:nvSpPr>
          <p:spPr>
            <a:xfrm>
              <a:off x="6795925" y="3317375"/>
              <a:ext cx="15450" cy="36625"/>
            </a:xfrm>
            <a:custGeom>
              <a:avLst/>
              <a:gdLst/>
              <a:ahLst/>
              <a:cxnLst/>
              <a:rect l="l" t="t" r="r" b="b"/>
              <a:pathLst>
                <a:path w="618" h="1465" extrusionOk="0">
                  <a:moveTo>
                    <a:pt x="162" y="1"/>
                  </a:moveTo>
                  <a:cubicBezTo>
                    <a:pt x="147" y="1"/>
                    <a:pt x="132" y="3"/>
                    <a:pt x="118" y="7"/>
                  </a:cubicBezTo>
                  <a:cubicBezTo>
                    <a:pt x="40" y="33"/>
                    <a:pt x="0" y="114"/>
                    <a:pt x="24" y="190"/>
                  </a:cubicBezTo>
                  <a:cubicBezTo>
                    <a:pt x="27" y="197"/>
                    <a:pt x="275" y="957"/>
                    <a:pt x="319" y="1334"/>
                  </a:cubicBezTo>
                  <a:cubicBezTo>
                    <a:pt x="326" y="1407"/>
                    <a:pt x="390" y="1462"/>
                    <a:pt x="463" y="1462"/>
                  </a:cubicBezTo>
                  <a:cubicBezTo>
                    <a:pt x="468" y="1462"/>
                    <a:pt x="474" y="1462"/>
                    <a:pt x="480" y="1465"/>
                  </a:cubicBezTo>
                  <a:cubicBezTo>
                    <a:pt x="561" y="1455"/>
                    <a:pt x="617" y="1382"/>
                    <a:pt x="607" y="1303"/>
                  </a:cubicBezTo>
                  <a:cubicBezTo>
                    <a:pt x="561" y="894"/>
                    <a:pt x="312" y="134"/>
                    <a:pt x="301" y="102"/>
                  </a:cubicBezTo>
                  <a:cubicBezTo>
                    <a:pt x="283" y="40"/>
                    <a:pt x="224" y="1"/>
                    <a:pt x="1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9" name="Google Shape;71489;p42"/>
            <p:cNvSpPr/>
            <p:nvPr/>
          </p:nvSpPr>
          <p:spPr>
            <a:xfrm>
              <a:off x="6918675" y="4128075"/>
              <a:ext cx="9675" cy="37550"/>
            </a:xfrm>
            <a:custGeom>
              <a:avLst/>
              <a:gdLst/>
              <a:ahLst/>
              <a:cxnLst/>
              <a:rect l="l" t="t" r="r" b="b"/>
              <a:pathLst>
                <a:path w="387" h="1502" extrusionOk="0">
                  <a:moveTo>
                    <a:pt x="241" y="0"/>
                  </a:moveTo>
                  <a:cubicBezTo>
                    <a:pt x="162" y="0"/>
                    <a:pt x="95" y="67"/>
                    <a:pt x="95" y="146"/>
                  </a:cubicBezTo>
                  <a:cubicBezTo>
                    <a:pt x="95" y="155"/>
                    <a:pt x="92" y="954"/>
                    <a:pt x="16" y="1326"/>
                  </a:cubicBezTo>
                  <a:cubicBezTo>
                    <a:pt x="0" y="1405"/>
                    <a:pt x="51" y="1482"/>
                    <a:pt x="129" y="1499"/>
                  </a:cubicBezTo>
                  <a:cubicBezTo>
                    <a:pt x="138" y="1502"/>
                    <a:pt x="149" y="1502"/>
                    <a:pt x="158" y="1502"/>
                  </a:cubicBezTo>
                  <a:cubicBezTo>
                    <a:pt x="227" y="1502"/>
                    <a:pt x="287" y="1453"/>
                    <a:pt x="301" y="1382"/>
                  </a:cubicBezTo>
                  <a:cubicBezTo>
                    <a:pt x="383" y="982"/>
                    <a:pt x="386" y="180"/>
                    <a:pt x="386" y="146"/>
                  </a:cubicBezTo>
                  <a:cubicBezTo>
                    <a:pt x="386" y="67"/>
                    <a:pt x="322" y="0"/>
                    <a:pt x="2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0" name="Google Shape;71490;p42"/>
            <p:cNvSpPr/>
            <p:nvPr/>
          </p:nvSpPr>
          <p:spPr>
            <a:xfrm>
              <a:off x="6870300" y="4143225"/>
              <a:ext cx="9725" cy="37525"/>
            </a:xfrm>
            <a:custGeom>
              <a:avLst/>
              <a:gdLst/>
              <a:ahLst/>
              <a:cxnLst/>
              <a:rect l="l" t="t" r="r" b="b"/>
              <a:pathLst>
                <a:path w="389" h="1501" extrusionOk="0">
                  <a:moveTo>
                    <a:pt x="242" y="0"/>
                  </a:moveTo>
                  <a:cubicBezTo>
                    <a:pt x="163" y="0"/>
                    <a:pt x="97" y="65"/>
                    <a:pt x="97" y="145"/>
                  </a:cubicBezTo>
                  <a:cubicBezTo>
                    <a:pt x="97" y="152"/>
                    <a:pt x="93" y="951"/>
                    <a:pt x="18" y="1324"/>
                  </a:cubicBezTo>
                  <a:cubicBezTo>
                    <a:pt x="1" y="1405"/>
                    <a:pt x="53" y="1480"/>
                    <a:pt x="131" y="1497"/>
                  </a:cubicBezTo>
                  <a:cubicBezTo>
                    <a:pt x="140" y="1500"/>
                    <a:pt x="150" y="1500"/>
                    <a:pt x="160" y="1500"/>
                  </a:cubicBezTo>
                  <a:cubicBezTo>
                    <a:pt x="227" y="1500"/>
                    <a:pt x="288" y="1453"/>
                    <a:pt x="303" y="1381"/>
                  </a:cubicBezTo>
                  <a:cubicBezTo>
                    <a:pt x="384" y="981"/>
                    <a:pt x="388" y="179"/>
                    <a:pt x="388" y="145"/>
                  </a:cubicBezTo>
                  <a:cubicBezTo>
                    <a:pt x="388" y="65"/>
                    <a:pt x="324" y="0"/>
                    <a:pt x="2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1" name="Google Shape;71491;p42"/>
            <p:cNvSpPr/>
            <p:nvPr/>
          </p:nvSpPr>
          <p:spPr>
            <a:xfrm>
              <a:off x="6906075" y="4186250"/>
              <a:ext cx="9675" cy="37550"/>
            </a:xfrm>
            <a:custGeom>
              <a:avLst/>
              <a:gdLst/>
              <a:ahLst/>
              <a:cxnLst/>
              <a:rect l="l" t="t" r="r" b="b"/>
              <a:pathLst>
                <a:path w="387" h="1502" extrusionOk="0">
                  <a:moveTo>
                    <a:pt x="242" y="0"/>
                  </a:moveTo>
                  <a:cubicBezTo>
                    <a:pt x="162" y="0"/>
                    <a:pt x="95" y="67"/>
                    <a:pt x="95" y="147"/>
                  </a:cubicBezTo>
                  <a:cubicBezTo>
                    <a:pt x="95" y="154"/>
                    <a:pt x="93" y="951"/>
                    <a:pt x="16" y="1326"/>
                  </a:cubicBezTo>
                  <a:cubicBezTo>
                    <a:pt x="0" y="1405"/>
                    <a:pt x="51" y="1482"/>
                    <a:pt x="130" y="1498"/>
                  </a:cubicBezTo>
                  <a:cubicBezTo>
                    <a:pt x="138" y="1502"/>
                    <a:pt x="149" y="1502"/>
                    <a:pt x="158" y="1502"/>
                  </a:cubicBezTo>
                  <a:cubicBezTo>
                    <a:pt x="227" y="1502"/>
                    <a:pt x="287" y="1454"/>
                    <a:pt x="301" y="1383"/>
                  </a:cubicBezTo>
                  <a:cubicBezTo>
                    <a:pt x="384" y="982"/>
                    <a:pt x="386" y="181"/>
                    <a:pt x="386" y="147"/>
                  </a:cubicBezTo>
                  <a:cubicBezTo>
                    <a:pt x="386" y="67"/>
                    <a:pt x="321" y="0"/>
                    <a:pt x="2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2" name="Google Shape;71492;p42"/>
            <p:cNvSpPr/>
            <p:nvPr/>
          </p:nvSpPr>
          <p:spPr>
            <a:xfrm>
              <a:off x="6870300" y="4210875"/>
              <a:ext cx="9725" cy="37550"/>
            </a:xfrm>
            <a:custGeom>
              <a:avLst/>
              <a:gdLst/>
              <a:ahLst/>
              <a:cxnLst/>
              <a:rect l="l" t="t" r="r" b="b"/>
              <a:pathLst>
                <a:path w="389" h="1502" extrusionOk="0">
                  <a:moveTo>
                    <a:pt x="242" y="0"/>
                  </a:moveTo>
                  <a:cubicBezTo>
                    <a:pt x="163" y="0"/>
                    <a:pt x="97" y="66"/>
                    <a:pt x="97" y="146"/>
                  </a:cubicBezTo>
                  <a:cubicBezTo>
                    <a:pt x="97" y="154"/>
                    <a:pt x="93" y="951"/>
                    <a:pt x="18" y="1326"/>
                  </a:cubicBezTo>
                  <a:cubicBezTo>
                    <a:pt x="1" y="1405"/>
                    <a:pt x="53" y="1482"/>
                    <a:pt x="131" y="1497"/>
                  </a:cubicBezTo>
                  <a:cubicBezTo>
                    <a:pt x="140" y="1502"/>
                    <a:pt x="150" y="1502"/>
                    <a:pt x="160" y="1502"/>
                  </a:cubicBezTo>
                  <a:cubicBezTo>
                    <a:pt x="227" y="1502"/>
                    <a:pt x="288" y="1453"/>
                    <a:pt x="303" y="1383"/>
                  </a:cubicBezTo>
                  <a:cubicBezTo>
                    <a:pt x="384" y="981"/>
                    <a:pt x="388" y="179"/>
                    <a:pt x="388" y="146"/>
                  </a:cubicBezTo>
                  <a:cubicBezTo>
                    <a:pt x="388" y="66"/>
                    <a:pt x="324" y="0"/>
                    <a:pt x="2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3" name="Google Shape;71493;p42"/>
            <p:cNvSpPr/>
            <p:nvPr/>
          </p:nvSpPr>
          <p:spPr>
            <a:xfrm>
              <a:off x="6904025" y="4241700"/>
              <a:ext cx="9700" cy="37550"/>
            </a:xfrm>
            <a:custGeom>
              <a:avLst/>
              <a:gdLst/>
              <a:ahLst/>
              <a:cxnLst/>
              <a:rect l="l" t="t" r="r" b="b"/>
              <a:pathLst>
                <a:path w="388" h="1502" extrusionOk="0">
                  <a:moveTo>
                    <a:pt x="241" y="1"/>
                  </a:moveTo>
                  <a:cubicBezTo>
                    <a:pt x="162" y="1"/>
                    <a:pt x="97" y="66"/>
                    <a:pt x="97" y="145"/>
                  </a:cubicBezTo>
                  <a:cubicBezTo>
                    <a:pt x="97" y="152"/>
                    <a:pt x="92" y="951"/>
                    <a:pt x="17" y="1326"/>
                  </a:cubicBezTo>
                  <a:cubicBezTo>
                    <a:pt x="0" y="1405"/>
                    <a:pt x="53" y="1482"/>
                    <a:pt x="131" y="1498"/>
                  </a:cubicBezTo>
                  <a:cubicBezTo>
                    <a:pt x="139" y="1502"/>
                    <a:pt x="149" y="1502"/>
                    <a:pt x="159" y="1502"/>
                  </a:cubicBezTo>
                  <a:cubicBezTo>
                    <a:pt x="226" y="1502"/>
                    <a:pt x="287" y="1454"/>
                    <a:pt x="302" y="1383"/>
                  </a:cubicBezTo>
                  <a:cubicBezTo>
                    <a:pt x="383" y="981"/>
                    <a:pt x="387" y="179"/>
                    <a:pt x="387" y="145"/>
                  </a:cubicBezTo>
                  <a:cubicBezTo>
                    <a:pt x="387" y="66"/>
                    <a:pt x="324" y="1"/>
                    <a:pt x="24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4" name="Google Shape;71494;p42"/>
            <p:cNvSpPr/>
            <p:nvPr/>
          </p:nvSpPr>
          <p:spPr>
            <a:xfrm>
              <a:off x="6857325" y="4271300"/>
              <a:ext cx="9700" cy="37525"/>
            </a:xfrm>
            <a:custGeom>
              <a:avLst/>
              <a:gdLst/>
              <a:ahLst/>
              <a:cxnLst/>
              <a:rect l="l" t="t" r="r" b="b"/>
              <a:pathLst>
                <a:path w="388" h="1501" extrusionOk="0">
                  <a:moveTo>
                    <a:pt x="242" y="0"/>
                  </a:moveTo>
                  <a:cubicBezTo>
                    <a:pt x="162" y="0"/>
                    <a:pt x="97" y="65"/>
                    <a:pt x="97" y="145"/>
                  </a:cubicBezTo>
                  <a:cubicBezTo>
                    <a:pt x="97" y="153"/>
                    <a:pt x="93" y="952"/>
                    <a:pt x="16" y="1324"/>
                  </a:cubicBezTo>
                  <a:cubicBezTo>
                    <a:pt x="1" y="1405"/>
                    <a:pt x="52" y="1482"/>
                    <a:pt x="130" y="1497"/>
                  </a:cubicBezTo>
                  <a:cubicBezTo>
                    <a:pt x="140" y="1500"/>
                    <a:pt x="150" y="1500"/>
                    <a:pt x="158" y="1500"/>
                  </a:cubicBezTo>
                  <a:cubicBezTo>
                    <a:pt x="226" y="1500"/>
                    <a:pt x="286" y="1455"/>
                    <a:pt x="303" y="1382"/>
                  </a:cubicBezTo>
                  <a:cubicBezTo>
                    <a:pt x="384" y="981"/>
                    <a:pt x="388" y="179"/>
                    <a:pt x="388" y="145"/>
                  </a:cubicBezTo>
                  <a:cubicBezTo>
                    <a:pt x="388" y="65"/>
                    <a:pt x="321" y="0"/>
                    <a:pt x="2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5" name="Google Shape;71495;p42"/>
            <p:cNvSpPr/>
            <p:nvPr/>
          </p:nvSpPr>
          <p:spPr>
            <a:xfrm>
              <a:off x="6886775" y="4299425"/>
              <a:ext cx="9700" cy="37550"/>
            </a:xfrm>
            <a:custGeom>
              <a:avLst/>
              <a:gdLst/>
              <a:ahLst/>
              <a:cxnLst/>
              <a:rect l="l" t="t" r="r" b="b"/>
              <a:pathLst>
                <a:path w="388" h="1502" extrusionOk="0">
                  <a:moveTo>
                    <a:pt x="242" y="0"/>
                  </a:moveTo>
                  <a:cubicBezTo>
                    <a:pt x="162" y="0"/>
                    <a:pt x="97" y="67"/>
                    <a:pt x="97" y="147"/>
                  </a:cubicBezTo>
                  <a:cubicBezTo>
                    <a:pt x="97" y="155"/>
                    <a:pt x="93" y="954"/>
                    <a:pt x="16" y="1326"/>
                  </a:cubicBezTo>
                  <a:cubicBezTo>
                    <a:pt x="0" y="1405"/>
                    <a:pt x="51" y="1482"/>
                    <a:pt x="130" y="1499"/>
                  </a:cubicBezTo>
                  <a:cubicBezTo>
                    <a:pt x="139" y="1502"/>
                    <a:pt x="149" y="1502"/>
                    <a:pt x="158" y="1502"/>
                  </a:cubicBezTo>
                  <a:cubicBezTo>
                    <a:pt x="226" y="1502"/>
                    <a:pt x="288" y="1454"/>
                    <a:pt x="303" y="1383"/>
                  </a:cubicBezTo>
                  <a:cubicBezTo>
                    <a:pt x="384" y="982"/>
                    <a:pt x="388" y="181"/>
                    <a:pt x="388" y="147"/>
                  </a:cubicBezTo>
                  <a:cubicBezTo>
                    <a:pt x="388" y="67"/>
                    <a:pt x="321" y="0"/>
                    <a:pt x="2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6" name="Google Shape;71496;p42"/>
            <p:cNvSpPr/>
            <p:nvPr/>
          </p:nvSpPr>
          <p:spPr>
            <a:xfrm>
              <a:off x="6835125" y="4336075"/>
              <a:ext cx="9675" cy="37550"/>
            </a:xfrm>
            <a:custGeom>
              <a:avLst/>
              <a:gdLst/>
              <a:ahLst/>
              <a:cxnLst/>
              <a:rect l="l" t="t" r="r" b="b"/>
              <a:pathLst>
                <a:path w="387" h="1502" extrusionOk="0">
                  <a:moveTo>
                    <a:pt x="241" y="0"/>
                  </a:moveTo>
                  <a:cubicBezTo>
                    <a:pt x="162" y="0"/>
                    <a:pt x="95" y="66"/>
                    <a:pt x="95" y="145"/>
                  </a:cubicBezTo>
                  <a:cubicBezTo>
                    <a:pt x="95" y="155"/>
                    <a:pt x="92" y="953"/>
                    <a:pt x="16" y="1326"/>
                  </a:cubicBezTo>
                  <a:cubicBezTo>
                    <a:pt x="0" y="1405"/>
                    <a:pt x="51" y="1482"/>
                    <a:pt x="129" y="1497"/>
                  </a:cubicBezTo>
                  <a:cubicBezTo>
                    <a:pt x="138" y="1502"/>
                    <a:pt x="149" y="1502"/>
                    <a:pt x="158" y="1502"/>
                  </a:cubicBezTo>
                  <a:cubicBezTo>
                    <a:pt x="227" y="1502"/>
                    <a:pt x="287" y="1455"/>
                    <a:pt x="301" y="1383"/>
                  </a:cubicBezTo>
                  <a:cubicBezTo>
                    <a:pt x="383" y="981"/>
                    <a:pt x="386" y="179"/>
                    <a:pt x="386" y="145"/>
                  </a:cubicBezTo>
                  <a:cubicBezTo>
                    <a:pt x="386" y="66"/>
                    <a:pt x="322" y="0"/>
                    <a:pt x="2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7" name="Google Shape;71497;p42"/>
            <p:cNvSpPr/>
            <p:nvPr/>
          </p:nvSpPr>
          <p:spPr>
            <a:xfrm>
              <a:off x="6863150" y="4358050"/>
              <a:ext cx="15175" cy="36750"/>
            </a:xfrm>
            <a:custGeom>
              <a:avLst/>
              <a:gdLst/>
              <a:ahLst/>
              <a:cxnLst/>
              <a:rect l="l" t="t" r="r" b="b"/>
              <a:pathLst>
                <a:path w="607" h="1470" extrusionOk="0">
                  <a:moveTo>
                    <a:pt x="448" y="0"/>
                  </a:moveTo>
                  <a:cubicBezTo>
                    <a:pt x="376" y="0"/>
                    <a:pt x="317" y="51"/>
                    <a:pt x="305" y="122"/>
                  </a:cubicBezTo>
                  <a:cubicBezTo>
                    <a:pt x="304" y="129"/>
                    <a:pt x="166" y="915"/>
                    <a:pt x="30" y="1271"/>
                  </a:cubicBezTo>
                  <a:cubicBezTo>
                    <a:pt x="0" y="1346"/>
                    <a:pt x="39" y="1430"/>
                    <a:pt x="114" y="1460"/>
                  </a:cubicBezTo>
                  <a:cubicBezTo>
                    <a:pt x="131" y="1466"/>
                    <a:pt x="149" y="1470"/>
                    <a:pt x="166" y="1470"/>
                  </a:cubicBezTo>
                  <a:cubicBezTo>
                    <a:pt x="226" y="1470"/>
                    <a:pt x="280" y="1434"/>
                    <a:pt x="301" y="1376"/>
                  </a:cubicBezTo>
                  <a:cubicBezTo>
                    <a:pt x="450" y="995"/>
                    <a:pt x="588" y="206"/>
                    <a:pt x="592" y="171"/>
                  </a:cubicBezTo>
                  <a:cubicBezTo>
                    <a:pt x="606" y="92"/>
                    <a:pt x="554" y="17"/>
                    <a:pt x="474" y="3"/>
                  </a:cubicBezTo>
                  <a:cubicBezTo>
                    <a:pt x="465" y="1"/>
                    <a:pt x="456" y="0"/>
                    <a:pt x="4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8" name="Google Shape;71498;p42"/>
            <p:cNvSpPr/>
            <p:nvPr/>
          </p:nvSpPr>
          <p:spPr>
            <a:xfrm>
              <a:off x="6887800" y="4072150"/>
              <a:ext cx="9675" cy="37575"/>
            </a:xfrm>
            <a:custGeom>
              <a:avLst/>
              <a:gdLst/>
              <a:ahLst/>
              <a:cxnLst/>
              <a:rect l="l" t="t" r="r" b="b"/>
              <a:pathLst>
                <a:path w="387" h="1503" extrusionOk="0">
                  <a:moveTo>
                    <a:pt x="242" y="1"/>
                  </a:moveTo>
                  <a:cubicBezTo>
                    <a:pt x="162" y="1"/>
                    <a:pt x="96" y="66"/>
                    <a:pt x="96" y="147"/>
                  </a:cubicBezTo>
                  <a:cubicBezTo>
                    <a:pt x="96" y="155"/>
                    <a:pt x="93" y="953"/>
                    <a:pt x="16" y="1326"/>
                  </a:cubicBezTo>
                  <a:cubicBezTo>
                    <a:pt x="1" y="1406"/>
                    <a:pt x="52" y="1482"/>
                    <a:pt x="130" y="1498"/>
                  </a:cubicBezTo>
                  <a:cubicBezTo>
                    <a:pt x="138" y="1502"/>
                    <a:pt x="150" y="1502"/>
                    <a:pt x="158" y="1502"/>
                  </a:cubicBezTo>
                  <a:cubicBezTo>
                    <a:pt x="228" y="1502"/>
                    <a:pt x="287" y="1454"/>
                    <a:pt x="301" y="1383"/>
                  </a:cubicBezTo>
                  <a:cubicBezTo>
                    <a:pt x="384" y="981"/>
                    <a:pt x="387" y="179"/>
                    <a:pt x="387" y="147"/>
                  </a:cubicBezTo>
                  <a:cubicBezTo>
                    <a:pt x="387" y="66"/>
                    <a:pt x="321" y="1"/>
                    <a:pt x="2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9" name="Google Shape;71499;p42"/>
            <p:cNvSpPr/>
            <p:nvPr/>
          </p:nvSpPr>
          <p:spPr>
            <a:xfrm>
              <a:off x="6917650" y="4049625"/>
              <a:ext cx="9700" cy="37550"/>
            </a:xfrm>
            <a:custGeom>
              <a:avLst/>
              <a:gdLst/>
              <a:ahLst/>
              <a:cxnLst/>
              <a:rect l="l" t="t" r="r" b="b"/>
              <a:pathLst>
                <a:path w="388" h="1502" extrusionOk="0">
                  <a:moveTo>
                    <a:pt x="241" y="0"/>
                  </a:moveTo>
                  <a:cubicBezTo>
                    <a:pt x="162" y="0"/>
                    <a:pt x="97" y="66"/>
                    <a:pt x="97" y="147"/>
                  </a:cubicBezTo>
                  <a:cubicBezTo>
                    <a:pt x="97" y="155"/>
                    <a:pt x="92" y="951"/>
                    <a:pt x="16" y="1326"/>
                  </a:cubicBezTo>
                  <a:cubicBezTo>
                    <a:pt x="0" y="1405"/>
                    <a:pt x="51" y="1482"/>
                    <a:pt x="129" y="1498"/>
                  </a:cubicBezTo>
                  <a:cubicBezTo>
                    <a:pt x="139" y="1502"/>
                    <a:pt x="149" y="1502"/>
                    <a:pt x="158" y="1502"/>
                  </a:cubicBezTo>
                  <a:cubicBezTo>
                    <a:pt x="226" y="1502"/>
                    <a:pt x="285" y="1454"/>
                    <a:pt x="302" y="1383"/>
                  </a:cubicBezTo>
                  <a:cubicBezTo>
                    <a:pt x="383" y="981"/>
                    <a:pt x="387" y="179"/>
                    <a:pt x="387" y="147"/>
                  </a:cubicBezTo>
                  <a:cubicBezTo>
                    <a:pt x="387" y="66"/>
                    <a:pt x="321" y="0"/>
                    <a:pt x="2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0" name="Google Shape;71500;p42"/>
            <p:cNvSpPr/>
            <p:nvPr/>
          </p:nvSpPr>
          <p:spPr>
            <a:xfrm>
              <a:off x="6417625" y="4438525"/>
              <a:ext cx="20200" cy="35075"/>
            </a:xfrm>
            <a:custGeom>
              <a:avLst/>
              <a:gdLst/>
              <a:ahLst/>
              <a:cxnLst/>
              <a:rect l="l" t="t" r="r" b="b"/>
              <a:pathLst>
                <a:path w="808" h="1403" extrusionOk="0">
                  <a:moveTo>
                    <a:pt x="162" y="0"/>
                  </a:moveTo>
                  <a:cubicBezTo>
                    <a:pt x="150" y="0"/>
                    <a:pt x="137" y="2"/>
                    <a:pt x="124" y="5"/>
                  </a:cubicBezTo>
                  <a:cubicBezTo>
                    <a:pt x="46" y="26"/>
                    <a:pt x="0" y="107"/>
                    <a:pt x="21" y="185"/>
                  </a:cubicBezTo>
                  <a:cubicBezTo>
                    <a:pt x="132" y="578"/>
                    <a:pt x="495" y="1293"/>
                    <a:pt x="511" y="1323"/>
                  </a:cubicBezTo>
                  <a:cubicBezTo>
                    <a:pt x="537" y="1374"/>
                    <a:pt x="588" y="1403"/>
                    <a:pt x="642" y="1403"/>
                  </a:cubicBezTo>
                  <a:cubicBezTo>
                    <a:pt x="664" y="1403"/>
                    <a:pt x="687" y="1399"/>
                    <a:pt x="707" y="1389"/>
                  </a:cubicBezTo>
                  <a:cubicBezTo>
                    <a:pt x="778" y="1352"/>
                    <a:pt x="808" y="1264"/>
                    <a:pt x="771" y="1193"/>
                  </a:cubicBezTo>
                  <a:cubicBezTo>
                    <a:pt x="766" y="1186"/>
                    <a:pt x="405" y="473"/>
                    <a:pt x="302" y="107"/>
                  </a:cubicBezTo>
                  <a:cubicBezTo>
                    <a:pt x="285" y="41"/>
                    <a:pt x="227" y="0"/>
                    <a:pt x="1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1" name="Google Shape;71501;p42"/>
            <p:cNvSpPr/>
            <p:nvPr/>
          </p:nvSpPr>
          <p:spPr>
            <a:xfrm>
              <a:off x="6434900" y="4394125"/>
              <a:ext cx="20175" cy="35100"/>
            </a:xfrm>
            <a:custGeom>
              <a:avLst/>
              <a:gdLst/>
              <a:ahLst/>
              <a:cxnLst/>
              <a:rect l="l" t="t" r="r" b="b"/>
              <a:pathLst>
                <a:path w="807" h="1404" extrusionOk="0">
                  <a:moveTo>
                    <a:pt x="162" y="0"/>
                  </a:moveTo>
                  <a:cubicBezTo>
                    <a:pt x="149" y="0"/>
                    <a:pt x="136" y="2"/>
                    <a:pt x="122" y="6"/>
                  </a:cubicBezTo>
                  <a:cubicBezTo>
                    <a:pt x="44" y="27"/>
                    <a:pt x="0" y="106"/>
                    <a:pt x="22" y="184"/>
                  </a:cubicBezTo>
                  <a:cubicBezTo>
                    <a:pt x="131" y="579"/>
                    <a:pt x="494" y="1294"/>
                    <a:pt x="511" y="1324"/>
                  </a:cubicBezTo>
                  <a:cubicBezTo>
                    <a:pt x="535" y="1375"/>
                    <a:pt x="586" y="1403"/>
                    <a:pt x="640" y="1403"/>
                  </a:cubicBezTo>
                  <a:cubicBezTo>
                    <a:pt x="662" y="1403"/>
                    <a:pt x="684" y="1398"/>
                    <a:pt x="706" y="1389"/>
                  </a:cubicBezTo>
                  <a:cubicBezTo>
                    <a:pt x="776" y="1352"/>
                    <a:pt x="806" y="1263"/>
                    <a:pt x="769" y="1192"/>
                  </a:cubicBezTo>
                  <a:cubicBezTo>
                    <a:pt x="767" y="1185"/>
                    <a:pt x="405" y="474"/>
                    <a:pt x="301" y="106"/>
                  </a:cubicBezTo>
                  <a:cubicBezTo>
                    <a:pt x="283" y="42"/>
                    <a:pt x="227" y="0"/>
                    <a:pt x="1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2" name="Google Shape;71502;p42"/>
            <p:cNvSpPr/>
            <p:nvPr/>
          </p:nvSpPr>
          <p:spPr>
            <a:xfrm>
              <a:off x="6383875" y="4384150"/>
              <a:ext cx="20225" cy="35100"/>
            </a:xfrm>
            <a:custGeom>
              <a:avLst/>
              <a:gdLst/>
              <a:ahLst/>
              <a:cxnLst/>
              <a:rect l="l" t="t" r="r" b="b"/>
              <a:pathLst>
                <a:path w="809" h="1404" extrusionOk="0">
                  <a:moveTo>
                    <a:pt x="163" y="1"/>
                  </a:moveTo>
                  <a:cubicBezTo>
                    <a:pt x="150" y="1"/>
                    <a:pt x="136" y="2"/>
                    <a:pt x="123" y="6"/>
                  </a:cubicBezTo>
                  <a:cubicBezTo>
                    <a:pt x="45" y="27"/>
                    <a:pt x="1" y="107"/>
                    <a:pt x="22" y="185"/>
                  </a:cubicBezTo>
                  <a:cubicBezTo>
                    <a:pt x="133" y="579"/>
                    <a:pt x="496" y="1293"/>
                    <a:pt x="511" y="1324"/>
                  </a:cubicBezTo>
                  <a:cubicBezTo>
                    <a:pt x="537" y="1375"/>
                    <a:pt x="588" y="1404"/>
                    <a:pt x="641" y="1404"/>
                  </a:cubicBezTo>
                  <a:cubicBezTo>
                    <a:pt x="665" y="1404"/>
                    <a:pt x="687" y="1398"/>
                    <a:pt x="707" y="1390"/>
                  </a:cubicBezTo>
                  <a:cubicBezTo>
                    <a:pt x="778" y="1353"/>
                    <a:pt x="808" y="1263"/>
                    <a:pt x="771" y="1192"/>
                  </a:cubicBezTo>
                  <a:cubicBezTo>
                    <a:pt x="767" y="1185"/>
                    <a:pt x="405" y="474"/>
                    <a:pt x="303" y="107"/>
                  </a:cubicBezTo>
                  <a:cubicBezTo>
                    <a:pt x="285" y="42"/>
                    <a:pt x="228" y="1"/>
                    <a:pt x="1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3" name="Google Shape;71503;p42"/>
            <p:cNvSpPr/>
            <p:nvPr/>
          </p:nvSpPr>
          <p:spPr>
            <a:xfrm>
              <a:off x="6395875" y="4336875"/>
              <a:ext cx="20175" cy="35100"/>
            </a:xfrm>
            <a:custGeom>
              <a:avLst/>
              <a:gdLst/>
              <a:ahLst/>
              <a:cxnLst/>
              <a:rect l="l" t="t" r="r" b="b"/>
              <a:pathLst>
                <a:path w="807" h="1404" extrusionOk="0">
                  <a:moveTo>
                    <a:pt x="161" y="0"/>
                  </a:moveTo>
                  <a:cubicBezTo>
                    <a:pt x="148" y="0"/>
                    <a:pt x="135" y="2"/>
                    <a:pt x="122" y="5"/>
                  </a:cubicBezTo>
                  <a:cubicBezTo>
                    <a:pt x="44" y="27"/>
                    <a:pt x="0" y="107"/>
                    <a:pt x="21" y="184"/>
                  </a:cubicBezTo>
                  <a:cubicBezTo>
                    <a:pt x="131" y="579"/>
                    <a:pt x="494" y="1294"/>
                    <a:pt x="511" y="1324"/>
                  </a:cubicBezTo>
                  <a:cubicBezTo>
                    <a:pt x="535" y="1375"/>
                    <a:pt x="586" y="1403"/>
                    <a:pt x="640" y="1403"/>
                  </a:cubicBezTo>
                  <a:cubicBezTo>
                    <a:pt x="663" y="1403"/>
                    <a:pt x="686" y="1400"/>
                    <a:pt x="706" y="1389"/>
                  </a:cubicBezTo>
                  <a:cubicBezTo>
                    <a:pt x="776" y="1352"/>
                    <a:pt x="806" y="1264"/>
                    <a:pt x="769" y="1193"/>
                  </a:cubicBezTo>
                  <a:cubicBezTo>
                    <a:pt x="767" y="1184"/>
                    <a:pt x="405" y="474"/>
                    <a:pt x="301" y="107"/>
                  </a:cubicBezTo>
                  <a:cubicBezTo>
                    <a:pt x="283" y="41"/>
                    <a:pt x="225" y="0"/>
                    <a:pt x="1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4" name="Google Shape;71504;p42"/>
            <p:cNvSpPr/>
            <p:nvPr/>
          </p:nvSpPr>
          <p:spPr>
            <a:xfrm>
              <a:off x="6423600" y="4329175"/>
              <a:ext cx="20225" cy="35100"/>
            </a:xfrm>
            <a:custGeom>
              <a:avLst/>
              <a:gdLst/>
              <a:ahLst/>
              <a:cxnLst/>
              <a:rect l="l" t="t" r="r" b="b"/>
              <a:pathLst>
                <a:path w="809" h="1404" extrusionOk="0">
                  <a:moveTo>
                    <a:pt x="162" y="0"/>
                  </a:moveTo>
                  <a:cubicBezTo>
                    <a:pt x="149" y="0"/>
                    <a:pt x="136" y="2"/>
                    <a:pt x="123" y="5"/>
                  </a:cubicBezTo>
                  <a:cubicBezTo>
                    <a:pt x="45" y="27"/>
                    <a:pt x="1" y="106"/>
                    <a:pt x="22" y="184"/>
                  </a:cubicBezTo>
                  <a:cubicBezTo>
                    <a:pt x="133" y="579"/>
                    <a:pt x="496" y="1292"/>
                    <a:pt x="512" y="1324"/>
                  </a:cubicBezTo>
                  <a:cubicBezTo>
                    <a:pt x="537" y="1375"/>
                    <a:pt x="588" y="1403"/>
                    <a:pt x="641" y="1403"/>
                  </a:cubicBezTo>
                  <a:cubicBezTo>
                    <a:pt x="665" y="1403"/>
                    <a:pt x="688" y="1397"/>
                    <a:pt x="708" y="1389"/>
                  </a:cubicBezTo>
                  <a:cubicBezTo>
                    <a:pt x="779" y="1352"/>
                    <a:pt x="808" y="1263"/>
                    <a:pt x="772" y="1192"/>
                  </a:cubicBezTo>
                  <a:cubicBezTo>
                    <a:pt x="767" y="1185"/>
                    <a:pt x="405" y="474"/>
                    <a:pt x="303" y="106"/>
                  </a:cubicBezTo>
                  <a:cubicBezTo>
                    <a:pt x="285" y="41"/>
                    <a:pt x="226" y="0"/>
                    <a:pt x="1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5" name="Google Shape;71505;p42"/>
            <p:cNvSpPr/>
            <p:nvPr/>
          </p:nvSpPr>
          <p:spPr>
            <a:xfrm>
              <a:off x="6415600" y="4241925"/>
              <a:ext cx="12425" cy="37200"/>
            </a:xfrm>
            <a:custGeom>
              <a:avLst/>
              <a:gdLst/>
              <a:ahLst/>
              <a:cxnLst/>
              <a:rect l="l" t="t" r="r" b="b"/>
              <a:pathLst>
                <a:path w="497" h="1488" extrusionOk="0">
                  <a:moveTo>
                    <a:pt x="144" y="0"/>
                  </a:moveTo>
                  <a:cubicBezTo>
                    <a:pt x="64" y="3"/>
                    <a:pt x="0" y="70"/>
                    <a:pt x="2" y="149"/>
                  </a:cubicBezTo>
                  <a:cubicBezTo>
                    <a:pt x="13" y="559"/>
                    <a:pt x="190" y="1340"/>
                    <a:pt x="197" y="1374"/>
                  </a:cubicBezTo>
                  <a:cubicBezTo>
                    <a:pt x="213" y="1440"/>
                    <a:pt x="271" y="1487"/>
                    <a:pt x="339" y="1487"/>
                  </a:cubicBezTo>
                  <a:cubicBezTo>
                    <a:pt x="349" y="1487"/>
                    <a:pt x="361" y="1486"/>
                    <a:pt x="369" y="1483"/>
                  </a:cubicBezTo>
                  <a:cubicBezTo>
                    <a:pt x="447" y="1466"/>
                    <a:pt x="497" y="1388"/>
                    <a:pt x="478" y="1310"/>
                  </a:cubicBezTo>
                  <a:cubicBezTo>
                    <a:pt x="478" y="1301"/>
                    <a:pt x="304" y="524"/>
                    <a:pt x="293" y="142"/>
                  </a:cubicBezTo>
                  <a:cubicBezTo>
                    <a:pt x="291" y="62"/>
                    <a:pt x="226" y="0"/>
                    <a:pt x="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6" name="Google Shape;71506;p42"/>
            <p:cNvSpPr/>
            <p:nvPr/>
          </p:nvSpPr>
          <p:spPr>
            <a:xfrm>
              <a:off x="6478200" y="4506600"/>
              <a:ext cx="20225" cy="35100"/>
            </a:xfrm>
            <a:custGeom>
              <a:avLst/>
              <a:gdLst/>
              <a:ahLst/>
              <a:cxnLst/>
              <a:rect l="l" t="t" r="r" b="b"/>
              <a:pathLst>
                <a:path w="809" h="1404" extrusionOk="0">
                  <a:moveTo>
                    <a:pt x="162" y="0"/>
                  </a:moveTo>
                  <a:cubicBezTo>
                    <a:pt x="149" y="0"/>
                    <a:pt x="136" y="2"/>
                    <a:pt x="123" y="5"/>
                  </a:cubicBezTo>
                  <a:cubicBezTo>
                    <a:pt x="45" y="26"/>
                    <a:pt x="1" y="106"/>
                    <a:pt x="22" y="184"/>
                  </a:cubicBezTo>
                  <a:cubicBezTo>
                    <a:pt x="134" y="580"/>
                    <a:pt x="496" y="1294"/>
                    <a:pt x="512" y="1324"/>
                  </a:cubicBezTo>
                  <a:cubicBezTo>
                    <a:pt x="536" y="1375"/>
                    <a:pt x="588" y="1403"/>
                    <a:pt x="641" y="1403"/>
                  </a:cubicBezTo>
                  <a:cubicBezTo>
                    <a:pt x="664" y="1403"/>
                    <a:pt x="688" y="1397"/>
                    <a:pt x="706" y="1387"/>
                  </a:cubicBezTo>
                  <a:cubicBezTo>
                    <a:pt x="777" y="1352"/>
                    <a:pt x="808" y="1263"/>
                    <a:pt x="770" y="1192"/>
                  </a:cubicBezTo>
                  <a:cubicBezTo>
                    <a:pt x="767" y="1184"/>
                    <a:pt x="405" y="474"/>
                    <a:pt x="302" y="106"/>
                  </a:cubicBezTo>
                  <a:cubicBezTo>
                    <a:pt x="284" y="41"/>
                    <a:pt x="227" y="0"/>
                    <a:pt x="16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7" name="Google Shape;71507;p42"/>
            <p:cNvSpPr/>
            <p:nvPr/>
          </p:nvSpPr>
          <p:spPr>
            <a:xfrm>
              <a:off x="6364325" y="4328925"/>
              <a:ext cx="19150" cy="35525"/>
            </a:xfrm>
            <a:custGeom>
              <a:avLst/>
              <a:gdLst/>
              <a:ahLst/>
              <a:cxnLst/>
              <a:rect l="l" t="t" r="r" b="b"/>
              <a:pathLst>
                <a:path w="766" h="1421" extrusionOk="0">
                  <a:moveTo>
                    <a:pt x="163" y="0"/>
                  </a:moveTo>
                  <a:cubicBezTo>
                    <a:pt x="151" y="0"/>
                    <a:pt x="139" y="2"/>
                    <a:pt x="127" y="5"/>
                  </a:cubicBezTo>
                  <a:cubicBezTo>
                    <a:pt x="49" y="24"/>
                    <a:pt x="1" y="103"/>
                    <a:pt x="20" y="181"/>
                  </a:cubicBezTo>
                  <a:cubicBezTo>
                    <a:pt x="117" y="579"/>
                    <a:pt x="455" y="1307"/>
                    <a:pt x="469" y="1336"/>
                  </a:cubicBezTo>
                  <a:cubicBezTo>
                    <a:pt x="492" y="1388"/>
                    <a:pt x="546" y="1420"/>
                    <a:pt x="599" y="1420"/>
                  </a:cubicBezTo>
                  <a:cubicBezTo>
                    <a:pt x="621" y="1420"/>
                    <a:pt x="641" y="1416"/>
                    <a:pt x="661" y="1407"/>
                  </a:cubicBezTo>
                  <a:cubicBezTo>
                    <a:pt x="733" y="1373"/>
                    <a:pt x="766" y="1287"/>
                    <a:pt x="731" y="1214"/>
                  </a:cubicBezTo>
                  <a:cubicBezTo>
                    <a:pt x="727" y="1207"/>
                    <a:pt x="392" y="484"/>
                    <a:pt x="301" y="112"/>
                  </a:cubicBezTo>
                  <a:cubicBezTo>
                    <a:pt x="286" y="47"/>
                    <a:pt x="228" y="0"/>
                    <a:pt x="1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8" name="Google Shape;71508;p42"/>
            <p:cNvSpPr/>
            <p:nvPr/>
          </p:nvSpPr>
          <p:spPr>
            <a:xfrm>
              <a:off x="6387850" y="4271500"/>
              <a:ext cx="12375" cy="37175"/>
            </a:xfrm>
            <a:custGeom>
              <a:avLst/>
              <a:gdLst/>
              <a:ahLst/>
              <a:cxnLst/>
              <a:rect l="l" t="t" r="r" b="b"/>
              <a:pathLst>
                <a:path w="495" h="1487" extrusionOk="0">
                  <a:moveTo>
                    <a:pt x="145" y="1"/>
                  </a:moveTo>
                  <a:cubicBezTo>
                    <a:pt x="66" y="2"/>
                    <a:pt x="0" y="70"/>
                    <a:pt x="3" y="150"/>
                  </a:cubicBezTo>
                  <a:cubicBezTo>
                    <a:pt x="12" y="558"/>
                    <a:pt x="186" y="1340"/>
                    <a:pt x="193" y="1374"/>
                  </a:cubicBezTo>
                  <a:cubicBezTo>
                    <a:pt x="208" y="1441"/>
                    <a:pt x="267" y="1486"/>
                    <a:pt x="335" y="1486"/>
                  </a:cubicBezTo>
                  <a:cubicBezTo>
                    <a:pt x="345" y="1486"/>
                    <a:pt x="357" y="1485"/>
                    <a:pt x="367" y="1484"/>
                  </a:cubicBezTo>
                  <a:cubicBezTo>
                    <a:pt x="445" y="1465"/>
                    <a:pt x="494" y="1387"/>
                    <a:pt x="476" y="1309"/>
                  </a:cubicBezTo>
                  <a:cubicBezTo>
                    <a:pt x="474" y="1303"/>
                    <a:pt x="303" y="523"/>
                    <a:pt x="294" y="142"/>
                  </a:cubicBezTo>
                  <a:cubicBezTo>
                    <a:pt x="291" y="63"/>
                    <a:pt x="212" y="6"/>
                    <a:pt x="1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9" name="Google Shape;71509;p42"/>
            <p:cNvSpPr/>
            <p:nvPr/>
          </p:nvSpPr>
          <p:spPr>
            <a:xfrm>
              <a:off x="6351000" y="4257150"/>
              <a:ext cx="15650" cy="36575"/>
            </a:xfrm>
            <a:custGeom>
              <a:avLst/>
              <a:gdLst/>
              <a:ahLst/>
              <a:cxnLst/>
              <a:rect l="l" t="t" r="r" b="b"/>
              <a:pathLst>
                <a:path w="626" h="1463" extrusionOk="0">
                  <a:moveTo>
                    <a:pt x="152" y="0"/>
                  </a:moveTo>
                  <a:cubicBezTo>
                    <a:pt x="147" y="0"/>
                    <a:pt x="142" y="1"/>
                    <a:pt x="136" y="1"/>
                  </a:cubicBezTo>
                  <a:cubicBezTo>
                    <a:pt x="57" y="13"/>
                    <a:pt x="0" y="85"/>
                    <a:pt x="10" y="164"/>
                  </a:cubicBezTo>
                  <a:cubicBezTo>
                    <a:pt x="60" y="570"/>
                    <a:pt x="314" y="1332"/>
                    <a:pt x="324" y="1364"/>
                  </a:cubicBezTo>
                  <a:cubicBezTo>
                    <a:pt x="343" y="1425"/>
                    <a:pt x="402" y="1463"/>
                    <a:pt x="463" y="1463"/>
                  </a:cubicBezTo>
                  <a:cubicBezTo>
                    <a:pt x="478" y="1463"/>
                    <a:pt x="492" y="1461"/>
                    <a:pt x="508" y="1454"/>
                  </a:cubicBezTo>
                  <a:cubicBezTo>
                    <a:pt x="585" y="1429"/>
                    <a:pt x="626" y="1347"/>
                    <a:pt x="600" y="1270"/>
                  </a:cubicBezTo>
                  <a:cubicBezTo>
                    <a:pt x="599" y="1263"/>
                    <a:pt x="348" y="505"/>
                    <a:pt x="299" y="128"/>
                  </a:cubicBezTo>
                  <a:cubicBezTo>
                    <a:pt x="289" y="53"/>
                    <a:pt x="225" y="0"/>
                    <a:pt x="1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0" name="Google Shape;71510;p42"/>
            <p:cNvSpPr/>
            <p:nvPr/>
          </p:nvSpPr>
          <p:spPr>
            <a:xfrm>
              <a:off x="6383275" y="4195900"/>
              <a:ext cx="11100" cy="37375"/>
            </a:xfrm>
            <a:custGeom>
              <a:avLst/>
              <a:gdLst/>
              <a:ahLst/>
              <a:cxnLst/>
              <a:rect l="l" t="t" r="r" b="b"/>
              <a:pathLst>
                <a:path w="444" h="1495" extrusionOk="0">
                  <a:moveTo>
                    <a:pt x="159" y="0"/>
                  </a:moveTo>
                  <a:cubicBezTo>
                    <a:pt x="74" y="10"/>
                    <a:pt x="12" y="63"/>
                    <a:pt x="10" y="142"/>
                  </a:cubicBezTo>
                  <a:cubicBezTo>
                    <a:pt x="0" y="552"/>
                    <a:pt x="138" y="1341"/>
                    <a:pt x="144" y="1376"/>
                  </a:cubicBezTo>
                  <a:cubicBezTo>
                    <a:pt x="157" y="1447"/>
                    <a:pt x="218" y="1495"/>
                    <a:pt x="287" y="1495"/>
                  </a:cubicBezTo>
                  <a:cubicBezTo>
                    <a:pt x="294" y="1495"/>
                    <a:pt x="303" y="1495"/>
                    <a:pt x="310" y="1492"/>
                  </a:cubicBezTo>
                  <a:cubicBezTo>
                    <a:pt x="391" y="1478"/>
                    <a:pt x="443" y="1404"/>
                    <a:pt x="429" y="1323"/>
                  </a:cubicBezTo>
                  <a:cubicBezTo>
                    <a:pt x="429" y="1316"/>
                    <a:pt x="293" y="531"/>
                    <a:pt x="301" y="149"/>
                  </a:cubicBezTo>
                  <a:cubicBezTo>
                    <a:pt x="303" y="70"/>
                    <a:pt x="239" y="2"/>
                    <a:pt x="1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1" name="Google Shape;71511;p42"/>
            <p:cNvSpPr/>
            <p:nvPr/>
          </p:nvSpPr>
          <p:spPr>
            <a:xfrm>
              <a:off x="6352825" y="4186275"/>
              <a:ext cx="9900" cy="37525"/>
            </a:xfrm>
            <a:custGeom>
              <a:avLst/>
              <a:gdLst/>
              <a:ahLst/>
              <a:cxnLst/>
              <a:rect l="l" t="t" r="r" b="b"/>
              <a:pathLst>
                <a:path w="396" h="1501" extrusionOk="0">
                  <a:moveTo>
                    <a:pt x="236" y="1"/>
                  </a:moveTo>
                  <a:cubicBezTo>
                    <a:pt x="168" y="1"/>
                    <a:pt x="107" y="48"/>
                    <a:pt x="93" y="117"/>
                  </a:cubicBezTo>
                  <a:cubicBezTo>
                    <a:pt x="9" y="519"/>
                    <a:pt x="2" y="1321"/>
                    <a:pt x="2" y="1353"/>
                  </a:cubicBezTo>
                  <a:cubicBezTo>
                    <a:pt x="1" y="1436"/>
                    <a:pt x="66" y="1501"/>
                    <a:pt x="148" y="1501"/>
                  </a:cubicBezTo>
                  <a:cubicBezTo>
                    <a:pt x="228" y="1501"/>
                    <a:pt x="292" y="1436"/>
                    <a:pt x="293" y="1356"/>
                  </a:cubicBezTo>
                  <a:cubicBezTo>
                    <a:pt x="293" y="1346"/>
                    <a:pt x="300" y="549"/>
                    <a:pt x="378" y="175"/>
                  </a:cubicBezTo>
                  <a:cubicBezTo>
                    <a:pt x="395" y="97"/>
                    <a:pt x="343" y="19"/>
                    <a:pt x="265" y="4"/>
                  </a:cubicBezTo>
                  <a:cubicBezTo>
                    <a:pt x="255" y="2"/>
                    <a:pt x="245" y="1"/>
                    <a:pt x="23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2" name="Google Shape;71512;p42"/>
            <p:cNvSpPr/>
            <p:nvPr/>
          </p:nvSpPr>
          <p:spPr>
            <a:xfrm>
              <a:off x="6453725" y="4452450"/>
              <a:ext cx="20225" cy="35100"/>
            </a:xfrm>
            <a:custGeom>
              <a:avLst/>
              <a:gdLst/>
              <a:ahLst/>
              <a:cxnLst/>
              <a:rect l="l" t="t" r="r" b="b"/>
              <a:pathLst>
                <a:path w="809" h="1404" extrusionOk="0">
                  <a:moveTo>
                    <a:pt x="161" y="1"/>
                  </a:moveTo>
                  <a:cubicBezTo>
                    <a:pt x="149" y="1"/>
                    <a:pt x="136" y="2"/>
                    <a:pt x="123" y="6"/>
                  </a:cubicBezTo>
                  <a:cubicBezTo>
                    <a:pt x="45" y="27"/>
                    <a:pt x="1" y="106"/>
                    <a:pt x="22" y="184"/>
                  </a:cubicBezTo>
                  <a:cubicBezTo>
                    <a:pt x="131" y="579"/>
                    <a:pt x="496" y="1293"/>
                    <a:pt x="512" y="1324"/>
                  </a:cubicBezTo>
                  <a:cubicBezTo>
                    <a:pt x="536" y="1375"/>
                    <a:pt x="588" y="1403"/>
                    <a:pt x="641" y="1403"/>
                  </a:cubicBezTo>
                  <a:cubicBezTo>
                    <a:pt x="662" y="1403"/>
                    <a:pt x="685" y="1398"/>
                    <a:pt x="706" y="1389"/>
                  </a:cubicBezTo>
                  <a:cubicBezTo>
                    <a:pt x="777" y="1352"/>
                    <a:pt x="808" y="1263"/>
                    <a:pt x="770" y="1192"/>
                  </a:cubicBezTo>
                  <a:cubicBezTo>
                    <a:pt x="767" y="1185"/>
                    <a:pt x="405" y="474"/>
                    <a:pt x="302" y="106"/>
                  </a:cubicBezTo>
                  <a:cubicBezTo>
                    <a:pt x="284" y="41"/>
                    <a:pt x="225" y="1"/>
                    <a:pt x="1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3" name="Google Shape;71513;p42"/>
            <p:cNvSpPr/>
            <p:nvPr/>
          </p:nvSpPr>
          <p:spPr>
            <a:xfrm>
              <a:off x="6439050" y="4498175"/>
              <a:ext cx="28625" cy="29575"/>
            </a:xfrm>
            <a:custGeom>
              <a:avLst/>
              <a:gdLst/>
              <a:ahLst/>
              <a:cxnLst/>
              <a:rect l="l" t="t" r="r" b="b"/>
              <a:pathLst>
                <a:path w="1145" h="1183" extrusionOk="0">
                  <a:moveTo>
                    <a:pt x="166" y="1"/>
                  </a:moveTo>
                  <a:cubicBezTo>
                    <a:pt x="137" y="1"/>
                    <a:pt x="108" y="9"/>
                    <a:pt x="83" y="27"/>
                  </a:cubicBezTo>
                  <a:cubicBezTo>
                    <a:pt x="16" y="73"/>
                    <a:pt x="0" y="163"/>
                    <a:pt x="47" y="229"/>
                  </a:cubicBezTo>
                  <a:cubicBezTo>
                    <a:pt x="283" y="564"/>
                    <a:pt x="860" y="1120"/>
                    <a:pt x="886" y="1143"/>
                  </a:cubicBezTo>
                  <a:cubicBezTo>
                    <a:pt x="914" y="1171"/>
                    <a:pt x="951" y="1182"/>
                    <a:pt x="987" y="1182"/>
                  </a:cubicBezTo>
                  <a:cubicBezTo>
                    <a:pt x="1026" y="1182"/>
                    <a:pt x="1065" y="1167"/>
                    <a:pt x="1090" y="1137"/>
                  </a:cubicBezTo>
                  <a:cubicBezTo>
                    <a:pt x="1144" y="1079"/>
                    <a:pt x="1143" y="986"/>
                    <a:pt x="1084" y="931"/>
                  </a:cubicBezTo>
                  <a:cubicBezTo>
                    <a:pt x="1079" y="925"/>
                    <a:pt x="503" y="375"/>
                    <a:pt x="284" y="63"/>
                  </a:cubicBezTo>
                  <a:cubicBezTo>
                    <a:pt x="256" y="22"/>
                    <a:pt x="212" y="1"/>
                    <a:pt x="1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4" name="Google Shape;71514;p42"/>
            <p:cNvSpPr/>
            <p:nvPr/>
          </p:nvSpPr>
          <p:spPr>
            <a:xfrm>
              <a:off x="7277025" y="4521675"/>
              <a:ext cx="27025" cy="31300"/>
            </a:xfrm>
            <a:custGeom>
              <a:avLst/>
              <a:gdLst/>
              <a:ahLst/>
              <a:cxnLst/>
              <a:rect l="l" t="t" r="r" b="b"/>
              <a:pathLst>
                <a:path w="1081" h="1252" extrusionOk="0">
                  <a:moveTo>
                    <a:pt x="916" y="1"/>
                  </a:moveTo>
                  <a:cubicBezTo>
                    <a:pt x="867" y="1"/>
                    <a:pt x="817" y="27"/>
                    <a:pt x="790" y="72"/>
                  </a:cubicBezTo>
                  <a:cubicBezTo>
                    <a:pt x="595" y="404"/>
                    <a:pt x="60" y="1003"/>
                    <a:pt x="56" y="1007"/>
                  </a:cubicBezTo>
                  <a:cubicBezTo>
                    <a:pt x="1" y="1068"/>
                    <a:pt x="6" y="1160"/>
                    <a:pt x="66" y="1213"/>
                  </a:cubicBezTo>
                  <a:cubicBezTo>
                    <a:pt x="94" y="1239"/>
                    <a:pt x="130" y="1251"/>
                    <a:pt x="164" y="1251"/>
                  </a:cubicBezTo>
                  <a:cubicBezTo>
                    <a:pt x="204" y="1251"/>
                    <a:pt x="243" y="1234"/>
                    <a:pt x="272" y="1200"/>
                  </a:cubicBezTo>
                  <a:cubicBezTo>
                    <a:pt x="296" y="1176"/>
                    <a:pt x="831" y="574"/>
                    <a:pt x="1041" y="220"/>
                  </a:cubicBezTo>
                  <a:cubicBezTo>
                    <a:pt x="1081" y="150"/>
                    <a:pt x="1058" y="62"/>
                    <a:pt x="988" y="21"/>
                  </a:cubicBezTo>
                  <a:cubicBezTo>
                    <a:pt x="966" y="7"/>
                    <a:pt x="941" y="1"/>
                    <a:pt x="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5" name="Google Shape;71515;p42"/>
            <p:cNvSpPr/>
            <p:nvPr/>
          </p:nvSpPr>
          <p:spPr>
            <a:xfrm>
              <a:off x="7268500" y="4473525"/>
              <a:ext cx="27025" cy="31275"/>
            </a:xfrm>
            <a:custGeom>
              <a:avLst/>
              <a:gdLst/>
              <a:ahLst/>
              <a:cxnLst/>
              <a:rect l="l" t="t" r="r" b="b"/>
              <a:pathLst>
                <a:path w="1081" h="1251" extrusionOk="0">
                  <a:moveTo>
                    <a:pt x="916" y="1"/>
                  </a:moveTo>
                  <a:cubicBezTo>
                    <a:pt x="866" y="1"/>
                    <a:pt x="817" y="26"/>
                    <a:pt x="790" y="72"/>
                  </a:cubicBezTo>
                  <a:cubicBezTo>
                    <a:pt x="596" y="402"/>
                    <a:pt x="62" y="1002"/>
                    <a:pt x="56" y="1007"/>
                  </a:cubicBezTo>
                  <a:cubicBezTo>
                    <a:pt x="1" y="1067"/>
                    <a:pt x="7" y="1159"/>
                    <a:pt x="66" y="1213"/>
                  </a:cubicBezTo>
                  <a:cubicBezTo>
                    <a:pt x="95" y="1237"/>
                    <a:pt x="130" y="1250"/>
                    <a:pt x="164" y="1250"/>
                  </a:cubicBezTo>
                  <a:cubicBezTo>
                    <a:pt x="205" y="1250"/>
                    <a:pt x="244" y="1235"/>
                    <a:pt x="272" y="1200"/>
                  </a:cubicBezTo>
                  <a:cubicBezTo>
                    <a:pt x="296" y="1175"/>
                    <a:pt x="831" y="575"/>
                    <a:pt x="1041" y="220"/>
                  </a:cubicBezTo>
                  <a:cubicBezTo>
                    <a:pt x="1081" y="152"/>
                    <a:pt x="1058" y="61"/>
                    <a:pt x="989" y="21"/>
                  </a:cubicBezTo>
                  <a:cubicBezTo>
                    <a:pt x="966" y="7"/>
                    <a:pt x="941" y="1"/>
                    <a:pt x="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6" name="Google Shape;71516;p42"/>
            <p:cNvSpPr/>
            <p:nvPr/>
          </p:nvSpPr>
          <p:spPr>
            <a:xfrm>
              <a:off x="7326550" y="4473525"/>
              <a:ext cx="27050" cy="31275"/>
            </a:xfrm>
            <a:custGeom>
              <a:avLst/>
              <a:gdLst/>
              <a:ahLst/>
              <a:cxnLst/>
              <a:rect l="l" t="t" r="r" b="b"/>
              <a:pathLst>
                <a:path w="1082" h="1251" extrusionOk="0">
                  <a:moveTo>
                    <a:pt x="916" y="1"/>
                  </a:moveTo>
                  <a:cubicBezTo>
                    <a:pt x="866" y="1"/>
                    <a:pt x="817" y="26"/>
                    <a:pt x="791" y="72"/>
                  </a:cubicBezTo>
                  <a:cubicBezTo>
                    <a:pt x="595" y="404"/>
                    <a:pt x="62" y="1002"/>
                    <a:pt x="56" y="1007"/>
                  </a:cubicBezTo>
                  <a:cubicBezTo>
                    <a:pt x="1" y="1067"/>
                    <a:pt x="6" y="1159"/>
                    <a:pt x="67" y="1213"/>
                  </a:cubicBezTo>
                  <a:cubicBezTo>
                    <a:pt x="96" y="1237"/>
                    <a:pt x="131" y="1250"/>
                    <a:pt x="164" y="1250"/>
                  </a:cubicBezTo>
                  <a:cubicBezTo>
                    <a:pt x="205" y="1250"/>
                    <a:pt x="245" y="1235"/>
                    <a:pt x="273" y="1200"/>
                  </a:cubicBezTo>
                  <a:cubicBezTo>
                    <a:pt x="296" y="1175"/>
                    <a:pt x="831" y="575"/>
                    <a:pt x="1041" y="220"/>
                  </a:cubicBezTo>
                  <a:cubicBezTo>
                    <a:pt x="1082" y="150"/>
                    <a:pt x="1058" y="61"/>
                    <a:pt x="990" y="21"/>
                  </a:cubicBezTo>
                  <a:cubicBezTo>
                    <a:pt x="967" y="7"/>
                    <a:pt x="941" y="1"/>
                    <a:pt x="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7" name="Google Shape;71517;p42"/>
            <p:cNvSpPr/>
            <p:nvPr/>
          </p:nvSpPr>
          <p:spPr>
            <a:xfrm>
              <a:off x="7311125" y="4412325"/>
              <a:ext cx="27050" cy="31275"/>
            </a:xfrm>
            <a:custGeom>
              <a:avLst/>
              <a:gdLst/>
              <a:ahLst/>
              <a:cxnLst/>
              <a:rect l="l" t="t" r="r" b="b"/>
              <a:pathLst>
                <a:path w="1082" h="1251" extrusionOk="0">
                  <a:moveTo>
                    <a:pt x="916" y="1"/>
                  </a:moveTo>
                  <a:cubicBezTo>
                    <a:pt x="866" y="1"/>
                    <a:pt x="817" y="26"/>
                    <a:pt x="791" y="72"/>
                  </a:cubicBezTo>
                  <a:cubicBezTo>
                    <a:pt x="595" y="402"/>
                    <a:pt x="61" y="1002"/>
                    <a:pt x="56" y="1008"/>
                  </a:cubicBezTo>
                  <a:cubicBezTo>
                    <a:pt x="0" y="1067"/>
                    <a:pt x="6" y="1159"/>
                    <a:pt x="67" y="1213"/>
                  </a:cubicBezTo>
                  <a:cubicBezTo>
                    <a:pt x="95" y="1237"/>
                    <a:pt x="131" y="1250"/>
                    <a:pt x="164" y="1250"/>
                  </a:cubicBezTo>
                  <a:cubicBezTo>
                    <a:pt x="203" y="1250"/>
                    <a:pt x="244" y="1235"/>
                    <a:pt x="273" y="1201"/>
                  </a:cubicBezTo>
                  <a:cubicBezTo>
                    <a:pt x="296" y="1175"/>
                    <a:pt x="831" y="575"/>
                    <a:pt x="1041" y="220"/>
                  </a:cubicBezTo>
                  <a:cubicBezTo>
                    <a:pt x="1082" y="152"/>
                    <a:pt x="1058" y="61"/>
                    <a:pt x="989" y="21"/>
                  </a:cubicBezTo>
                  <a:cubicBezTo>
                    <a:pt x="966" y="7"/>
                    <a:pt x="941" y="1"/>
                    <a:pt x="9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8" name="Google Shape;71518;p42"/>
            <p:cNvSpPr/>
            <p:nvPr/>
          </p:nvSpPr>
          <p:spPr>
            <a:xfrm>
              <a:off x="7286425" y="4397425"/>
              <a:ext cx="27025" cy="31275"/>
            </a:xfrm>
            <a:custGeom>
              <a:avLst/>
              <a:gdLst/>
              <a:ahLst/>
              <a:cxnLst/>
              <a:rect l="l" t="t" r="r" b="b"/>
              <a:pathLst>
                <a:path w="1081" h="1251" extrusionOk="0">
                  <a:moveTo>
                    <a:pt x="915" y="1"/>
                  </a:moveTo>
                  <a:cubicBezTo>
                    <a:pt x="866" y="1"/>
                    <a:pt x="817" y="26"/>
                    <a:pt x="790" y="72"/>
                  </a:cubicBezTo>
                  <a:cubicBezTo>
                    <a:pt x="595" y="402"/>
                    <a:pt x="62" y="1002"/>
                    <a:pt x="56" y="1008"/>
                  </a:cubicBezTo>
                  <a:cubicBezTo>
                    <a:pt x="1" y="1067"/>
                    <a:pt x="6" y="1159"/>
                    <a:pt x="66" y="1213"/>
                  </a:cubicBezTo>
                  <a:cubicBezTo>
                    <a:pt x="94" y="1237"/>
                    <a:pt x="130" y="1250"/>
                    <a:pt x="164" y="1250"/>
                  </a:cubicBezTo>
                  <a:cubicBezTo>
                    <a:pt x="204" y="1250"/>
                    <a:pt x="243" y="1235"/>
                    <a:pt x="272" y="1201"/>
                  </a:cubicBezTo>
                  <a:cubicBezTo>
                    <a:pt x="296" y="1175"/>
                    <a:pt x="831" y="575"/>
                    <a:pt x="1041" y="220"/>
                  </a:cubicBezTo>
                  <a:cubicBezTo>
                    <a:pt x="1081" y="150"/>
                    <a:pt x="1058" y="61"/>
                    <a:pt x="988" y="21"/>
                  </a:cubicBezTo>
                  <a:cubicBezTo>
                    <a:pt x="966" y="7"/>
                    <a:pt x="941" y="1"/>
                    <a:pt x="9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9" name="Google Shape;71519;p42"/>
            <p:cNvSpPr/>
            <p:nvPr/>
          </p:nvSpPr>
          <p:spPr>
            <a:xfrm>
              <a:off x="7236800" y="4451850"/>
              <a:ext cx="27050" cy="31275"/>
            </a:xfrm>
            <a:custGeom>
              <a:avLst/>
              <a:gdLst/>
              <a:ahLst/>
              <a:cxnLst/>
              <a:rect l="l" t="t" r="r" b="b"/>
              <a:pathLst>
                <a:path w="1082" h="1251" extrusionOk="0">
                  <a:moveTo>
                    <a:pt x="917" y="0"/>
                  </a:moveTo>
                  <a:cubicBezTo>
                    <a:pt x="867" y="0"/>
                    <a:pt x="817" y="26"/>
                    <a:pt x="791" y="72"/>
                  </a:cubicBezTo>
                  <a:cubicBezTo>
                    <a:pt x="595" y="401"/>
                    <a:pt x="61" y="1002"/>
                    <a:pt x="56" y="1007"/>
                  </a:cubicBezTo>
                  <a:cubicBezTo>
                    <a:pt x="0" y="1067"/>
                    <a:pt x="6" y="1159"/>
                    <a:pt x="67" y="1213"/>
                  </a:cubicBezTo>
                  <a:cubicBezTo>
                    <a:pt x="95" y="1237"/>
                    <a:pt x="131" y="1250"/>
                    <a:pt x="164" y="1250"/>
                  </a:cubicBezTo>
                  <a:cubicBezTo>
                    <a:pt x="205" y="1250"/>
                    <a:pt x="244" y="1234"/>
                    <a:pt x="273" y="1200"/>
                  </a:cubicBezTo>
                  <a:cubicBezTo>
                    <a:pt x="295" y="1175"/>
                    <a:pt x="830" y="575"/>
                    <a:pt x="1041" y="220"/>
                  </a:cubicBezTo>
                  <a:cubicBezTo>
                    <a:pt x="1082" y="150"/>
                    <a:pt x="1058" y="61"/>
                    <a:pt x="989" y="20"/>
                  </a:cubicBezTo>
                  <a:cubicBezTo>
                    <a:pt x="967" y="7"/>
                    <a:pt x="942" y="0"/>
                    <a:pt x="9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0" name="Google Shape;71520;p42"/>
            <p:cNvSpPr/>
            <p:nvPr/>
          </p:nvSpPr>
          <p:spPr>
            <a:xfrm>
              <a:off x="7181100" y="4515925"/>
              <a:ext cx="31775" cy="26475"/>
            </a:xfrm>
            <a:custGeom>
              <a:avLst/>
              <a:gdLst/>
              <a:ahLst/>
              <a:cxnLst/>
              <a:rect l="l" t="t" r="r" b="b"/>
              <a:pathLst>
                <a:path w="1271" h="1059" extrusionOk="0">
                  <a:moveTo>
                    <a:pt x="1110" y="0"/>
                  </a:moveTo>
                  <a:cubicBezTo>
                    <a:pt x="1072" y="0"/>
                    <a:pt x="1034" y="15"/>
                    <a:pt x="1005" y="45"/>
                  </a:cubicBezTo>
                  <a:cubicBezTo>
                    <a:pt x="741" y="326"/>
                    <a:pt x="88" y="789"/>
                    <a:pt x="81" y="794"/>
                  </a:cubicBezTo>
                  <a:cubicBezTo>
                    <a:pt x="15" y="840"/>
                    <a:pt x="0" y="931"/>
                    <a:pt x="47" y="996"/>
                  </a:cubicBezTo>
                  <a:cubicBezTo>
                    <a:pt x="76" y="1037"/>
                    <a:pt x="120" y="1058"/>
                    <a:pt x="166" y="1058"/>
                  </a:cubicBezTo>
                  <a:cubicBezTo>
                    <a:pt x="196" y="1058"/>
                    <a:pt x="225" y="1050"/>
                    <a:pt x="249" y="1031"/>
                  </a:cubicBezTo>
                  <a:cubicBezTo>
                    <a:pt x="276" y="1013"/>
                    <a:pt x="933" y="546"/>
                    <a:pt x="1216" y="247"/>
                  </a:cubicBezTo>
                  <a:cubicBezTo>
                    <a:pt x="1270" y="187"/>
                    <a:pt x="1269" y="95"/>
                    <a:pt x="1211" y="41"/>
                  </a:cubicBezTo>
                  <a:cubicBezTo>
                    <a:pt x="1182" y="14"/>
                    <a:pt x="1146" y="0"/>
                    <a:pt x="11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1" name="Google Shape;71521;p42"/>
            <p:cNvSpPr/>
            <p:nvPr/>
          </p:nvSpPr>
          <p:spPr>
            <a:xfrm>
              <a:off x="7323500" y="4314550"/>
              <a:ext cx="20600" cy="35200"/>
            </a:xfrm>
            <a:custGeom>
              <a:avLst/>
              <a:gdLst/>
              <a:ahLst/>
              <a:cxnLst/>
              <a:rect l="l" t="t" r="r" b="b"/>
              <a:pathLst>
                <a:path w="824" h="1408" extrusionOk="0">
                  <a:moveTo>
                    <a:pt x="661" y="1"/>
                  </a:moveTo>
                  <a:cubicBezTo>
                    <a:pt x="598" y="1"/>
                    <a:pt x="541" y="43"/>
                    <a:pt x="523" y="106"/>
                  </a:cubicBezTo>
                  <a:cubicBezTo>
                    <a:pt x="414" y="474"/>
                    <a:pt x="42" y="1188"/>
                    <a:pt x="38" y="1195"/>
                  </a:cubicBezTo>
                  <a:cubicBezTo>
                    <a:pt x="1" y="1266"/>
                    <a:pt x="29" y="1355"/>
                    <a:pt x="100" y="1392"/>
                  </a:cubicBezTo>
                  <a:cubicBezTo>
                    <a:pt x="121" y="1402"/>
                    <a:pt x="144" y="1408"/>
                    <a:pt x="168" y="1408"/>
                  </a:cubicBezTo>
                  <a:cubicBezTo>
                    <a:pt x="219" y="1408"/>
                    <a:pt x="270" y="1379"/>
                    <a:pt x="297" y="1330"/>
                  </a:cubicBezTo>
                  <a:cubicBezTo>
                    <a:pt x="313" y="1300"/>
                    <a:pt x="686" y="585"/>
                    <a:pt x="802" y="187"/>
                  </a:cubicBezTo>
                  <a:cubicBezTo>
                    <a:pt x="824" y="109"/>
                    <a:pt x="781" y="30"/>
                    <a:pt x="703" y="7"/>
                  </a:cubicBezTo>
                  <a:cubicBezTo>
                    <a:pt x="689" y="3"/>
                    <a:pt x="675" y="1"/>
                    <a:pt x="6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2" name="Google Shape;71522;p42"/>
            <p:cNvSpPr/>
            <p:nvPr/>
          </p:nvSpPr>
          <p:spPr>
            <a:xfrm>
              <a:off x="7163675" y="4564075"/>
              <a:ext cx="37500" cy="15225"/>
            </a:xfrm>
            <a:custGeom>
              <a:avLst/>
              <a:gdLst/>
              <a:ahLst/>
              <a:cxnLst/>
              <a:rect l="l" t="t" r="r" b="b"/>
              <a:pathLst>
                <a:path w="1500" h="609" extrusionOk="0">
                  <a:moveTo>
                    <a:pt x="1335" y="1"/>
                  </a:moveTo>
                  <a:cubicBezTo>
                    <a:pt x="1316" y="1"/>
                    <a:pt x="1297" y="5"/>
                    <a:pt x="1279" y="12"/>
                  </a:cubicBezTo>
                  <a:cubicBezTo>
                    <a:pt x="924" y="160"/>
                    <a:pt x="140" y="317"/>
                    <a:pt x="133" y="319"/>
                  </a:cubicBezTo>
                  <a:cubicBezTo>
                    <a:pt x="52" y="336"/>
                    <a:pt x="1" y="414"/>
                    <a:pt x="16" y="492"/>
                  </a:cubicBezTo>
                  <a:cubicBezTo>
                    <a:pt x="30" y="560"/>
                    <a:pt x="93" y="608"/>
                    <a:pt x="161" y="608"/>
                  </a:cubicBezTo>
                  <a:cubicBezTo>
                    <a:pt x="171" y="608"/>
                    <a:pt x="179" y="608"/>
                    <a:pt x="189" y="604"/>
                  </a:cubicBezTo>
                  <a:cubicBezTo>
                    <a:pt x="222" y="598"/>
                    <a:pt x="1010" y="438"/>
                    <a:pt x="1391" y="280"/>
                  </a:cubicBezTo>
                  <a:cubicBezTo>
                    <a:pt x="1464" y="249"/>
                    <a:pt x="1499" y="166"/>
                    <a:pt x="1469" y="90"/>
                  </a:cubicBezTo>
                  <a:cubicBezTo>
                    <a:pt x="1447" y="35"/>
                    <a:pt x="1392" y="1"/>
                    <a:pt x="133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3" name="Google Shape;71523;p42"/>
            <p:cNvSpPr/>
            <p:nvPr/>
          </p:nvSpPr>
          <p:spPr>
            <a:xfrm>
              <a:off x="7098925" y="4573425"/>
              <a:ext cx="37425" cy="15775"/>
            </a:xfrm>
            <a:custGeom>
              <a:avLst/>
              <a:gdLst/>
              <a:ahLst/>
              <a:cxnLst/>
              <a:rect l="l" t="t" r="r" b="b"/>
              <a:pathLst>
                <a:path w="1497" h="631" extrusionOk="0">
                  <a:moveTo>
                    <a:pt x="1331" y="0"/>
                  </a:moveTo>
                  <a:cubicBezTo>
                    <a:pt x="1311" y="0"/>
                    <a:pt x="1291" y="4"/>
                    <a:pt x="1272" y="13"/>
                  </a:cubicBezTo>
                  <a:cubicBezTo>
                    <a:pt x="922" y="165"/>
                    <a:pt x="137" y="339"/>
                    <a:pt x="130" y="341"/>
                  </a:cubicBezTo>
                  <a:cubicBezTo>
                    <a:pt x="50" y="359"/>
                    <a:pt x="1" y="437"/>
                    <a:pt x="19" y="514"/>
                  </a:cubicBezTo>
                  <a:cubicBezTo>
                    <a:pt x="33" y="583"/>
                    <a:pt x="93" y="630"/>
                    <a:pt x="161" y="630"/>
                  </a:cubicBezTo>
                  <a:cubicBezTo>
                    <a:pt x="171" y="630"/>
                    <a:pt x="182" y="629"/>
                    <a:pt x="194" y="625"/>
                  </a:cubicBezTo>
                  <a:cubicBezTo>
                    <a:pt x="226" y="617"/>
                    <a:pt x="1011" y="443"/>
                    <a:pt x="1390" y="278"/>
                  </a:cubicBezTo>
                  <a:cubicBezTo>
                    <a:pt x="1462" y="247"/>
                    <a:pt x="1496" y="160"/>
                    <a:pt x="1464" y="87"/>
                  </a:cubicBezTo>
                  <a:cubicBezTo>
                    <a:pt x="1441" y="33"/>
                    <a:pt x="1387" y="0"/>
                    <a:pt x="1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4" name="Google Shape;71524;p42"/>
            <p:cNvSpPr/>
            <p:nvPr/>
          </p:nvSpPr>
          <p:spPr>
            <a:xfrm>
              <a:off x="7353350" y="4418025"/>
              <a:ext cx="26225" cy="31950"/>
            </a:xfrm>
            <a:custGeom>
              <a:avLst/>
              <a:gdLst/>
              <a:ahLst/>
              <a:cxnLst/>
              <a:rect l="l" t="t" r="r" b="b"/>
              <a:pathLst>
                <a:path w="1049" h="1278" extrusionOk="0">
                  <a:moveTo>
                    <a:pt x="882" y="0"/>
                  </a:moveTo>
                  <a:cubicBezTo>
                    <a:pt x="831" y="0"/>
                    <a:pt x="780" y="28"/>
                    <a:pt x="755" y="77"/>
                  </a:cubicBezTo>
                  <a:cubicBezTo>
                    <a:pt x="572" y="415"/>
                    <a:pt x="60" y="1034"/>
                    <a:pt x="54" y="1038"/>
                  </a:cubicBezTo>
                  <a:cubicBezTo>
                    <a:pt x="0" y="1100"/>
                    <a:pt x="10" y="1192"/>
                    <a:pt x="71" y="1244"/>
                  </a:cubicBezTo>
                  <a:cubicBezTo>
                    <a:pt x="99" y="1266"/>
                    <a:pt x="132" y="1278"/>
                    <a:pt x="166" y="1278"/>
                  </a:cubicBezTo>
                  <a:cubicBezTo>
                    <a:pt x="209" y="1278"/>
                    <a:pt x="248" y="1261"/>
                    <a:pt x="277" y="1225"/>
                  </a:cubicBezTo>
                  <a:cubicBezTo>
                    <a:pt x="298" y="1198"/>
                    <a:pt x="813" y="577"/>
                    <a:pt x="1010" y="215"/>
                  </a:cubicBezTo>
                  <a:cubicBezTo>
                    <a:pt x="1049" y="144"/>
                    <a:pt x="1022" y="57"/>
                    <a:pt x="951" y="19"/>
                  </a:cubicBezTo>
                  <a:cubicBezTo>
                    <a:pt x="929" y="6"/>
                    <a:pt x="906" y="0"/>
                    <a:pt x="88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5" name="Google Shape;71525;p42"/>
            <p:cNvSpPr/>
            <p:nvPr/>
          </p:nvSpPr>
          <p:spPr>
            <a:xfrm>
              <a:off x="7342600" y="4350775"/>
              <a:ext cx="20525" cy="35200"/>
            </a:xfrm>
            <a:custGeom>
              <a:avLst/>
              <a:gdLst/>
              <a:ahLst/>
              <a:cxnLst/>
              <a:rect l="l" t="t" r="r" b="b"/>
              <a:pathLst>
                <a:path w="821" h="1408" extrusionOk="0">
                  <a:moveTo>
                    <a:pt x="658" y="0"/>
                  </a:moveTo>
                  <a:cubicBezTo>
                    <a:pt x="594" y="0"/>
                    <a:pt x="537" y="41"/>
                    <a:pt x="518" y="105"/>
                  </a:cubicBezTo>
                  <a:cubicBezTo>
                    <a:pt x="409" y="474"/>
                    <a:pt x="40" y="1188"/>
                    <a:pt x="37" y="1195"/>
                  </a:cubicBezTo>
                  <a:cubicBezTo>
                    <a:pt x="0" y="1269"/>
                    <a:pt x="28" y="1355"/>
                    <a:pt x="99" y="1392"/>
                  </a:cubicBezTo>
                  <a:cubicBezTo>
                    <a:pt x="121" y="1403"/>
                    <a:pt x="143" y="1408"/>
                    <a:pt x="166" y="1408"/>
                  </a:cubicBezTo>
                  <a:cubicBezTo>
                    <a:pt x="220" y="1408"/>
                    <a:pt x="270" y="1379"/>
                    <a:pt x="298" y="1330"/>
                  </a:cubicBezTo>
                  <a:cubicBezTo>
                    <a:pt x="312" y="1300"/>
                    <a:pt x="683" y="583"/>
                    <a:pt x="798" y="186"/>
                  </a:cubicBezTo>
                  <a:cubicBezTo>
                    <a:pt x="820" y="108"/>
                    <a:pt x="776" y="28"/>
                    <a:pt x="698" y="6"/>
                  </a:cubicBezTo>
                  <a:cubicBezTo>
                    <a:pt x="685" y="2"/>
                    <a:pt x="671" y="0"/>
                    <a:pt x="6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6" name="Google Shape;71526;p42"/>
            <p:cNvSpPr/>
            <p:nvPr/>
          </p:nvSpPr>
          <p:spPr>
            <a:xfrm>
              <a:off x="7378950" y="4346450"/>
              <a:ext cx="23300" cy="33825"/>
            </a:xfrm>
            <a:custGeom>
              <a:avLst/>
              <a:gdLst/>
              <a:ahLst/>
              <a:cxnLst/>
              <a:rect l="l" t="t" r="r" b="b"/>
              <a:pathLst>
                <a:path w="932" h="1353" extrusionOk="0">
                  <a:moveTo>
                    <a:pt x="767" y="1"/>
                  </a:moveTo>
                  <a:cubicBezTo>
                    <a:pt x="709" y="1"/>
                    <a:pt x="655" y="34"/>
                    <a:pt x="632" y="91"/>
                  </a:cubicBezTo>
                  <a:cubicBezTo>
                    <a:pt x="486" y="448"/>
                    <a:pt x="48" y="1119"/>
                    <a:pt x="43" y="1126"/>
                  </a:cubicBezTo>
                  <a:cubicBezTo>
                    <a:pt x="1" y="1195"/>
                    <a:pt x="18" y="1285"/>
                    <a:pt x="86" y="1329"/>
                  </a:cubicBezTo>
                  <a:cubicBezTo>
                    <a:pt x="110" y="1345"/>
                    <a:pt x="137" y="1352"/>
                    <a:pt x="165" y="1352"/>
                  </a:cubicBezTo>
                  <a:cubicBezTo>
                    <a:pt x="214" y="1352"/>
                    <a:pt x="259" y="1329"/>
                    <a:pt x="286" y="1287"/>
                  </a:cubicBezTo>
                  <a:cubicBezTo>
                    <a:pt x="306" y="1258"/>
                    <a:pt x="747" y="584"/>
                    <a:pt x="902" y="201"/>
                  </a:cubicBezTo>
                  <a:cubicBezTo>
                    <a:pt x="932" y="126"/>
                    <a:pt x="896" y="41"/>
                    <a:pt x="821" y="11"/>
                  </a:cubicBezTo>
                  <a:cubicBezTo>
                    <a:pt x="803" y="4"/>
                    <a:pt x="785" y="1"/>
                    <a:pt x="7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7" name="Google Shape;71527;p42"/>
            <p:cNvSpPr/>
            <p:nvPr/>
          </p:nvSpPr>
          <p:spPr>
            <a:xfrm>
              <a:off x="7367825" y="4278225"/>
              <a:ext cx="19125" cy="35775"/>
            </a:xfrm>
            <a:custGeom>
              <a:avLst/>
              <a:gdLst/>
              <a:ahLst/>
              <a:cxnLst/>
              <a:rect l="l" t="t" r="r" b="b"/>
              <a:pathLst>
                <a:path w="765" h="1431" extrusionOk="0">
                  <a:moveTo>
                    <a:pt x="606" y="0"/>
                  </a:moveTo>
                  <a:cubicBezTo>
                    <a:pt x="540" y="0"/>
                    <a:pt x="479" y="46"/>
                    <a:pt x="463" y="113"/>
                  </a:cubicBezTo>
                  <a:cubicBezTo>
                    <a:pt x="372" y="487"/>
                    <a:pt x="37" y="1217"/>
                    <a:pt x="34" y="1224"/>
                  </a:cubicBezTo>
                  <a:cubicBezTo>
                    <a:pt x="0" y="1298"/>
                    <a:pt x="31" y="1385"/>
                    <a:pt x="105" y="1419"/>
                  </a:cubicBezTo>
                  <a:cubicBezTo>
                    <a:pt x="124" y="1427"/>
                    <a:pt x="143" y="1430"/>
                    <a:pt x="165" y="1430"/>
                  </a:cubicBezTo>
                  <a:cubicBezTo>
                    <a:pt x="220" y="1430"/>
                    <a:pt x="273" y="1399"/>
                    <a:pt x="298" y="1348"/>
                  </a:cubicBezTo>
                  <a:cubicBezTo>
                    <a:pt x="312" y="1315"/>
                    <a:pt x="649" y="582"/>
                    <a:pt x="747" y="180"/>
                  </a:cubicBezTo>
                  <a:cubicBezTo>
                    <a:pt x="765" y="102"/>
                    <a:pt x="717" y="24"/>
                    <a:pt x="639" y="4"/>
                  </a:cubicBezTo>
                  <a:cubicBezTo>
                    <a:pt x="628" y="1"/>
                    <a:pt x="617" y="0"/>
                    <a:pt x="6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8" name="Google Shape;71528;p42"/>
            <p:cNvSpPr/>
            <p:nvPr/>
          </p:nvSpPr>
          <p:spPr>
            <a:xfrm>
              <a:off x="7388450" y="4224300"/>
              <a:ext cx="19150" cy="35800"/>
            </a:xfrm>
            <a:custGeom>
              <a:avLst/>
              <a:gdLst/>
              <a:ahLst/>
              <a:cxnLst/>
              <a:rect l="l" t="t" r="r" b="b"/>
              <a:pathLst>
                <a:path w="766" h="1432" extrusionOk="0">
                  <a:moveTo>
                    <a:pt x="608" y="0"/>
                  </a:moveTo>
                  <a:cubicBezTo>
                    <a:pt x="543" y="0"/>
                    <a:pt x="481" y="46"/>
                    <a:pt x="465" y="113"/>
                  </a:cubicBezTo>
                  <a:cubicBezTo>
                    <a:pt x="374" y="488"/>
                    <a:pt x="39" y="1219"/>
                    <a:pt x="35" y="1226"/>
                  </a:cubicBezTo>
                  <a:cubicBezTo>
                    <a:pt x="1" y="1298"/>
                    <a:pt x="34" y="1385"/>
                    <a:pt x="106" y="1419"/>
                  </a:cubicBezTo>
                  <a:cubicBezTo>
                    <a:pt x="126" y="1427"/>
                    <a:pt x="146" y="1432"/>
                    <a:pt x="167" y="1432"/>
                  </a:cubicBezTo>
                  <a:cubicBezTo>
                    <a:pt x="221" y="1432"/>
                    <a:pt x="275" y="1399"/>
                    <a:pt x="299" y="1348"/>
                  </a:cubicBezTo>
                  <a:cubicBezTo>
                    <a:pt x="313" y="1315"/>
                    <a:pt x="651" y="582"/>
                    <a:pt x="749" y="180"/>
                  </a:cubicBezTo>
                  <a:cubicBezTo>
                    <a:pt x="766" y="102"/>
                    <a:pt x="718" y="24"/>
                    <a:pt x="640" y="4"/>
                  </a:cubicBezTo>
                  <a:cubicBezTo>
                    <a:pt x="629" y="1"/>
                    <a:pt x="618" y="0"/>
                    <a:pt x="6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9" name="Google Shape;71529;p42"/>
            <p:cNvSpPr/>
            <p:nvPr/>
          </p:nvSpPr>
          <p:spPr>
            <a:xfrm>
              <a:off x="7420925" y="4087175"/>
              <a:ext cx="9350" cy="37800"/>
            </a:xfrm>
            <a:custGeom>
              <a:avLst/>
              <a:gdLst/>
              <a:ahLst/>
              <a:cxnLst/>
              <a:rect l="l" t="t" r="r" b="b"/>
              <a:pathLst>
                <a:path w="374" h="1512" extrusionOk="0">
                  <a:moveTo>
                    <a:pt x="182" y="1"/>
                  </a:moveTo>
                  <a:cubicBezTo>
                    <a:pt x="178" y="1"/>
                    <a:pt x="175" y="1"/>
                    <a:pt x="171" y="1"/>
                  </a:cubicBezTo>
                  <a:cubicBezTo>
                    <a:pt x="91" y="10"/>
                    <a:pt x="33" y="81"/>
                    <a:pt x="42" y="162"/>
                  </a:cubicBezTo>
                  <a:cubicBezTo>
                    <a:pt x="81" y="545"/>
                    <a:pt x="8" y="1347"/>
                    <a:pt x="8" y="1354"/>
                  </a:cubicBezTo>
                  <a:cubicBezTo>
                    <a:pt x="0" y="1433"/>
                    <a:pt x="60" y="1504"/>
                    <a:pt x="140" y="1511"/>
                  </a:cubicBezTo>
                  <a:lnTo>
                    <a:pt x="152" y="1511"/>
                  </a:lnTo>
                  <a:cubicBezTo>
                    <a:pt x="226" y="1511"/>
                    <a:pt x="289" y="1454"/>
                    <a:pt x="297" y="1379"/>
                  </a:cubicBezTo>
                  <a:cubicBezTo>
                    <a:pt x="300" y="1345"/>
                    <a:pt x="374" y="542"/>
                    <a:pt x="331" y="130"/>
                  </a:cubicBezTo>
                  <a:cubicBezTo>
                    <a:pt x="324" y="55"/>
                    <a:pt x="258" y="1"/>
                    <a:pt x="1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0" name="Google Shape;71530;p42"/>
            <p:cNvSpPr/>
            <p:nvPr/>
          </p:nvSpPr>
          <p:spPr>
            <a:xfrm>
              <a:off x="7403000" y="4276300"/>
              <a:ext cx="13575" cy="37375"/>
            </a:xfrm>
            <a:custGeom>
              <a:avLst/>
              <a:gdLst/>
              <a:ahLst/>
              <a:cxnLst/>
              <a:rect l="l" t="t" r="r" b="b"/>
              <a:pathLst>
                <a:path w="543" h="1495" extrusionOk="0">
                  <a:moveTo>
                    <a:pt x="384" y="1"/>
                  </a:moveTo>
                  <a:cubicBezTo>
                    <a:pt x="304" y="1"/>
                    <a:pt x="252" y="64"/>
                    <a:pt x="246" y="139"/>
                  </a:cubicBezTo>
                  <a:cubicBezTo>
                    <a:pt x="225" y="524"/>
                    <a:pt x="22" y="1304"/>
                    <a:pt x="21" y="1311"/>
                  </a:cubicBezTo>
                  <a:cubicBezTo>
                    <a:pt x="1" y="1389"/>
                    <a:pt x="48" y="1469"/>
                    <a:pt x="126" y="1489"/>
                  </a:cubicBezTo>
                  <a:cubicBezTo>
                    <a:pt x="138" y="1492"/>
                    <a:pt x="150" y="1494"/>
                    <a:pt x="163" y="1494"/>
                  </a:cubicBezTo>
                  <a:cubicBezTo>
                    <a:pt x="228" y="1494"/>
                    <a:pt x="287" y="1452"/>
                    <a:pt x="303" y="1385"/>
                  </a:cubicBezTo>
                  <a:cubicBezTo>
                    <a:pt x="312" y="1353"/>
                    <a:pt x="512" y="569"/>
                    <a:pt x="537" y="156"/>
                  </a:cubicBezTo>
                  <a:cubicBezTo>
                    <a:pt x="543" y="75"/>
                    <a:pt x="480" y="7"/>
                    <a:pt x="401" y="2"/>
                  </a:cubicBezTo>
                  <a:cubicBezTo>
                    <a:pt x="395" y="1"/>
                    <a:pt x="389" y="1"/>
                    <a:pt x="3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1" name="Google Shape;71531;p42"/>
            <p:cNvSpPr/>
            <p:nvPr/>
          </p:nvSpPr>
          <p:spPr>
            <a:xfrm>
              <a:off x="7421075" y="4208500"/>
              <a:ext cx="13525" cy="37350"/>
            </a:xfrm>
            <a:custGeom>
              <a:avLst/>
              <a:gdLst/>
              <a:ahLst/>
              <a:cxnLst/>
              <a:rect l="l" t="t" r="r" b="b"/>
              <a:pathLst>
                <a:path w="541" h="1494" extrusionOk="0">
                  <a:moveTo>
                    <a:pt x="382" y="1"/>
                  </a:moveTo>
                  <a:cubicBezTo>
                    <a:pt x="306" y="1"/>
                    <a:pt x="250" y="64"/>
                    <a:pt x="246" y="138"/>
                  </a:cubicBezTo>
                  <a:cubicBezTo>
                    <a:pt x="224" y="524"/>
                    <a:pt x="21" y="1304"/>
                    <a:pt x="20" y="1311"/>
                  </a:cubicBezTo>
                  <a:cubicBezTo>
                    <a:pt x="0" y="1390"/>
                    <a:pt x="47" y="1469"/>
                    <a:pt x="125" y="1489"/>
                  </a:cubicBezTo>
                  <a:cubicBezTo>
                    <a:pt x="136" y="1492"/>
                    <a:pt x="149" y="1493"/>
                    <a:pt x="162" y="1493"/>
                  </a:cubicBezTo>
                  <a:cubicBezTo>
                    <a:pt x="227" y="1493"/>
                    <a:pt x="285" y="1449"/>
                    <a:pt x="302" y="1385"/>
                  </a:cubicBezTo>
                  <a:cubicBezTo>
                    <a:pt x="311" y="1351"/>
                    <a:pt x="512" y="569"/>
                    <a:pt x="537" y="156"/>
                  </a:cubicBezTo>
                  <a:cubicBezTo>
                    <a:pt x="541" y="74"/>
                    <a:pt x="480" y="7"/>
                    <a:pt x="399" y="2"/>
                  </a:cubicBezTo>
                  <a:cubicBezTo>
                    <a:pt x="393" y="1"/>
                    <a:pt x="388" y="1"/>
                    <a:pt x="3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2" name="Google Shape;71532;p42"/>
            <p:cNvSpPr/>
            <p:nvPr/>
          </p:nvSpPr>
          <p:spPr>
            <a:xfrm>
              <a:off x="7421075" y="4157125"/>
              <a:ext cx="13525" cy="37375"/>
            </a:xfrm>
            <a:custGeom>
              <a:avLst/>
              <a:gdLst/>
              <a:ahLst/>
              <a:cxnLst/>
              <a:rect l="l" t="t" r="r" b="b"/>
              <a:pathLst>
                <a:path w="541" h="1495" extrusionOk="0">
                  <a:moveTo>
                    <a:pt x="381" y="1"/>
                  </a:moveTo>
                  <a:cubicBezTo>
                    <a:pt x="305" y="1"/>
                    <a:pt x="250" y="66"/>
                    <a:pt x="246" y="139"/>
                  </a:cubicBezTo>
                  <a:cubicBezTo>
                    <a:pt x="224" y="524"/>
                    <a:pt x="21" y="1305"/>
                    <a:pt x="20" y="1312"/>
                  </a:cubicBezTo>
                  <a:cubicBezTo>
                    <a:pt x="0" y="1390"/>
                    <a:pt x="47" y="1469"/>
                    <a:pt x="125" y="1489"/>
                  </a:cubicBezTo>
                  <a:cubicBezTo>
                    <a:pt x="136" y="1492"/>
                    <a:pt x="149" y="1495"/>
                    <a:pt x="162" y="1495"/>
                  </a:cubicBezTo>
                  <a:cubicBezTo>
                    <a:pt x="227" y="1495"/>
                    <a:pt x="285" y="1449"/>
                    <a:pt x="302" y="1385"/>
                  </a:cubicBezTo>
                  <a:cubicBezTo>
                    <a:pt x="311" y="1353"/>
                    <a:pt x="512" y="569"/>
                    <a:pt x="537" y="156"/>
                  </a:cubicBezTo>
                  <a:cubicBezTo>
                    <a:pt x="541" y="76"/>
                    <a:pt x="480" y="7"/>
                    <a:pt x="399" y="2"/>
                  </a:cubicBezTo>
                  <a:cubicBezTo>
                    <a:pt x="393" y="1"/>
                    <a:pt x="387" y="1"/>
                    <a:pt x="3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3" name="Google Shape;71533;p42"/>
            <p:cNvSpPr/>
            <p:nvPr/>
          </p:nvSpPr>
          <p:spPr>
            <a:xfrm>
              <a:off x="7225375" y="4509750"/>
              <a:ext cx="27025" cy="31275"/>
            </a:xfrm>
            <a:custGeom>
              <a:avLst/>
              <a:gdLst/>
              <a:ahLst/>
              <a:cxnLst/>
              <a:rect l="l" t="t" r="r" b="b"/>
              <a:pathLst>
                <a:path w="1081" h="1251" extrusionOk="0">
                  <a:moveTo>
                    <a:pt x="914" y="0"/>
                  </a:moveTo>
                  <a:cubicBezTo>
                    <a:pt x="865" y="0"/>
                    <a:pt x="816" y="25"/>
                    <a:pt x="789" y="72"/>
                  </a:cubicBezTo>
                  <a:cubicBezTo>
                    <a:pt x="594" y="403"/>
                    <a:pt x="60" y="1002"/>
                    <a:pt x="56" y="1007"/>
                  </a:cubicBezTo>
                  <a:cubicBezTo>
                    <a:pt x="0" y="1068"/>
                    <a:pt x="6" y="1161"/>
                    <a:pt x="66" y="1213"/>
                  </a:cubicBezTo>
                  <a:cubicBezTo>
                    <a:pt x="94" y="1239"/>
                    <a:pt x="129" y="1250"/>
                    <a:pt x="164" y="1250"/>
                  </a:cubicBezTo>
                  <a:cubicBezTo>
                    <a:pt x="205" y="1250"/>
                    <a:pt x="243" y="1233"/>
                    <a:pt x="271" y="1200"/>
                  </a:cubicBezTo>
                  <a:cubicBezTo>
                    <a:pt x="294" y="1176"/>
                    <a:pt x="831" y="575"/>
                    <a:pt x="1039" y="220"/>
                  </a:cubicBezTo>
                  <a:cubicBezTo>
                    <a:pt x="1080" y="152"/>
                    <a:pt x="1058" y="62"/>
                    <a:pt x="988" y="21"/>
                  </a:cubicBezTo>
                  <a:cubicBezTo>
                    <a:pt x="965" y="7"/>
                    <a:pt x="939" y="0"/>
                    <a:pt x="9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4" name="Google Shape;71534;p42"/>
            <p:cNvSpPr/>
            <p:nvPr/>
          </p:nvSpPr>
          <p:spPr>
            <a:xfrm>
              <a:off x="7220575" y="4558200"/>
              <a:ext cx="33775" cy="23625"/>
            </a:xfrm>
            <a:custGeom>
              <a:avLst/>
              <a:gdLst/>
              <a:ahLst/>
              <a:cxnLst/>
              <a:rect l="l" t="t" r="r" b="b"/>
              <a:pathLst>
                <a:path w="1351" h="945" extrusionOk="0">
                  <a:moveTo>
                    <a:pt x="1186" y="0"/>
                  </a:moveTo>
                  <a:cubicBezTo>
                    <a:pt x="1153" y="0"/>
                    <a:pt x="1120" y="12"/>
                    <a:pt x="1093" y="34"/>
                  </a:cubicBezTo>
                  <a:cubicBezTo>
                    <a:pt x="803" y="281"/>
                    <a:pt x="103" y="667"/>
                    <a:pt x="96" y="672"/>
                  </a:cubicBezTo>
                  <a:cubicBezTo>
                    <a:pt x="28" y="708"/>
                    <a:pt x="1" y="798"/>
                    <a:pt x="39" y="869"/>
                  </a:cubicBezTo>
                  <a:cubicBezTo>
                    <a:pt x="66" y="918"/>
                    <a:pt x="116" y="944"/>
                    <a:pt x="167" y="944"/>
                  </a:cubicBezTo>
                  <a:cubicBezTo>
                    <a:pt x="192" y="944"/>
                    <a:pt x="215" y="940"/>
                    <a:pt x="236" y="927"/>
                  </a:cubicBezTo>
                  <a:cubicBezTo>
                    <a:pt x="266" y="911"/>
                    <a:pt x="967" y="524"/>
                    <a:pt x="1281" y="259"/>
                  </a:cubicBezTo>
                  <a:cubicBezTo>
                    <a:pt x="1343" y="205"/>
                    <a:pt x="1350" y="114"/>
                    <a:pt x="1299" y="53"/>
                  </a:cubicBezTo>
                  <a:cubicBezTo>
                    <a:pt x="1269" y="18"/>
                    <a:pt x="1227" y="0"/>
                    <a:pt x="11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5" name="Google Shape;71535;p42"/>
            <p:cNvSpPr/>
            <p:nvPr/>
          </p:nvSpPr>
          <p:spPr>
            <a:xfrm>
              <a:off x="6134775" y="4540675"/>
              <a:ext cx="125450" cy="103000"/>
            </a:xfrm>
            <a:custGeom>
              <a:avLst/>
              <a:gdLst/>
              <a:ahLst/>
              <a:cxnLst/>
              <a:rect l="l" t="t" r="r" b="b"/>
              <a:pathLst>
                <a:path w="5018" h="4120" extrusionOk="0">
                  <a:moveTo>
                    <a:pt x="2426" y="1"/>
                  </a:moveTo>
                  <a:cubicBezTo>
                    <a:pt x="1603" y="1"/>
                    <a:pt x="332" y="1309"/>
                    <a:pt x="56" y="1604"/>
                  </a:cubicBezTo>
                  <a:cubicBezTo>
                    <a:pt x="1" y="1663"/>
                    <a:pt x="4" y="1756"/>
                    <a:pt x="63" y="1810"/>
                  </a:cubicBezTo>
                  <a:cubicBezTo>
                    <a:pt x="91" y="1836"/>
                    <a:pt x="127" y="1849"/>
                    <a:pt x="163" y="1849"/>
                  </a:cubicBezTo>
                  <a:cubicBezTo>
                    <a:pt x="201" y="1849"/>
                    <a:pt x="240" y="1834"/>
                    <a:pt x="269" y="1803"/>
                  </a:cubicBezTo>
                  <a:cubicBezTo>
                    <a:pt x="904" y="1124"/>
                    <a:pt x="1917" y="290"/>
                    <a:pt x="2423" y="290"/>
                  </a:cubicBezTo>
                  <a:cubicBezTo>
                    <a:pt x="2485" y="290"/>
                    <a:pt x="2540" y="303"/>
                    <a:pt x="2585" y="330"/>
                  </a:cubicBezTo>
                  <a:cubicBezTo>
                    <a:pt x="2635" y="359"/>
                    <a:pt x="2658" y="396"/>
                    <a:pt x="2665" y="454"/>
                  </a:cubicBezTo>
                  <a:cubicBezTo>
                    <a:pt x="2719" y="884"/>
                    <a:pt x="1863" y="1919"/>
                    <a:pt x="1314" y="2468"/>
                  </a:cubicBezTo>
                  <a:cubicBezTo>
                    <a:pt x="1257" y="2523"/>
                    <a:pt x="1257" y="2614"/>
                    <a:pt x="1309" y="2671"/>
                  </a:cubicBezTo>
                  <a:cubicBezTo>
                    <a:pt x="1338" y="2701"/>
                    <a:pt x="1376" y="2716"/>
                    <a:pt x="1415" y="2716"/>
                  </a:cubicBezTo>
                  <a:cubicBezTo>
                    <a:pt x="1450" y="2716"/>
                    <a:pt x="1485" y="2704"/>
                    <a:pt x="1512" y="2680"/>
                  </a:cubicBezTo>
                  <a:cubicBezTo>
                    <a:pt x="2592" y="1724"/>
                    <a:pt x="3703" y="963"/>
                    <a:pt x="3979" y="963"/>
                  </a:cubicBezTo>
                  <a:cubicBezTo>
                    <a:pt x="3994" y="963"/>
                    <a:pt x="4007" y="965"/>
                    <a:pt x="4017" y="970"/>
                  </a:cubicBezTo>
                  <a:cubicBezTo>
                    <a:pt x="4115" y="1114"/>
                    <a:pt x="4139" y="1273"/>
                    <a:pt x="4095" y="1452"/>
                  </a:cubicBezTo>
                  <a:cubicBezTo>
                    <a:pt x="3956" y="1998"/>
                    <a:pt x="3225" y="2573"/>
                    <a:pt x="2677" y="2936"/>
                  </a:cubicBezTo>
                  <a:cubicBezTo>
                    <a:pt x="2387" y="3104"/>
                    <a:pt x="2152" y="3251"/>
                    <a:pt x="2046" y="3320"/>
                  </a:cubicBezTo>
                  <a:cubicBezTo>
                    <a:pt x="1981" y="3362"/>
                    <a:pt x="1961" y="3450"/>
                    <a:pt x="1999" y="3517"/>
                  </a:cubicBezTo>
                  <a:cubicBezTo>
                    <a:pt x="2026" y="3563"/>
                    <a:pt x="2075" y="3589"/>
                    <a:pt x="2125" y="3589"/>
                  </a:cubicBezTo>
                  <a:cubicBezTo>
                    <a:pt x="2148" y="3589"/>
                    <a:pt x="2172" y="3584"/>
                    <a:pt x="2194" y="3572"/>
                  </a:cubicBezTo>
                  <a:cubicBezTo>
                    <a:pt x="2222" y="3557"/>
                    <a:pt x="2487" y="3415"/>
                    <a:pt x="2826" y="3189"/>
                  </a:cubicBezTo>
                  <a:cubicBezTo>
                    <a:pt x="3487" y="2815"/>
                    <a:pt x="4210" y="2475"/>
                    <a:pt x="4550" y="2475"/>
                  </a:cubicBezTo>
                  <a:cubicBezTo>
                    <a:pt x="4603" y="2475"/>
                    <a:pt x="4647" y="2483"/>
                    <a:pt x="4680" y="2501"/>
                  </a:cubicBezTo>
                  <a:cubicBezTo>
                    <a:pt x="4694" y="2508"/>
                    <a:pt x="4722" y="2523"/>
                    <a:pt x="4722" y="2603"/>
                  </a:cubicBezTo>
                  <a:cubicBezTo>
                    <a:pt x="4725" y="3419"/>
                    <a:pt x="3642" y="3835"/>
                    <a:pt x="3631" y="3838"/>
                  </a:cubicBezTo>
                  <a:cubicBezTo>
                    <a:pt x="3557" y="3866"/>
                    <a:pt x="3519" y="3951"/>
                    <a:pt x="3547" y="4026"/>
                  </a:cubicBezTo>
                  <a:cubicBezTo>
                    <a:pt x="3569" y="4084"/>
                    <a:pt x="3625" y="4120"/>
                    <a:pt x="3684" y="4120"/>
                  </a:cubicBezTo>
                  <a:cubicBezTo>
                    <a:pt x="3699" y="4120"/>
                    <a:pt x="3718" y="4117"/>
                    <a:pt x="3735" y="4113"/>
                  </a:cubicBezTo>
                  <a:cubicBezTo>
                    <a:pt x="3786" y="4093"/>
                    <a:pt x="5018" y="3623"/>
                    <a:pt x="5015" y="2604"/>
                  </a:cubicBezTo>
                  <a:cubicBezTo>
                    <a:pt x="5015" y="2396"/>
                    <a:pt x="4911" y="2295"/>
                    <a:pt x="4822" y="2247"/>
                  </a:cubicBezTo>
                  <a:cubicBezTo>
                    <a:pt x="4755" y="2210"/>
                    <a:pt x="4670" y="2193"/>
                    <a:pt x="4572" y="2193"/>
                  </a:cubicBezTo>
                  <a:cubicBezTo>
                    <a:pt x="4373" y="2193"/>
                    <a:pt x="4120" y="2261"/>
                    <a:pt x="3850" y="2363"/>
                  </a:cubicBezTo>
                  <a:cubicBezTo>
                    <a:pt x="4102" y="2101"/>
                    <a:pt x="4304" y="1815"/>
                    <a:pt x="4378" y="1526"/>
                  </a:cubicBezTo>
                  <a:cubicBezTo>
                    <a:pt x="4443" y="1268"/>
                    <a:pt x="4402" y="1026"/>
                    <a:pt x="4258" y="812"/>
                  </a:cubicBezTo>
                  <a:cubicBezTo>
                    <a:pt x="4226" y="762"/>
                    <a:pt x="4162" y="701"/>
                    <a:pt x="4047" y="686"/>
                  </a:cubicBezTo>
                  <a:cubicBezTo>
                    <a:pt x="4032" y="684"/>
                    <a:pt x="4016" y="683"/>
                    <a:pt x="4000" y="683"/>
                  </a:cubicBezTo>
                  <a:cubicBezTo>
                    <a:pt x="3676" y="683"/>
                    <a:pt x="3088" y="1060"/>
                    <a:pt x="2536" y="1469"/>
                  </a:cubicBezTo>
                  <a:cubicBezTo>
                    <a:pt x="2792" y="1093"/>
                    <a:pt x="2988" y="703"/>
                    <a:pt x="2954" y="422"/>
                  </a:cubicBezTo>
                  <a:cubicBezTo>
                    <a:pt x="2937" y="274"/>
                    <a:pt x="2860" y="155"/>
                    <a:pt x="2736" y="81"/>
                  </a:cubicBezTo>
                  <a:cubicBezTo>
                    <a:pt x="2643" y="26"/>
                    <a:pt x="2539" y="1"/>
                    <a:pt x="24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6" name="Google Shape;71536;p42"/>
            <p:cNvSpPr/>
            <p:nvPr/>
          </p:nvSpPr>
          <p:spPr>
            <a:xfrm>
              <a:off x="6446675" y="4588525"/>
              <a:ext cx="125425" cy="103025"/>
            </a:xfrm>
            <a:custGeom>
              <a:avLst/>
              <a:gdLst/>
              <a:ahLst/>
              <a:cxnLst/>
              <a:rect l="l" t="t" r="r" b="b"/>
              <a:pathLst>
                <a:path w="5017" h="4121" extrusionOk="0">
                  <a:moveTo>
                    <a:pt x="2426" y="0"/>
                  </a:moveTo>
                  <a:cubicBezTo>
                    <a:pt x="1605" y="0"/>
                    <a:pt x="331" y="1310"/>
                    <a:pt x="56" y="1604"/>
                  </a:cubicBezTo>
                  <a:cubicBezTo>
                    <a:pt x="0" y="1662"/>
                    <a:pt x="3" y="1755"/>
                    <a:pt x="63" y="1810"/>
                  </a:cubicBezTo>
                  <a:cubicBezTo>
                    <a:pt x="90" y="1836"/>
                    <a:pt x="126" y="1849"/>
                    <a:pt x="161" y="1849"/>
                  </a:cubicBezTo>
                  <a:cubicBezTo>
                    <a:pt x="200" y="1849"/>
                    <a:pt x="240" y="1833"/>
                    <a:pt x="269" y="1803"/>
                  </a:cubicBezTo>
                  <a:cubicBezTo>
                    <a:pt x="904" y="1124"/>
                    <a:pt x="1918" y="289"/>
                    <a:pt x="2424" y="289"/>
                  </a:cubicBezTo>
                  <a:cubicBezTo>
                    <a:pt x="2486" y="289"/>
                    <a:pt x="2541" y="301"/>
                    <a:pt x="2586" y="328"/>
                  </a:cubicBezTo>
                  <a:cubicBezTo>
                    <a:pt x="2636" y="360"/>
                    <a:pt x="2660" y="397"/>
                    <a:pt x="2667" y="455"/>
                  </a:cubicBezTo>
                  <a:cubicBezTo>
                    <a:pt x="2718" y="885"/>
                    <a:pt x="1864" y="1918"/>
                    <a:pt x="1313" y="2468"/>
                  </a:cubicBezTo>
                  <a:cubicBezTo>
                    <a:pt x="1256" y="2524"/>
                    <a:pt x="1256" y="2613"/>
                    <a:pt x="1309" y="2670"/>
                  </a:cubicBezTo>
                  <a:cubicBezTo>
                    <a:pt x="1338" y="2700"/>
                    <a:pt x="1378" y="2716"/>
                    <a:pt x="1417" y="2716"/>
                  </a:cubicBezTo>
                  <a:cubicBezTo>
                    <a:pt x="1451" y="2716"/>
                    <a:pt x="1485" y="2704"/>
                    <a:pt x="1512" y="2680"/>
                  </a:cubicBezTo>
                  <a:cubicBezTo>
                    <a:pt x="2590" y="1725"/>
                    <a:pt x="3701" y="963"/>
                    <a:pt x="3978" y="963"/>
                  </a:cubicBezTo>
                  <a:cubicBezTo>
                    <a:pt x="3994" y="963"/>
                    <a:pt x="4006" y="965"/>
                    <a:pt x="4016" y="970"/>
                  </a:cubicBezTo>
                  <a:cubicBezTo>
                    <a:pt x="4114" y="1115"/>
                    <a:pt x="4138" y="1272"/>
                    <a:pt x="4094" y="1452"/>
                  </a:cubicBezTo>
                  <a:cubicBezTo>
                    <a:pt x="3957" y="1999"/>
                    <a:pt x="3225" y="2573"/>
                    <a:pt x="2677" y="2937"/>
                  </a:cubicBezTo>
                  <a:cubicBezTo>
                    <a:pt x="2386" y="3103"/>
                    <a:pt x="2152" y="3250"/>
                    <a:pt x="2045" y="3320"/>
                  </a:cubicBezTo>
                  <a:cubicBezTo>
                    <a:pt x="1980" y="3363"/>
                    <a:pt x="1960" y="3449"/>
                    <a:pt x="2000" y="3517"/>
                  </a:cubicBezTo>
                  <a:cubicBezTo>
                    <a:pt x="2026" y="3563"/>
                    <a:pt x="2075" y="3589"/>
                    <a:pt x="2125" y="3589"/>
                  </a:cubicBezTo>
                  <a:cubicBezTo>
                    <a:pt x="2148" y="3589"/>
                    <a:pt x="2171" y="3584"/>
                    <a:pt x="2193" y="3573"/>
                  </a:cubicBezTo>
                  <a:cubicBezTo>
                    <a:pt x="2221" y="3556"/>
                    <a:pt x="2487" y="3414"/>
                    <a:pt x="2826" y="3189"/>
                  </a:cubicBezTo>
                  <a:cubicBezTo>
                    <a:pt x="3487" y="2815"/>
                    <a:pt x="4213" y="2475"/>
                    <a:pt x="4551" y="2475"/>
                  </a:cubicBezTo>
                  <a:cubicBezTo>
                    <a:pt x="4604" y="2475"/>
                    <a:pt x="4647" y="2484"/>
                    <a:pt x="4679" y="2501"/>
                  </a:cubicBezTo>
                  <a:cubicBezTo>
                    <a:pt x="4693" y="2508"/>
                    <a:pt x="4722" y="2524"/>
                    <a:pt x="4722" y="2603"/>
                  </a:cubicBezTo>
                  <a:cubicBezTo>
                    <a:pt x="4725" y="3419"/>
                    <a:pt x="3642" y="3835"/>
                    <a:pt x="3632" y="3838"/>
                  </a:cubicBezTo>
                  <a:cubicBezTo>
                    <a:pt x="3557" y="3866"/>
                    <a:pt x="3518" y="3951"/>
                    <a:pt x="3547" y="4027"/>
                  </a:cubicBezTo>
                  <a:cubicBezTo>
                    <a:pt x="3568" y="4085"/>
                    <a:pt x="3625" y="4120"/>
                    <a:pt x="3683" y="4120"/>
                  </a:cubicBezTo>
                  <a:cubicBezTo>
                    <a:pt x="3701" y="4120"/>
                    <a:pt x="3717" y="4119"/>
                    <a:pt x="3734" y="4113"/>
                  </a:cubicBezTo>
                  <a:cubicBezTo>
                    <a:pt x="3785" y="4093"/>
                    <a:pt x="5017" y="3624"/>
                    <a:pt x="5015" y="2605"/>
                  </a:cubicBezTo>
                  <a:cubicBezTo>
                    <a:pt x="5015" y="2396"/>
                    <a:pt x="4910" y="2294"/>
                    <a:pt x="4821" y="2247"/>
                  </a:cubicBezTo>
                  <a:cubicBezTo>
                    <a:pt x="4754" y="2210"/>
                    <a:pt x="4670" y="2194"/>
                    <a:pt x="4572" y="2194"/>
                  </a:cubicBezTo>
                  <a:cubicBezTo>
                    <a:pt x="4373" y="2194"/>
                    <a:pt x="4119" y="2262"/>
                    <a:pt x="3849" y="2363"/>
                  </a:cubicBezTo>
                  <a:cubicBezTo>
                    <a:pt x="4102" y="2101"/>
                    <a:pt x="4303" y="1816"/>
                    <a:pt x="4377" y="1526"/>
                  </a:cubicBezTo>
                  <a:cubicBezTo>
                    <a:pt x="4442" y="1268"/>
                    <a:pt x="4401" y="1027"/>
                    <a:pt x="4258" y="811"/>
                  </a:cubicBezTo>
                  <a:cubicBezTo>
                    <a:pt x="4225" y="761"/>
                    <a:pt x="4161" y="702"/>
                    <a:pt x="4046" y="686"/>
                  </a:cubicBezTo>
                  <a:cubicBezTo>
                    <a:pt x="4031" y="684"/>
                    <a:pt x="4014" y="683"/>
                    <a:pt x="3997" y="683"/>
                  </a:cubicBezTo>
                  <a:cubicBezTo>
                    <a:pt x="3673" y="683"/>
                    <a:pt x="3085" y="1061"/>
                    <a:pt x="2535" y="1469"/>
                  </a:cubicBezTo>
                  <a:cubicBezTo>
                    <a:pt x="2792" y="1092"/>
                    <a:pt x="2988" y="703"/>
                    <a:pt x="2954" y="421"/>
                  </a:cubicBezTo>
                  <a:cubicBezTo>
                    <a:pt x="2936" y="275"/>
                    <a:pt x="2860" y="155"/>
                    <a:pt x="2735" y="80"/>
                  </a:cubicBezTo>
                  <a:cubicBezTo>
                    <a:pt x="2643" y="25"/>
                    <a:pt x="2539" y="0"/>
                    <a:pt x="24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37" name="Google Shape;71537;p42"/>
          <p:cNvGrpSpPr/>
          <p:nvPr/>
        </p:nvGrpSpPr>
        <p:grpSpPr>
          <a:xfrm>
            <a:off x="2295013" y="870325"/>
            <a:ext cx="1280075" cy="551150"/>
            <a:chOff x="5904525" y="540000"/>
            <a:chExt cx="1280075" cy="551150"/>
          </a:xfrm>
        </p:grpSpPr>
        <p:sp>
          <p:nvSpPr>
            <p:cNvPr id="71538" name="Google Shape;71538;p42"/>
            <p:cNvSpPr/>
            <p:nvPr/>
          </p:nvSpPr>
          <p:spPr>
            <a:xfrm>
              <a:off x="5998025" y="545675"/>
              <a:ext cx="1035250" cy="522825"/>
            </a:xfrm>
            <a:custGeom>
              <a:avLst/>
              <a:gdLst/>
              <a:ahLst/>
              <a:cxnLst/>
              <a:rect l="l" t="t" r="r" b="b"/>
              <a:pathLst>
                <a:path w="41410" h="20913" extrusionOk="0">
                  <a:moveTo>
                    <a:pt x="2089" y="1"/>
                  </a:moveTo>
                  <a:lnTo>
                    <a:pt x="0" y="3724"/>
                  </a:lnTo>
                  <a:lnTo>
                    <a:pt x="39706" y="20913"/>
                  </a:lnTo>
                  <a:lnTo>
                    <a:pt x="41410" y="13505"/>
                  </a:lnTo>
                  <a:lnTo>
                    <a:pt x="20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9" name="Google Shape;71539;p42"/>
            <p:cNvSpPr/>
            <p:nvPr/>
          </p:nvSpPr>
          <p:spPr>
            <a:xfrm>
              <a:off x="6997025" y="912675"/>
              <a:ext cx="187575" cy="177525"/>
            </a:xfrm>
            <a:custGeom>
              <a:avLst/>
              <a:gdLst/>
              <a:ahLst/>
              <a:cxnLst/>
              <a:rect l="l" t="t" r="r" b="b"/>
              <a:pathLst>
                <a:path w="7503" h="7101" extrusionOk="0">
                  <a:moveTo>
                    <a:pt x="1181" y="0"/>
                  </a:moveTo>
                  <a:lnTo>
                    <a:pt x="0" y="5131"/>
                  </a:lnTo>
                  <a:lnTo>
                    <a:pt x="6208" y="7100"/>
                  </a:lnTo>
                  <a:lnTo>
                    <a:pt x="7502" y="2570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0" name="Google Shape;71540;p42"/>
            <p:cNvSpPr/>
            <p:nvPr/>
          </p:nvSpPr>
          <p:spPr>
            <a:xfrm>
              <a:off x="5904525" y="540000"/>
              <a:ext cx="145750" cy="98800"/>
            </a:xfrm>
            <a:custGeom>
              <a:avLst/>
              <a:gdLst/>
              <a:ahLst/>
              <a:cxnLst/>
              <a:rect l="l" t="t" r="r" b="b"/>
              <a:pathLst>
                <a:path w="5830" h="3952" extrusionOk="0">
                  <a:moveTo>
                    <a:pt x="0" y="0"/>
                  </a:moveTo>
                  <a:lnTo>
                    <a:pt x="3740" y="3951"/>
                  </a:lnTo>
                  <a:lnTo>
                    <a:pt x="5829" y="2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1" name="Google Shape;71541;p42"/>
            <p:cNvSpPr/>
            <p:nvPr/>
          </p:nvSpPr>
          <p:spPr>
            <a:xfrm>
              <a:off x="6441825" y="864750"/>
              <a:ext cx="471025" cy="226400"/>
            </a:xfrm>
            <a:custGeom>
              <a:avLst/>
              <a:gdLst/>
              <a:ahLst/>
              <a:cxnLst/>
              <a:rect l="l" t="t" r="r" b="b"/>
              <a:pathLst>
                <a:path w="18841" h="9056" extrusionOk="0">
                  <a:moveTo>
                    <a:pt x="129" y="1"/>
                  </a:moveTo>
                  <a:lnTo>
                    <a:pt x="1" y="1514"/>
                  </a:lnTo>
                  <a:lnTo>
                    <a:pt x="17009" y="9056"/>
                  </a:lnTo>
                  <a:lnTo>
                    <a:pt x="18841" y="4456"/>
                  </a:lnTo>
                  <a:lnTo>
                    <a:pt x="16108" y="3344"/>
                  </a:lnTo>
                  <a:lnTo>
                    <a:pt x="15611" y="6650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2" name="Google Shape;71542;p42"/>
            <p:cNvSpPr/>
            <p:nvPr/>
          </p:nvSpPr>
          <p:spPr>
            <a:xfrm>
              <a:off x="6192475" y="630300"/>
              <a:ext cx="790750" cy="317450"/>
            </a:xfrm>
            <a:custGeom>
              <a:avLst/>
              <a:gdLst/>
              <a:ahLst/>
              <a:cxnLst/>
              <a:rect l="l" t="t" r="r" b="b"/>
              <a:pathLst>
                <a:path w="31630" h="12698" extrusionOk="0">
                  <a:moveTo>
                    <a:pt x="1" y="0"/>
                  </a:moveTo>
                  <a:lnTo>
                    <a:pt x="669" y="809"/>
                  </a:lnTo>
                  <a:lnTo>
                    <a:pt x="31231" y="12697"/>
                  </a:lnTo>
                  <a:lnTo>
                    <a:pt x="31629" y="105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543" name="Google Shape;71543;p42"/>
          <p:cNvSpPr/>
          <p:nvPr/>
        </p:nvSpPr>
        <p:spPr>
          <a:xfrm>
            <a:off x="3056075" y="3780500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44" name="Google Shape;71544;p42"/>
          <p:cNvSpPr/>
          <p:nvPr/>
        </p:nvSpPr>
        <p:spPr>
          <a:xfrm>
            <a:off x="2757625" y="3604338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45" name="Google Shape;71545;p42"/>
          <p:cNvSpPr/>
          <p:nvPr/>
        </p:nvSpPr>
        <p:spPr>
          <a:xfrm>
            <a:off x="7599900" y="1421463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53" name="Google Shape;70153;p34"/>
          <p:cNvSpPr txBox="1">
            <a:spLocks noGrp="1"/>
          </p:cNvSpPr>
          <p:nvPr>
            <p:ph type="title"/>
          </p:nvPr>
        </p:nvSpPr>
        <p:spPr>
          <a:xfrm>
            <a:off x="2004875" y="160125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collection</a:t>
            </a:r>
            <a:endParaRPr dirty="0"/>
          </a:p>
        </p:txBody>
      </p:sp>
      <p:sp>
        <p:nvSpPr>
          <p:cNvPr id="70154" name="Google Shape;70154;p34"/>
          <p:cNvSpPr txBox="1">
            <a:spLocks noGrp="1"/>
          </p:cNvSpPr>
          <p:nvPr>
            <p:ph type="title" idx="2"/>
          </p:nvPr>
        </p:nvSpPr>
        <p:spPr>
          <a:xfrm>
            <a:off x="729575" y="1601475"/>
            <a:ext cx="1275300" cy="10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0155" name="Google Shape;70155;p34"/>
          <p:cNvSpPr txBox="1">
            <a:spLocks noGrp="1"/>
          </p:cNvSpPr>
          <p:nvPr>
            <p:ph type="subTitle" idx="1"/>
          </p:nvPr>
        </p:nvSpPr>
        <p:spPr>
          <a:xfrm>
            <a:off x="2004875" y="2078900"/>
            <a:ext cx="23364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Collect data on the disease situations around the world.</a:t>
            </a:r>
            <a:endParaRPr dirty="0"/>
          </a:p>
        </p:txBody>
      </p:sp>
      <p:sp>
        <p:nvSpPr>
          <p:cNvPr id="70156" name="Google Shape;70156;p34"/>
          <p:cNvSpPr txBox="1">
            <a:spLocks noGrp="1"/>
          </p:cNvSpPr>
          <p:nvPr>
            <p:ph type="title" idx="3"/>
          </p:nvPr>
        </p:nvSpPr>
        <p:spPr>
          <a:xfrm>
            <a:off x="6087600" y="160125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analysis</a:t>
            </a:r>
            <a:endParaRPr dirty="0"/>
          </a:p>
        </p:txBody>
      </p:sp>
      <p:sp>
        <p:nvSpPr>
          <p:cNvPr id="70157" name="Google Shape;70157;p34"/>
          <p:cNvSpPr txBox="1">
            <a:spLocks noGrp="1"/>
          </p:cNvSpPr>
          <p:nvPr>
            <p:ph type="title" idx="4"/>
          </p:nvPr>
        </p:nvSpPr>
        <p:spPr>
          <a:xfrm>
            <a:off x="4812300" y="1601475"/>
            <a:ext cx="1275300" cy="10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0158" name="Google Shape;70158;p34"/>
          <p:cNvSpPr txBox="1">
            <a:spLocks noGrp="1"/>
          </p:cNvSpPr>
          <p:nvPr>
            <p:ph type="subTitle" idx="5"/>
          </p:nvPr>
        </p:nvSpPr>
        <p:spPr>
          <a:xfrm>
            <a:off x="6087600" y="2079175"/>
            <a:ext cx="2336400" cy="5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Provide analysis and developments.</a:t>
            </a:r>
            <a:endParaRPr dirty="0"/>
          </a:p>
        </p:txBody>
      </p:sp>
      <p:sp>
        <p:nvSpPr>
          <p:cNvPr id="70159" name="Google Shape;70159;p34"/>
          <p:cNvSpPr txBox="1">
            <a:spLocks noGrp="1"/>
          </p:cNvSpPr>
          <p:nvPr>
            <p:ph type="title" idx="6"/>
          </p:nvPr>
        </p:nvSpPr>
        <p:spPr>
          <a:xfrm>
            <a:off x="2004875" y="326575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prediction</a:t>
            </a:r>
            <a:endParaRPr dirty="0"/>
          </a:p>
        </p:txBody>
      </p:sp>
      <p:sp>
        <p:nvSpPr>
          <p:cNvPr id="70160" name="Google Shape;70160;p34"/>
          <p:cNvSpPr txBox="1">
            <a:spLocks noGrp="1"/>
          </p:cNvSpPr>
          <p:nvPr>
            <p:ph type="title" idx="7"/>
          </p:nvPr>
        </p:nvSpPr>
        <p:spPr>
          <a:xfrm>
            <a:off x="729575" y="3265975"/>
            <a:ext cx="1275300" cy="10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0161" name="Google Shape;70161;p34"/>
          <p:cNvSpPr txBox="1">
            <a:spLocks noGrp="1"/>
          </p:cNvSpPr>
          <p:nvPr>
            <p:ph type="subTitle" idx="8"/>
          </p:nvPr>
        </p:nvSpPr>
        <p:spPr>
          <a:xfrm>
            <a:off x="2004874" y="3809375"/>
            <a:ext cx="2465525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Predict the epidemic situation in the next 1 week - 3 months</a:t>
            </a:r>
            <a:endParaRPr dirty="0"/>
          </a:p>
        </p:txBody>
      </p:sp>
      <p:sp>
        <p:nvSpPr>
          <p:cNvPr id="70162" name="Google Shape;70162;p34"/>
          <p:cNvSpPr txBox="1">
            <a:spLocks noGrp="1"/>
          </p:cNvSpPr>
          <p:nvPr>
            <p:ph type="title" idx="9"/>
          </p:nvPr>
        </p:nvSpPr>
        <p:spPr>
          <a:xfrm>
            <a:off x="6087600" y="326575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analysis</a:t>
            </a:r>
            <a:endParaRPr dirty="0"/>
          </a:p>
        </p:txBody>
      </p:sp>
      <p:sp>
        <p:nvSpPr>
          <p:cNvPr id="70163" name="Google Shape;70163;p34"/>
          <p:cNvSpPr txBox="1">
            <a:spLocks noGrp="1"/>
          </p:cNvSpPr>
          <p:nvPr>
            <p:ph type="title" idx="13"/>
          </p:nvPr>
        </p:nvSpPr>
        <p:spPr>
          <a:xfrm>
            <a:off x="4812300" y="3265975"/>
            <a:ext cx="1275300" cy="10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70164" name="Google Shape;70164;p34"/>
          <p:cNvSpPr txBox="1">
            <a:spLocks noGrp="1"/>
          </p:cNvSpPr>
          <p:nvPr>
            <p:ph type="subTitle" idx="14"/>
          </p:nvPr>
        </p:nvSpPr>
        <p:spPr>
          <a:xfrm>
            <a:off x="6087600" y="38093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Testing and stuffs (?)</a:t>
            </a:r>
            <a:endParaRPr dirty="0"/>
          </a:p>
        </p:txBody>
      </p:sp>
      <p:sp>
        <p:nvSpPr>
          <p:cNvPr id="70165" name="Google Shape;70165;p34"/>
          <p:cNvSpPr txBox="1">
            <a:spLocks noGrp="1"/>
          </p:cNvSpPr>
          <p:nvPr>
            <p:ph type="title" idx="15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</a:t>
            </a:r>
            <a:r>
              <a:rPr lang="en" b="1" dirty="0">
                <a:solidFill>
                  <a:schemeClr val="accent2"/>
                </a:solidFill>
              </a:rPr>
              <a:t>TASKS</a:t>
            </a:r>
            <a:endParaRPr b="1" dirty="0">
              <a:solidFill>
                <a:schemeClr val="accent2"/>
              </a:solidFill>
            </a:endParaRPr>
          </a:p>
        </p:txBody>
      </p:sp>
      <p:cxnSp>
        <p:nvCxnSpPr>
          <p:cNvPr id="70166" name="Google Shape;70166;p34"/>
          <p:cNvCxnSpPr/>
          <p:nvPr/>
        </p:nvCxnSpPr>
        <p:spPr>
          <a:xfrm>
            <a:off x="2098625" y="2096650"/>
            <a:ext cx="5283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167" name="Google Shape;70167;p34"/>
          <p:cNvCxnSpPr/>
          <p:nvPr/>
        </p:nvCxnSpPr>
        <p:spPr>
          <a:xfrm>
            <a:off x="2098625" y="3801475"/>
            <a:ext cx="5283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168" name="Google Shape;70168;p34"/>
          <p:cNvCxnSpPr/>
          <p:nvPr/>
        </p:nvCxnSpPr>
        <p:spPr>
          <a:xfrm>
            <a:off x="6174525" y="2096650"/>
            <a:ext cx="5283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169" name="Google Shape;70169;p34"/>
          <p:cNvCxnSpPr/>
          <p:nvPr/>
        </p:nvCxnSpPr>
        <p:spPr>
          <a:xfrm>
            <a:off x="6174525" y="3801475"/>
            <a:ext cx="5283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70170" name="Google Shape;70170;p34"/>
          <p:cNvGrpSpPr/>
          <p:nvPr/>
        </p:nvGrpSpPr>
        <p:grpSpPr>
          <a:xfrm>
            <a:off x="7317500" y="30525"/>
            <a:ext cx="1106500" cy="1300325"/>
            <a:chOff x="7317500" y="30525"/>
            <a:chExt cx="1106500" cy="1300325"/>
          </a:xfrm>
        </p:grpSpPr>
        <p:sp>
          <p:nvSpPr>
            <p:cNvPr id="70171" name="Google Shape;70171;p34"/>
            <p:cNvSpPr/>
            <p:nvPr/>
          </p:nvSpPr>
          <p:spPr>
            <a:xfrm>
              <a:off x="7317500" y="30525"/>
              <a:ext cx="1106500" cy="1300325"/>
            </a:xfrm>
            <a:custGeom>
              <a:avLst/>
              <a:gdLst/>
              <a:ahLst/>
              <a:cxnLst/>
              <a:rect l="l" t="t" r="r" b="b"/>
              <a:pathLst>
                <a:path w="44260" h="52013" extrusionOk="0">
                  <a:moveTo>
                    <a:pt x="9396" y="1"/>
                  </a:moveTo>
                  <a:lnTo>
                    <a:pt x="0" y="45130"/>
                  </a:lnTo>
                  <a:lnTo>
                    <a:pt x="30869" y="52013"/>
                  </a:lnTo>
                  <a:lnTo>
                    <a:pt x="44259" y="10684"/>
                  </a:lnTo>
                  <a:lnTo>
                    <a:pt x="939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2" name="Google Shape;70172;p34"/>
            <p:cNvSpPr/>
            <p:nvPr/>
          </p:nvSpPr>
          <p:spPr>
            <a:xfrm>
              <a:off x="7585175" y="143825"/>
              <a:ext cx="725475" cy="324850"/>
            </a:xfrm>
            <a:custGeom>
              <a:avLst/>
              <a:gdLst/>
              <a:ahLst/>
              <a:cxnLst/>
              <a:rect l="l" t="t" r="r" b="b"/>
              <a:pathLst>
                <a:path w="29019" h="12994" extrusionOk="0">
                  <a:moveTo>
                    <a:pt x="875" y="1"/>
                  </a:moveTo>
                  <a:lnTo>
                    <a:pt x="1" y="5620"/>
                  </a:lnTo>
                  <a:lnTo>
                    <a:pt x="27172" y="12994"/>
                  </a:lnTo>
                  <a:lnTo>
                    <a:pt x="29019" y="8182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3" name="Google Shape;70173;p34"/>
            <p:cNvSpPr/>
            <p:nvPr/>
          </p:nvSpPr>
          <p:spPr>
            <a:xfrm>
              <a:off x="7394825" y="377625"/>
              <a:ext cx="833475" cy="861525"/>
            </a:xfrm>
            <a:custGeom>
              <a:avLst/>
              <a:gdLst/>
              <a:ahLst/>
              <a:cxnLst/>
              <a:rect l="l" t="t" r="r" b="b"/>
              <a:pathLst>
                <a:path w="33339" h="34461" extrusionOk="0">
                  <a:moveTo>
                    <a:pt x="7087" y="0"/>
                  </a:moveTo>
                  <a:lnTo>
                    <a:pt x="1" y="29264"/>
                  </a:lnTo>
                  <a:lnTo>
                    <a:pt x="25151" y="34460"/>
                  </a:lnTo>
                  <a:lnTo>
                    <a:pt x="33339" y="6183"/>
                  </a:lnTo>
                  <a:lnTo>
                    <a:pt x="7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4" name="Google Shape;70174;p34"/>
            <p:cNvSpPr/>
            <p:nvPr/>
          </p:nvSpPr>
          <p:spPr>
            <a:xfrm>
              <a:off x="7512925" y="458725"/>
              <a:ext cx="702400" cy="194225"/>
            </a:xfrm>
            <a:custGeom>
              <a:avLst/>
              <a:gdLst/>
              <a:ahLst/>
              <a:cxnLst/>
              <a:rect l="l" t="t" r="r" b="b"/>
              <a:pathLst>
                <a:path w="28096" h="7769" extrusionOk="0">
                  <a:moveTo>
                    <a:pt x="319" y="0"/>
                  </a:moveTo>
                  <a:lnTo>
                    <a:pt x="0" y="1387"/>
                  </a:lnTo>
                  <a:lnTo>
                    <a:pt x="27777" y="7769"/>
                  </a:lnTo>
                  <a:lnTo>
                    <a:pt x="28095" y="6382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5" name="Google Shape;70175;p34"/>
            <p:cNvSpPr/>
            <p:nvPr/>
          </p:nvSpPr>
          <p:spPr>
            <a:xfrm>
              <a:off x="7493725" y="576550"/>
              <a:ext cx="693000" cy="182150"/>
            </a:xfrm>
            <a:custGeom>
              <a:avLst/>
              <a:gdLst/>
              <a:ahLst/>
              <a:cxnLst/>
              <a:rect l="l" t="t" r="r" b="b"/>
              <a:pathLst>
                <a:path w="27720" h="7286" extrusionOk="0">
                  <a:moveTo>
                    <a:pt x="299" y="1"/>
                  </a:moveTo>
                  <a:lnTo>
                    <a:pt x="1" y="1391"/>
                  </a:lnTo>
                  <a:lnTo>
                    <a:pt x="27420" y="7286"/>
                  </a:lnTo>
                  <a:lnTo>
                    <a:pt x="27719" y="5896"/>
                  </a:lnTo>
                  <a:lnTo>
                    <a:pt x="29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6" name="Google Shape;70176;p34"/>
            <p:cNvSpPr/>
            <p:nvPr/>
          </p:nvSpPr>
          <p:spPr>
            <a:xfrm>
              <a:off x="7446650" y="705275"/>
              <a:ext cx="697250" cy="168050"/>
            </a:xfrm>
            <a:custGeom>
              <a:avLst/>
              <a:gdLst/>
              <a:ahLst/>
              <a:cxnLst/>
              <a:rect l="l" t="t" r="r" b="b"/>
              <a:pathLst>
                <a:path w="27890" h="6722" extrusionOk="0">
                  <a:moveTo>
                    <a:pt x="270" y="1"/>
                  </a:moveTo>
                  <a:lnTo>
                    <a:pt x="1" y="1396"/>
                  </a:lnTo>
                  <a:lnTo>
                    <a:pt x="27619" y="6721"/>
                  </a:lnTo>
                  <a:lnTo>
                    <a:pt x="27889" y="532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7" name="Google Shape;70177;p34"/>
            <p:cNvSpPr/>
            <p:nvPr/>
          </p:nvSpPr>
          <p:spPr>
            <a:xfrm>
              <a:off x="7436100" y="805475"/>
              <a:ext cx="694175" cy="187175"/>
            </a:xfrm>
            <a:custGeom>
              <a:avLst/>
              <a:gdLst/>
              <a:ahLst/>
              <a:cxnLst/>
              <a:rect l="l" t="t" r="r" b="b"/>
              <a:pathLst>
                <a:path w="27767" h="7487" extrusionOk="0">
                  <a:moveTo>
                    <a:pt x="307" y="0"/>
                  </a:moveTo>
                  <a:lnTo>
                    <a:pt x="0" y="1388"/>
                  </a:lnTo>
                  <a:lnTo>
                    <a:pt x="27459" y="7487"/>
                  </a:lnTo>
                  <a:lnTo>
                    <a:pt x="27766" y="6099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8" name="Google Shape;70178;p34"/>
            <p:cNvSpPr/>
            <p:nvPr/>
          </p:nvSpPr>
          <p:spPr>
            <a:xfrm>
              <a:off x="7408175" y="951850"/>
              <a:ext cx="669425" cy="166675"/>
            </a:xfrm>
            <a:custGeom>
              <a:avLst/>
              <a:gdLst/>
              <a:ahLst/>
              <a:cxnLst/>
              <a:rect l="l" t="t" r="r" b="b"/>
              <a:pathLst>
                <a:path w="26777" h="6667" extrusionOk="0">
                  <a:moveTo>
                    <a:pt x="278" y="1"/>
                  </a:moveTo>
                  <a:lnTo>
                    <a:pt x="0" y="1395"/>
                  </a:lnTo>
                  <a:lnTo>
                    <a:pt x="26500" y="6666"/>
                  </a:lnTo>
                  <a:lnTo>
                    <a:pt x="26777" y="5272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9" name="Google Shape;70179;p34"/>
            <p:cNvSpPr/>
            <p:nvPr/>
          </p:nvSpPr>
          <p:spPr>
            <a:xfrm>
              <a:off x="7495475" y="383275"/>
              <a:ext cx="217775" cy="772650"/>
            </a:xfrm>
            <a:custGeom>
              <a:avLst/>
              <a:gdLst/>
              <a:ahLst/>
              <a:cxnLst/>
              <a:rect l="l" t="t" r="r" b="b"/>
              <a:pathLst>
                <a:path w="8711" h="30906" extrusionOk="0">
                  <a:moveTo>
                    <a:pt x="7329" y="1"/>
                  </a:moveTo>
                  <a:lnTo>
                    <a:pt x="0" y="30575"/>
                  </a:lnTo>
                  <a:lnTo>
                    <a:pt x="1383" y="30905"/>
                  </a:lnTo>
                  <a:lnTo>
                    <a:pt x="8711" y="332"/>
                  </a:lnTo>
                  <a:lnTo>
                    <a:pt x="73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0" name="Google Shape;70180;p34"/>
            <p:cNvSpPr/>
            <p:nvPr/>
          </p:nvSpPr>
          <p:spPr>
            <a:xfrm>
              <a:off x="7660975" y="418100"/>
              <a:ext cx="226725" cy="787950"/>
            </a:xfrm>
            <a:custGeom>
              <a:avLst/>
              <a:gdLst/>
              <a:ahLst/>
              <a:cxnLst/>
              <a:rect l="l" t="t" r="r" b="b"/>
              <a:pathLst>
                <a:path w="9069" h="31518" extrusionOk="0">
                  <a:moveTo>
                    <a:pt x="7688" y="1"/>
                  </a:moveTo>
                  <a:lnTo>
                    <a:pt x="1" y="31176"/>
                  </a:lnTo>
                  <a:lnTo>
                    <a:pt x="1380" y="31518"/>
                  </a:lnTo>
                  <a:lnTo>
                    <a:pt x="9069" y="341"/>
                  </a:lnTo>
                  <a:lnTo>
                    <a:pt x="768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1" name="Google Shape;70181;p34"/>
            <p:cNvSpPr/>
            <p:nvPr/>
          </p:nvSpPr>
          <p:spPr>
            <a:xfrm>
              <a:off x="7813975" y="466350"/>
              <a:ext cx="253900" cy="766200"/>
            </a:xfrm>
            <a:custGeom>
              <a:avLst/>
              <a:gdLst/>
              <a:ahLst/>
              <a:cxnLst/>
              <a:rect l="l" t="t" r="r" b="b"/>
              <a:pathLst>
                <a:path w="10156" h="30648" extrusionOk="0">
                  <a:moveTo>
                    <a:pt x="8791" y="0"/>
                  </a:moveTo>
                  <a:lnTo>
                    <a:pt x="0" y="30252"/>
                  </a:lnTo>
                  <a:lnTo>
                    <a:pt x="1365" y="30648"/>
                  </a:lnTo>
                  <a:lnTo>
                    <a:pt x="10155" y="397"/>
                  </a:lnTo>
                  <a:lnTo>
                    <a:pt x="87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2" name="Google Shape;70182;p34"/>
            <p:cNvSpPr/>
            <p:nvPr/>
          </p:nvSpPr>
          <p:spPr>
            <a:xfrm>
              <a:off x="7853650" y="948975"/>
              <a:ext cx="243750" cy="290175"/>
            </a:xfrm>
            <a:custGeom>
              <a:avLst/>
              <a:gdLst/>
              <a:ahLst/>
              <a:cxnLst/>
              <a:rect l="l" t="t" r="r" b="b"/>
              <a:pathLst>
                <a:path w="9750" h="11607" extrusionOk="0">
                  <a:moveTo>
                    <a:pt x="2770" y="0"/>
                  </a:moveTo>
                  <a:lnTo>
                    <a:pt x="0" y="10203"/>
                  </a:lnTo>
                  <a:lnTo>
                    <a:pt x="6798" y="11606"/>
                  </a:lnTo>
                  <a:lnTo>
                    <a:pt x="9749" y="1411"/>
                  </a:lnTo>
                  <a:lnTo>
                    <a:pt x="27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3" name="Google Shape;70183;p34"/>
            <p:cNvSpPr/>
            <p:nvPr/>
          </p:nvSpPr>
          <p:spPr>
            <a:xfrm>
              <a:off x="7549525" y="377625"/>
              <a:ext cx="125525" cy="113650"/>
            </a:xfrm>
            <a:custGeom>
              <a:avLst/>
              <a:gdLst/>
              <a:ahLst/>
              <a:cxnLst/>
              <a:rect l="l" t="t" r="r" b="b"/>
              <a:pathLst>
                <a:path w="5021" h="4546" extrusionOk="0">
                  <a:moveTo>
                    <a:pt x="899" y="0"/>
                  </a:moveTo>
                  <a:lnTo>
                    <a:pt x="0" y="3714"/>
                  </a:lnTo>
                  <a:lnTo>
                    <a:pt x="4208" y="4545"/>
                  </a:lnTo>
                  <a:lnTo>
                    <a:pt x="5021" y="971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4" name="Google Shape;70184;p34"/>
            <p:cNvSpPr/>
            <p:nvPr/>
          </p:nvSpPr>
          <p:spPr>
            <a:xfrm>
              <a:off x="7649350" y="173700"/>
              <a:ext cx="159175" cy="151925"/>
            </a:xfrm>
            <a:custGeom>
              <a:avLst/>
              <a:gdLst/>
              <a:ahLst/>
              <a:cxnLst/>
              <a:rect l="l" t="t" r="r" b="b"/>
              <a:pathLst>
                <a:path w="6367" h="6077" extrusionOk="0">
                  <a:moveTo>
                    <a:pt x="2422" y="1"/>
                  </a:moveTo>
                  <a:lnTo>
                    <a:pt x="1" y="5122"/>
                  </a:lnTo>
                  <a:lnTo>
                    <a:pt x="3520" y="6077"/>
                  </a:lnTo>
                  <a:lnTo>
                    <a:pt x="6367" y="1147"/>
                  </a:lnTo>
                  <a:lnTo>
                    <a:pt x="24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5" name="Google Shape;70185;p34"/>
            <p:cNvSpPr/>
            <p:nvPr/>
          </p:nvSpPr>
          <p:spPr>
            <a:xfrm>
              <a:off x="7820425" y="221325"/>
              <a:ext cx="99475" cy="138125"/>
            </a:xfrm>
            <a:custGeom>
              <a:avLst/>
              <a:gdLst/>
              <a:ahLst/>
              <a:cxnLst/>
              <a:rect l="l" t="t" r="r" b="b"/>
              <a:pathLst>
                <a:path w="3979" h="5525" extrusionOk="0">
                  <a:moveTo>
                    <a:pt x="2131" y="1"/>
                  </a:moveTo>
                  <a:lnTo>
                    <a:pt x="0" y="5074"/>
                  </a:lnTo>
                  <a:lnTo>
                    <a:pt x="1662" y="5525"/>
                  </a:lnTo>
                  <a:lnTo>
                    <a:pt x="3978" y="538"/>
                  </a:lnTo>
                  <a:lnTo>
                    <a:pt x="21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86" name="Google Shape;70186;p34"/>
          <p:cNvGrpSpPr/>
          <p:nvPr/>
        </p:nvGrpSpPr>
        <p:grpSpPr>
          <a:xfrm>
            <a:off x="6145525" y="280050"/>
            <a:ext cx="776300" cy="801275"/>
            <a:chOff x="6145525" y="280050"/>
            <a:chExt cx="776300" cy="801275"/>
          </a:xfrm>
        </p:grpSpPr>
        <p:sp>
          <p:nvSpPr>
            <p:cNvPr id="70187" name="Google Shape;70187;p34"/>
            <p:cNvSpPr/>
            <p:nvPr/>
          </p:nvSpPr>
          <p:spPr>
            <a:xfrm>
              <a:off x="6145525" y="280050"/>
              <a:ext cx="776300" cy="801275"/>
            </a:xfrm>
            <a:custGeom>
              <a:avLst/>
              <a:gdLst/>
              <a:ahLst/>
              <a:cxnLst/>
              <a:rect l="l" t="t" r="r" b="b"/>
              <a:pathLst>
                <a:path w="31052" h="32051" extrusionOk="0">
                  <a:moveTo>
                    <a:pt x="20324" y="0"/>
                  </a:moveTo>
                  <a:lnTo>
                    <a:pt x="15613" y="9538"/>
                  </a:lnTo>
                  <a:lnTo>
                    <a:pt x="4761" y="5263"/>
                  </a:lnTo>
                  <a:lnTo>
                    <a:pt x="1" y="11789"/>
                  </a:lnTo>
                  <a:lnTo>
                    <a:pt x="10423" y="18243"/>
                  </a:lnTo>
                  <a:lnTo>
                    <a:pt x="6059" y="28140"/>
                  </a:lnTo>
                  <a:lnTo>
                    <a:pt x="14677" y="32050"/>
                  </a:lnTo>
                  <a:lnTo>
                    <a:pt x="18920" y="22356"/>
                  </a:lnTo>
                  <a:lnTo>
                    <a:pt x="27961" y="27530"/>
                  </a:lnTo>
                  <a:cubicBezTo>
                    <a:pt x="27961" y="27530"/>
                    <a:pt x="31052" y="19917"/>
                    <a:pt x="30860" y="19552"/>
                  </a:cubicBezTo>
                  <a:cubicBezTo>
                    <a:pt x="30668" y="19188"/>
                    <a:pt x="22681" y="14621"/>
                    <a:pt x="22681" y="14621"/>
                  </a:cubicBezTo>
                  <a:lnTo>
                    <a:pt x="28116" y="3379"/>
                  </a:lnTo>
                  <a:lnTo>
                    <a:pt x="203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8" name="Google Shape;70188;p34"/>
            <p:cNvSpPr/>
            <p:nvPr/>
          </p:nvSpPr>
          <p:spPr>
            <a:xfrm>
              <a:off x="6227825" y="465100"/>
              <a:ext cx="251750" cy="73425"/>
            </a:xfrm>
            <a:custGeom>
              <a:avLst/>
              <a:gdLst/>
              <a:ahLst/>
              <a:cxnLst/>
              <a:rect l="l" t="t" r="r" b="b"/>
              <a:pathLst>
                <a:path w="10070" h="2937" extrusionOk="0">
                  <a:moveTo>
                    <a:pt x="1695" y="0"/>
                  </a:moveTo>
                  <a:lnTo>
                    <a:pt x="0" y="1981"/>
                  </a:lnTo>
                  <a:lnTo>
                    <a:pt x="10069" y="2937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89" name="Google Shape;70189;p34"/>
          <p:cNvGrpSpPr/>
          <p:nvPr/>
        </p:nvGrpSpPr>
        <p:grpSpPr>
          <a:xfrm>
            <a:off x="5162775" y="400100"/>
            <a:ext cx="362500" cy="561150"/>
            <a:chOff x="5162775" y="400100"/>
            <a:chExt cx="362500" cy="561150"/>
          </a:xfrm>
        </p:grpSpPr>
        <p:sp>
          <p:nvSpPr>
            <p:cNvPr id="70190" name="Google Shape;70190;p34"/>
            <p:cNvSpPr/>
            <p:nvPr/>
          </p:nvSpPr>
          <p:spPr>
            <a:xfrm>
              <a:off x="5162775" y="400100"/>
              <a:ext cx="345550" cy="345575"/>
            </a:xfrm>
            <a:custGeom>
              <a:avLst/>
              <a:gdLst/>
              <a:ahLst/>
              <a:cxnLst/>
              <a:rect l="l" t="t" r="r" b="b"/>
              <a:pathLst>
                <a:path w="13822" h="13823" extrusionOk="0">
                  <a:moveTo>
                    <a:pt x="6912" y="0"/>
                  </a:moveTo>
                  <a:lnTo>
                    <a:pt x="1" y="3550"/>
                  </a:lnTo>
                  <a:lnTo>
                    <a:pt x="2803" y="10368"/>
                  </a:lnTo>
                  <a:lnTo>
                    <a:pt x="1402" y="13822"/>
                  </a:lnTo>
                  <a:lnTo>
                    <a:pt x="1402" y="13822"/>
                  </a:lnTo>
                  <a:lnTo>
                    <a:pt x="13822" y="7659"/>
                  </a:lnTo>
                  <a:lnTo>
                    <a:pt x="10833" y="6725"/>
                  </a:lnTo>
                  <a:lnTo>
                    <a:pt x="69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1" name="Google Shape;70191;p34"/>
            <p:cNvSpPr/>
            <p:nvPr/>
          </p:nvSpPr>
          <p:spPr>
            <a:xfrm>
              <a:off x="5335550" y="652400"/>
              <a:ext cx="189725" cy="308850"/>
            </a:xfrm>
            <a:custGeom>
              <a:avLst/>
              <a:gdLst/>
              <a:ahLst/>
              <a:cxnLst/>
              <a:rect l="l" t="t" r="r" b="b"/>
              <a:pathLst>
                <a:path w="7589" h="12354" extrusionOk="0">
                  <a:moveTo>
                    <a:pt x="2010" y="1"/>
                  </a:moveTo>
                  <a:lnTo>
                    <a:pt x="1" y="997"/>
                  </a:lnTo>
                  <a:lnTo>
                    <a:pt x="7588" y="12353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2" name="Google Shape;70192;p34"/>
            <p:cNvSpPr/>
            <p:nvPr/>
          </p:nvSpPr>
          <p:spPr>
            <a:xfrm>
              <a:off x="5194525" y="456975"/>
              <a:ext cx="72725" cy="174925"/>
            </a:xfrm>
            <a:custGeom>
              <a:avLst/>
              <a:gdLst/>
              <a:ahLst/>
              <a:cxnLst/>
              <a:rect l="l" t="t" r="r" b="b"/>
              <a:pathLst>
                <a:path w="2909" h="6997" extrusionOk="0">
                  <a:moveTo>
                    <a:pt x="2908" y="0"/>
                  </a:moveTo>
                  <a:lnTo>
                    <a:pt x="1" y="1408"/>
                  </a:lnTo>
                  <a:lnTo>
                    <a:pt x="2273" y="6996"/>
                  </a:lnTo>
                  <a:lnTo>
                    <a:pt x="29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93" name="Google Shape;70193;p34"/>
          <p:cNvSpPr/>
          <p:nvPr/>
        </p:nvSpPr>
        <p:spPr>
          <a:xfrm>
            <a:off x="5758225" y="540000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94" name="Google Shape;70194;p34"/>
          <p:cNvSpPr/>
          <p:nvPr/>
        </p:nvSpPr>
        <p:spPr>
          <a:xfrm>
            <a:off x="4908975" y="912063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99" name="Google Shape;70199;p35"/>
          <p:cNvSpPr txBox="1">
            <a:spLocks noGrp="1"/>
          </p:cNvSpPr>
          <p:nvPr>
            <p:ph type="title"/>
          </p:nvPr>
        </p:nvSpPr>
        <p:spPr>
          <a:xfrm>
            <a:off x="1552975" y="2337067"/>
            <a:ext cx="60380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COLLECTION</a:t>
            </a:r>
            <a:endParaRPr dirty="0"/>
          </a:p>
        </p:txBody>
      </p:sp>
      <p:sp>
        <p:nvSpPr>
          <p:cNvPr id="70200" name="Google Shape;70200;p35"/>
          <p:cNvSpPr txBox="1">
            <a:spLocks noGrp="1"/>
          </p:cNvSpPr>
          <p:nvPr>
            <p:ph type="title" idx="2"/>
          </p:nvPr>
        </p:nvSpPr>
        <p:spPr>
          <a:xfrm>
            <a:off x="2996575" y="804100"/>
            <a:ext cx="3150900" cy="16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0201" name="Google Shape;70201;p35"/>
          <p:cNvSpPr txBox="1">
            <a:spLocks noGrp="1"/>
          </p:cNvSpPr>
          <p:nvPr>
            <p:ph type="subTitle" idx="1"/>
          </p:nvPr>
        </p:nvSpPr>
        <p:spPr>
          <a:xfrm>
            <a:off x="2338962" y="3494353"/>
            <a:ext cx="4466075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Collect data and provide analysis.</a:t>
            </a:r>
          </a:p>
        </p:txBody>
      </p:sp>
      <p:cxnSp>
        <p:nvCxnSpPr>
          <p:cNvPr id="70202" name="Google Shape;70202;p35"/>
          <p:cNvCxnSpPr/>
          <p:nvPr/>
        </p:nvCxnSpPr>
        <p:spPr>
          <a:xfrm rot="10800000" flipH="1">
            <a:off x="4229425" y="3309700"/>
            <a:ext cx="685200" cy="5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70203" name="Google Shape;70203;p35"/>
          <p:cNvGrpSpPr/>
          <p:nvPr/>
        </p:nvGrpSpPr>
        <p:grpSpPr>
          <a:xfrm>
            <a:off x="938388" y="1280713"/>
            <a:ext cx="639475" cy="922350"/>
            <a:chOff x="938388" y="1280713"/>
            <a:chExt cx="639475" cy="922350"/>
          </a:xfrm>
        </p:grpSpPr>
        <p:sp>
          <p:nvSpPr>
            <p:cNvPr id="70204" name="Google Shape;70204;p35"/>
            <p:cNvSpPr/>
            <p:nvPr/>
          </p:nvSpPr>
          <p:spPr>
            <a:xfrm>
              <a:off x="938388" y="1280713"/>
              <a:ext cx="639475" cy="922350"/>
            </a:xfrm>
            <a:custGeom>
              <a:avLst/>
              <a:gdLst/>
              <a:ahLst/>
              <a:cxnLst/>
              <a:rect l="l" t="t" r="r" b="b"/>
              <a:pathLst>
                <a:path w="25579" h="36894" extrusionOk="0">
                  <a:moveTo>
                    <a:pt x="13799" y="0"/>
                  </a:moveTo>
                  <a:lnTo>
                    <a:pt x="0" y="10113"/>
                  </a:lnTo>
                  <a:lnTo>
                    <a:pt x="5832" y="16124"/>
                  </a:lnTo>
                  <a:lnTo>
                    <a:pt x="14757" y="9431"/>
                  </a:lnTo>
                  <a:lnTo>
                    <a:pt x="13937" y="36893"/>
                  </a:lnTo>
                  <a:lnTo>
                    <a:pt x="25579" y="32932"/>
                  </a:lnTo>
                  <a:lnTo>
                    <a:pt x="21555" y="802"/>
                  </a:lnTo>
                  <a:lnTo>
                    <a:pt x="137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5" name="Google Shape;70205;p35"/>
            <p:cNvSpPr/>
            <p:nvPr/>
          </p:nvSpPr>
          <p:spPr>
            <a:xfrm>
              <a:off x="1446738" y="1421038"/>
              <a:ext cx="94500" cy="665550"/>
            </a:xfrm>
            <a:custGeom>
              <a:avLst/>
              <a:gdLst/>
              <a:ahLst/>
              <a:cxnLst/>
              <a:rect l="l" t="t" r="r" b="b"/>
              <a:pathLst>
                <a:path w="3780" h="26622" extrusionOk="0">
                  <a:moveTo>
                    <a:pt x="1" y="0"/>
                  </a:moveTo>
                  <a:lnTo>
                    <a:pt x="687" y="26621"/>
                  </a:lnTo>
                  <a:lnTo>
                    <a:pt x="3780" y="257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06" name="Google Shape;70206;p35"/>
          <p:cNvGrpSpPr/>
          <p:nvPr/>
        </p:nvGrpSpPr>
        <p:grpSpPr>
          <a:xfrm>
            <a:off x="7417813" y="1371475"/>
            <a:ext cx="767975" cy="890200"/>
            <a:chOff x="7417813" y="1371475"/>
            <a:chExt cx="767975" cy="890200"/>
          </a:xfrm>
        </p:grpSpPr>
        <p:sp>
          <p:nvSpPr>
            <p:cNvPr id="70207" name="Google Shape;70207;p35"/>
            <p:cNvSpPr/>
            <p:nvPr/>
          </p:nvSpPr>
          <p:spPr>
            <a:xfrm>
              <a:off x="7417813" y="1371475"/>
              <a:ext cx="767975" cy="890200"/>
            </a:xfrm>
            <a:custGeom>
              <a:avLst/>
              <a:gdLst/>
              <a:ahLst/>
              <a:cxnLst/>
              <a:rect l="l" t="t" r="r" b="b"/>
              <a:pathLst>
                <a:path w="30719" h="35608" extrusionOk="0">
                  <a:moveTo>
                    <a:pt x="14724" y="1"/>
                  </a:moveTo>
                  <a:cubicBezTo>
                    <a:pt x="9586" y="1"/>
                    <a:pt x="4023" y="1835"/>
                    <a:pt x="0" y="5354"/>
                  </a:cubicBezTo>
                  <a:lnTo>
                    <a:pt x="5010" y="12239"/>
                  </a:lnTo>
                  <a:cubicBezTo>
                    <a:pt x="5010" y="12239"/>
                    <a:pt x="9491" y="8115"/>
                    <a:pt x="13948" y="8115"/>
                  </a:cubicBezTo>
                  <a:cubicBezTo>
                    <a:pt x="15634" y="8115"/>
                    <a:pt x="17316" y="8706"/>
                    <a:pt x="18751" y="10333"/>
                  </a:cubicBezTo>
                  <a:cubicBezTo>
                    <a:pt x="23978" y="16261"/>
                    <a:pt x="2754" y="26349"/>
                    <a:pt x="2754" y="26349"/>
                  </a:cubicBezTo>
                  <a:lnTo>
                    <a:pt x="763" y="34170"/>
                  </a:lnTo>
                  <a:lnTo>
                    <a:pt x="27753" y="35607"/>
                  </a:lnTo>
                  <a:lnTo>
                    <a:pt x="28635" y="26164"/>
                  </a:lnTo>
                  <a:lnTo>
                    <a:pt x="12966" y="27647"/>
                  </a:lnTo>
                  <a:cubicBezTo>
                    <a:pt x="12966" y="27647"/>
                    <a:pt x="30718" y="18760"/>
                    <a:pt x="28049" y="8395"/>
                  </a:cubicBezTo>
                  <a:cubicBezTo>
                    <a:pt x="26584" y="2709"/>
                    <a:pt x="20967" y="1"/>
                    <a:pt x="14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8" name="Google Shape;70208;p35"/>
            <p:cNvSpPr/>
            <p:nvPr/>
          </p:nvSpPr>
          <p:spPr>
            <a:xfrm>
              <a:off x="7494013" y="1422125"/>
              <a:ext cx="439825" cy="119650"/>
            </a:xfrm>
            <a:custGeom>
              <a:avLst/>
              <a:gdLst/>
              <a:ahLst/>
              <a:cxnLst/>
              <a:rect l="l" t="t" r="r" b="b"/>
              <a:pathLst>
                <a:path w="17593" h="4786" extrusionOk="0">
                  <a:moveTo>
                    <a:pt x="8643" y="1"/>
                  </a:moveTo>
                  <a:cubicBezTo>
                    <a:pt x="6036" y="1"/>
                    <a:pt x="3057" y="686"/>
                    <a:pt x="1" y="2743"/>
                  </a:cubicBezTo>
                  <a:lnTo>
                    <a:pt x="1332" y="4786"/>
                  </a:lnTo>
                  <a:cubicBezTo>
                    <a:pt x="1332" y="4786"/>
                    <a:pt x="6302" y="1532"/>
                    <a:pt x="11975" y="1532"/>
                  </a:cubicBezTo>
                  <a:cubicBezTo>
                    <a:pt x="13790" y="1532"/>
                    <a:pt x="15676" y="1865"/>
                    <a:pt x="17495" y="2743"/>
                  </a:cubicBezTo>
                  <a:cubicBezTo>
                    <a:pt x="17497" y="2744"/>
                    <a:pt x="17498" y="2744"/>
                    <a:pt x="17499" y="2744"/>
                  </a:cubicBezTo>
                  <a:cubicBezTo>
                    <a:pt x="17593" y="2744"/>
                    <a:pt x="13860" y="1"/>
                    <a:pt x="86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9" name="Google Shape;70209;p35"/>
            <p:cNvSpPr/>
            <p:nvPr/>
          </p:nvSpPr>
          <p:spPr>
            <a:xfrm>
              <a:off x="7477413" y="2113300"/>
              <a:ext cx="598275" cy="110075"/>
            </a:xfrm>
            <a:custGeom>
              <a:avLst/>
              <a:gdLst/>
              <a:ahLst/>
              <a:cxnLst/>
              <a:rect l="l" t="t" r="r" b="b"/>
              <a:pathLst>
                <a:path w="23931" h="4403" extrusionOk="0">
                  <a:moveTo>
                    <a:pt x="1285" y="0"/>
                  </a:moveTo>
                  <a:lnTo>
                    <a:pt x="0" y="3159"/>
                  </a:lnTo>
                  <a:lnTo>
                    <a:pt x="23931" y="4402"/>
                  </a:lnTo>
                  <a:lnTo>
                    <a:pt x="12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10" name="Google Shape;70210;p35"/>
          <p:cNvGrpSpPr/>
          <p:nvPr/>
        </p:nvGrpSpPr>
        <p:grpSpPr>
          <a:xfrm>
            <a:off x="1014200" y="3391325"/>
            <a:ext cx="641375" cy="849575"/>
            <a:chOff x="1014200" y="3391325"/>
            <a:chExt cx="641375" cy="849575"/>
          </a:xfrm>
        </p:grpSpPr>
        <p:sp>
          <p:nvSpPr>
            <p:cNvPr id="70211" name="Google Shape;70211;p35"/>
            <p:cNvSpPr/>
            <p:nvPr/>
          </p:nvSpPr>
          <p:spPr>
            <a:xfrm>
              <a:off x="1014200" y="3391325"/>
              <a:ext cx="641375" cy="849575"/>
            </a:xfrm>
            <a:custGeom>
              <a:avLst/>
              <a:gdLst/>
              <a:ahLst/>
              <a:cxnLst/>
              <a:rect l="l" t="t" r="r" b="b"/>
              <a:pathLst>
                <a:path w="25655" h="33983" extrusionOk="0">
                  <a:moveTo>
                    <a:pt x="18149" y="1"/>
                  </a:moveTo>
                  <a:lnTo>
                    <a:pt x="0" y="3044"/>
                  </a:lnTo>
                  <a:lnTo>
                    <a:pt x="1315" y="10553"/>
                  </a:lnTo>
                  <a:lnTo>
                    <a:pt x="11735" y="9543"/>
                  </a:lnTo>
                  <a:lnTo>
                    <a:pt x="11735" y="9543"/>
                  </a:lnTo>
                  <a:lnTo>
                    <a:pt x="8772" y="15131"/>
                  </a:lnTo>
                  <a:lnTo>
                    <a:pt x="15340" y="16896"/>
                  </a:lnTo>
                  <a:cubicBezTo>
                    <a:pt x="15340" y="16896"/>
                    <a:pt x="20890" y="20546"/>
                    <a:pt x="17126" y="26011"/>
                  </a:cubicBezTo>
                  <a:cubicBezTo>
                    <a:pt x="16110" y="27486"/>
                    <a:pt x="14841" y="28024"/>
                    <a:pt x="13529" y="28024"/>
                  </a:cubicBezTo>
                  <a:cubicBezTo>
                    <a:pt x="9982" y="28024"/>
                    <a:pt x="6125" y="24084"/>
                    <a:pt x="6125" y="24084"/>
                  </a:cubicBezTo>
                  <a:lnTo>
                    <a:pt x="2121" y="28017"/>
                  </a:lnTo>
                  <a:cubicBezTo>
                    <a:pt x="2121" y="28017"/>
                    <a:pt x="8708" y="33983"/>
                    <a:pt x="15510" y="33983"/>
                  </a:cubicBezTo>
                  <a:cubicBezTo>
                    <a:pt x="16083" y="33983"/>
                    <a:pt x="16658" y="33940"/>
                    <a:pt x="17230" y="33849"/>
                  </a:cubicBezTo>
                  <a:cubicBezTo>
                    <a:pt x="24596" y="32669"/>
                    <a:pt x="25655" y="24709"/>
                    <a:pt x="24729" y="21243"/>
                  </a:cubicBezTo>
                  <a:cubicBezTo>
                    <a:pt x="23804" y="17775"/>
                    <a:pt x="22287" y="14938"/>
                    <a:pt x="17011" y="12240"/>
                  </a:cubicBezTo>
                  <a:cubicBezTo>
                    <a:pt x="17047" y="12149"/>
                    <a:pt x="20424" y="5029"/>
                    <a:pt x="20424" y="5029"/>
                  </a:cubicBezTo>
                  <a:lnTo>
                    <a:pt x="1814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2" name="Google Shape;70212;p35"/>
            <p:cNvSpPr/>
            <p:nvPr/>
          </p:nvSpPr>
          <p:spPr>
            <a:xfrm>
              <a:off x="1057425" y="3437050"/>
              <a:ext cx="384325" cy="140725"/>
            </a:xfrm>
            <a:custGeom>
              <a:avLst/>
              <a:gdLst/>
              <a:ahLst/>
              <a:cxnLst/>
              <a:rect l="l" t="t" r="r" b="b"/>
              <a:pathLst>
                <a:path w="15373" h="5629" extrusionOk="0">
                  <a:moveTo>
                    <a:pt x="15372" y="0"/>
                  </a:moveTo>
                  <a:lnTo>
                    <a:pt x="0" y="2293"/>
                  </a:lnTo>
                  <a:lnTo>
                    <a:pt x="532" y="5629"/>
                  </a:lnTo>
                  <a:lnTo>
                    <a:pt x="153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3" name="Google Shape;70213;p35"/>
            <p:cNvSpPr/>
            <p:nvPr/>
          </p:nvSpPr>
          <p:spPr>
            <a:xfrm>
              <a:off x="1271125" y="3949200"/>
              <a:ext cx="340800" cy="253950"/>
            </a:xfrm>
            <a:custGeom>
              <a:avLst/>
              <a:gdLst/>
              <a:ahLst/>
              <a:cxnLst/>
              <a:rect l="l" t="t" r="r" b="b"/>
              <a:pathLst>
                <a:path w="13632" h="10158" extrusionOk="0">
                  <a:moveTo>
                    <a:pt x="13631" y="1"/>
                  </a:moveTo>
                  <a:lnTo>
                    <a:pt x="13631" y="1"/>
                  </a:lnTo>
                  <a:cubicBezTo>
                    <a:pt x="11777" y="7235"/>
                    <a:pt x="6912" y="8135"/>
                    <a:pt x="4607" y="8135"/>
                  </a:cubicBezTo>
                  <a:cubicBezTo>
                    <a:pt x="3844" y="8135"/>
                    <a:pt x="3362" y="8036"/>
                    <a:pt x="3362" y="8036"/>
                  </a:cubicBezTo>
                  <a:lnTo>
                    <a:pt x="1" y="9405"/>
                  </a:lnTo>
                  <a:cubicBezTo>
                    <a:pt x="1753" y="9930"/>
                    <a:pt x="3280" y="10158"/>
                    <a:pt x="4611" y="10158"/>
                  </a:cubicBezTo>
                  <a:cubicBezTo>
                    <a:pt x="13493" y="10158"/>
                    <a:pt x="13631" y="2"/>
                    <a:pt x="136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14" name="Google Shape;70214;p35"/>
          <p:cNvGrpSpPr/>
          <p:nvPr/>
        </p:nvGrpSpPr>
        <p:grpSpPr>
          <a:xfrm>
            <a:off x="7629025" y="3119750"/>
            <a:ext cx="362500" cy="561150"/>
            <a:chOff x="7629025" y="3119750"/>
            <a:chExt cx="362500" cy="561150"/>
          </a:xfrm>
        </p:grpSpPr>
        <p:sp>
          <p:nvSpPr>
            <p:cNvPr id="70215" name="Google Shape;70215;p35"/>
            <p:cNvSpPr/>
            <p:nvPr/>
          </p:nvSpPr>
          <p:spPr>
            <a:xfrm>
              <a:off x="7629025" y="3119750"/>
              <a:ext cx="345550" cy="345575"/>
            </a:xfrm>
            <a:custGeom>
              <a:avLst/>
              <a:gdLst/>
              <a:ahLst/>
              <a:cxnLst/>
              <a:rect l="l" t="t" r="r" b="b"/>
              <a:pathLst>
                <a:path w="13822" h="13823" extrusionOk="0">
                  <a:moveTo>
                    <a:pt x="6912" y="0"/>
                  </a:moveTo>
                  <a:lnTo>
                    <a:pt x="1" y="3550"/>
                  </a:lnTo>
                  <a:lnTo>
                    <a:pt x="2803" y="10368"/>
                  </a:lnTo>
                  <a:lnTo>
                    <a:pt x="1402" y="13822"/>
                  </a:lnTo>
                  <a:lnTo>
                    <a:pt x="1402" y="13822"/>
                  </a:lnTo>
                  <a:lnTo>
                    <a:pt x="13822" y="7659"/>
                  </a:lnTo>
                  <a:lnTo>
                    <a:pt x="10833" y="6725"/>
                  </a:lnTo>
                  <a:lnTo>
                    <a:pt x="69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6" name="Google Shape;70216;p35"/>
            <p:cNvSpPr/>
            <p:nvPr/>
          </p:nvSpPr>
          <p:spPr>
            <a:xfrm>
              <a:off x="7801800" y="3372050"/>
              <a:ext cx="189725" cy="308850"/>
            </a:xfrm>
            <a:custGeom>
              <a:avLst/>
              <a:gdLst/>
              <a:ahLst/>
              <a:cxnLst/>
              <a:rect l="l" t="t" r="r" b="b"/>
              <a:pathLst>
                <a:path w="7589" h="12354" extrusionOk="0">
                  <a:moveTo>
                    <a:pt x="2010" y="1"/>
                  </a:moveTo>
                  <a:lnTo>
                    <a:pt x="1" y="997"/>
                  </a:lnTo>
                  <a:lnTo>
                    <a:pt x="7588" y="12353"/>
                  </a:lnTo>
                  <a:lnTo>
                    <a:pt x="20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7" name="Google Shape;70217;p35"/>
            <p:cNvSpPr/>
            <p:nvPr/>
          </p:nvSpPr>
          <p:spPr>
            <a:xfrm>
              <a:off x="7660775" y="3176625"/>
              <a:ext cx="72725" cy="174925"/>
            </a:xfrm>
            <a:custGeom>
              <a:avLst/>
              <a:gdLst/>
              <a:ahLst/>
              <a:cxnLst/>
              <a:rect l="l" t="t" r="r" b="b"/>
              <a:pathLst>
                <a:path w="2909" h="6997" extrusionOk="0">
                  <a:moveTo>
                    <a:pt x="2908" y="0"/>
                  </a:moveTo>
                  <a:lnTo>
                    <a:pt x="1" y="1408"/>
                  </a:lnTo>
                  <a:lnTo>
                    <a:pt x="2273" y="6996"/>
                  </a:lnTo>
                  <a:lnTo>
                    <a:pt x="29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18" name="Google Shape;70218;p35"/>
          <p:cNvGrpSpPr/>
          <p:nvPr/>
        </p:nvGrpSpPr>
        <p:grpSpPr>
          <a:xfrm>
            <a:off x="5673350" y="-71375"/>
            <a:ext cx="1311025" cy="1352100"/>
            <a:chOff x="5673350" y="-71375"/>
            <a:chExt cx="1311025" cy="1352100"/>
          </a:xfrm>
        </p:grpSpPr>
        <p:sp>
          <p:nvSpPr>
            <p:cNvPr id="70219" name="Google Shape;70219;p35"/>
            <p:cNvSpPr/>
            <p:nvPr/>
          </p:nvSpPr>
          <p:spPr>
            <a:xfrm>
              <a:off x="6051000" y="-60625"/>
              <a:ext cx="893975" cy="900075"/>
            </a:xfrm>
            <a:custGeom>
              <a:avLst/>
              <a:gdLst/>
              <a:ahLst/>
              <a:cxnLst/>
              <a:rect l="l" t="t" r="r" b="b"/>
              <a:pathLst>
                <a:path w="35759" h="36003" extrusionOk="0">
                  <a:moveTo>
                    <a:pt x="3255" y="0"/>
                  </a:moveTo>
                  <a:lnTo>
                    <a:pt x="1" y="34747"/>
                  </a:lnTo>
                  <a:lnTo>
                    <a:pt x="32547" y="36002"/>
                  </a:lnTo>
                  <a:lnTo>
                    <a:pt x="35759" y="936"/>
                  </a:lnTo>
                  <a:lnTo>
                    <a:pt x="32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0" name="Google Shape;70220;p35"/>
            <p:cNvSpPr/>
            <p:nvPr/>
          </p:nvSpPr>
          <p:spPr>
            <a:xfrm>
              <a:off x="6074150" y="-71375"/>
              <a:ext cx="910225" cy="921550"/>
            </a:xfrm>
            <a:custGeom>
              <a:avLst/>
              <a:gdLst/>
              <a:ahLst/>
              <a:cxnLst/>
              <a:rect l="l" t="t" r="r" b="b"/>
              <a:pathLst>
                <a:path w="36409" h="36862" extrusionOk="0">
                  <a:moveTo>
                    <a:pt x="27741" y="1"/>
                  </a:moveTo>
                  <a:lnTo>
                    <a:pt x="0" y="3393"/>
                  </a:lnTo>
                  <a:lnTo>
                    <a:pt x="9442" y="36862"/>
                  </a:lnTo>
                  <a:lnTo>
                    <a:pt x="36409" y="30814"/>
                  </a:lnTo>
                  <a:lnTo>
                    <a:pt x="277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1" name="Google Shape;70221;p35"/>
            <p:cNvSpPr/>
            <p:nvPr/>
          </p:nvSpPr>
          <p:spPr>
            <a:xfrm>
              <a:off x="5673350" y="337125"/>
              <a:ext cx="961750" cy="943600"/>
            </a:xfrm>
            <a:custGeom>
              <a:avLst/>
              <a:gdLst/>
              <a:ahLst/>
              <a:cxnLst/>
              <a:rect l="l" t="t" r="r" b="b"/>
              <a:pathLst>
                <a:path w="38470" h="37744" extrusionOk="0">
                  <a:moveTo>
                    <a:pt x="14672" y="1"/>
                  </a:moveTo>
                  <a:lnTo>
                    <a:pt x="9646" y="2226"/>
                  </a:lnTo>
                  <a:cubicBezTo>
                    <a:pt x="6638" y="9762"/>
                    <a:pt x="1" y="26498"/>
                    <a:pt x="368" y="26498"/>
                  </a:cubicBezTo>
                  <a:cubicBezTo>
                    <a:pt x="372" y="26498"/>
                    <a:pt x="377" y="26496"/>
                    <a:pt x="383" y="26492"/>
                  </a:cubicBezTo>
                  <a:cubicBezTo>
                    <a:pt x="396" y="26482"/>
                    <a:pt x="422" y="26477"/>
                    <a:pt x="459" y="26477"/>
                  </a:cubicBezTo>
                  <a:cubicBezTo>
                    <a:pt x="2241" y="26477"/>
                    <a:pt x="30205" y="37743"/>
                    <a:pt x="30205" y="37743"/>
                  </a:cubicBezTo>
                  <a:lnTo>
                    <a:pt x="38469" y="9140"/>
                  </a:lnTo>
                  <a:lnTo>
                    <a:pt x="146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2" name="Google Shape;70222;p35"/>
            <p:cNvSpPr/>
            <p:nvPr/>
          </p:nvSpPr>
          <p:spPr>
            <a:xfrm>
              <a:off x="5914475" y="337125"/>
              <a:ext cx="125700" cy="110625"/>
            </a:xfrm>
            <a:custGeom>
              <a:avLst/>
              <a:gdLst/>
              <a:ahLst/>
              <a:cxnLst/>
              <a:rect l="l" t="t" r="r" b="b"/>
              <a:pathLst>
                <a:path w="5028" h="4425" extrusionOk="0">
                  <a:moveTo>
                    <a:pt x="5027" y="1"/>
                  </a:moveTo>
                  <a:lnTo>
                    <a:pt x="1" y="2227"/>
                  </a:lnTo>
                  <a:lnTo>
                    <a:pt x="4120" y="4425"/>
                  </a:lnTo>
                  <a:lnTo>
                    <a:pt x="50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23" name="Google Shape;70223;p35"/>
          <p:cNvSpPr/>
          <p:nvPr/>
        </p:nvSpPr>
        <p:spPr>
          <a:xfrm>
            <a:off x="1937400" y="1637425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24" name="Google Shape;70224;p35"/>
          <p:cNvSpPr/>
          <p:nvPr/>
        </p:nvSpPr>
        <p:spPr>
          <a:xfrm>
            <a:off x="8031450" y="2808075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25" name="Google Shape;70225;p35"/>
          <p:cNvSpPr/>
          <p:nvPr/>
        </p:nvSpPr>
        <p:spPr>
          <a:xfrm>
            <a:off x="5311800" y="4328525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26" name="Google Shape;70226;p35"/>
          <p:cNvSpPr/>
          <p:nvPr/>
        </p:nvSpPr>
        <p:spPr>
          <a:xfrm>
            <a:off x="7310150" y="839438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27" name="Google Shape;70227;p35"/>
          <p:cNvSpPr/>
          <p:nvPr/>
        </p:nvSpPr>
        <p:spPr>
          <a:xfrm>
            <a:off x="830725" y="2895238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28" name="Google Shape;70228;p35"/>
          <p:cNvSpPr/>
          <p:nvPr/>
        </p:nvSpPr>
        <p:spPr>
          <a:xfrm>
            <a:off x="3971500" y="4465988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30" name="Google Shape;70130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2"/>
                </a:solidFill>
              </a:rPr>
              <a:t>DATA</a:t>
            </a:r>
            <a:r>
              <a:rPr lang="en" dirty="0"/>
              <a:t> ANALYTICS (ALL TASKS) </a:t>
            </a:r>
            <a:endParaRPr dirty="0"/>
          </a:p>
        </p:txBody>
      </p:sp>
      <p:sp>
        <p:nvSpPr>
          <p:cNvPr id="70131" name="Google Shape;70131;p32"/>
          <p:cNvSpPr txBox="1">
            <a:spLocks noGrp="1"/>
          </p:cNvSpPr>
          <p:nvPr>
            <p:ph type="body" idx="1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Có vài bước chính trong “</a:t>
            </a:r>
            <a:r>
              <a:rPr lang="en-US" dirty="0"/>
              <a:t>a</a:t>
            </a:r>
            <a:r>
              <a:rPr lang="vi-VN" dirty="0"/>
              <a:t>nalyz</a:t>
            </a:r>
            <a:r>
              <a:rPr lang="en-US" dirty="0" err="1"/>
              <a:t>ing</a:t>
            </a:r>
            <a:r>
              <a:rPr lang="vi-VN" dirty="0"/>
              <a:t>” a</a:t>
            </a:r>
            <a:r>
              <a:rPr lang="en-US" dirty="0"/>
              <a:t>.</a:t>
            </a:r>
            <a:r>
              <a:rPr lang="vi-VN" dirty="0"/>
              <a:t>k</a:t>
            </a:r>
            <a:r>
              <a:rPr lang="en-US" dirty="0"/>
              <a:t>.</a:t>
            </a:r>
            <a:r>
              <a:rPr lang="vi-VN" dirty="0"/>
              <a:t>a. </a:t>
            </a:r>
            <a:r>
              <a:rPr lang="en-US" b="1" dirty="0">
                <a:solidFill>
                  <a:schemeClr val="accent3"/>
                </a:solidFill>
              </a:rPr>
              <a:t>Data analytics</a:t>
            </a:r>
            <a:r>
              <a:rPr lang="en" dirty="0"/>
              <a:t>:</a:t>
            </a:r>
            <a:endParaRPr dirty="0"/>
          </a:p>
          <a:p>
            <a:pPr marL="161925" lvl="0" indent="0" algn="l" rtl="0">
              <a:spcBef>
                <a:spcPts val="1600"/>
              </a:spcBef>
              <a:spcAft>
                <a:spcPts val="0"/>
              </a:spcAft>
              <a:buSzPts val="1050"/>
              <a:buNone/>
            </a:pPr>
            <a:r>
              <a:rPr lang="en" b="1" dirty="0">
                <a:solidFill>
                  <a:srgbClr val="FFC480"/>
                </a:solidFill>
              </a:rPr>
              <a:t>Bước 0</a:t>
            </a:r>
            <a:r>
              <a:rPr lang="en" dirty="0"/>
              <a:t>: </a:t>
            </a:r>
            <a:r>
              <a:rPr lang="en-US" dirty="0"/>
              <a:t>Collect data</a:t>
            </a:r>
            <a:r>
              <a:rPr lang="en" dirty="0"/>
              <a:t>.</a:t>
            </a:r>
            <a:endParaRPr b="1" dirty="0"/>
          </a:p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en" b="1" dirty="0">
                <a:solidFill>
                  <a:srgbClr val="FFC480"/>
                </a:solidFill>
              </a:rPr>
              <a:t>Bước 1</a:t>
            </a:r>
            <a:r>
              <a:rPr lang="en" dirty="0"/>
              <a:t>: </a:t>
            </a:r>
            <a:r>
              <a:rPr lang="en-US" b="1" dirty="0">
                <a:solidFill>
                  <a:srgbClr val="FFC480"/>
                </a:solidFill>
              </a:rPr>
              <a:t>Exploratory data analysis (EDA)</a:t>
            </a:r>
            <a:r>
              <a:rPr lang="en" dirty="0"/>
              <a:t>.</a:t>
            </a:r>
            <a:endParaRPr dirty="0"/>
          </a:p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en-US" dirty="0">
                <a:solidFill>
                  <a:schemeClr val="bg1"/>
                </a:solidFill>
              </a:rPr>
              <a:t>Còn </a:t>
            </a:r>
            <a:r>
              <a:rPr lang="en-US" dirty="0" err="1">
                <a:solidFill>
                  <a:schemeClr val="bg1"/>
                </a:solidFill>
              </a:rPr>
              <a:t>gọi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là</a:t>
            </a:r>
            <a:r>
              <a:rPr lang="en-US" dirty="0">
                <a:solidFill>
                  <a:schemeClr val="bg1"/>
                </a:solidFill>
              </a:rPr>
              <a:t> “</a:t>
            </a:r>
            <a:r>
              <a:rPr lang="vi-VN" dirty="0">
                <a:solidFill>
                  <a:schemeClr val="bg1"/>
                </a:solidFill>
              </a:rPr>
              <a:t>Data profiling</a:t>
            </a:r>
            <a:r>
              <a:rPr lang="en-US" dirty="0">
                <a:solidFill>
                  <a:schemeClr val="bg1"/>
                </a:solidFill>
              </a:rPr>
              <a:t>”, </a:t>
            </a:r>
            <a:r>
              <a:rPr lang="en-US" dirty="0" err="1">
                <a:solidFill>
                  <a:schemeClr val="bg1"/>
                </a:solidFill>
              </a:rPr>
              <a:t>mục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đích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là</a:t>
            </a:r>
            <a:r>
              <a:rPr lang="vi-VN" dirty="0">
                <a:solidFill>
                  <a:schemeClr val="bg1"/>
                </a:solidFill>
              </a:rPr>
              <a:t> để cho team hiểu hơn về cái dataset này, đào sâu </a:t>
            </a:r>
            <a:r>
              <a:rPr lang="en-US" dirty="0" err="1">
                <a:solidFill>
                  <a:schemeClr val="bg1"/>
                </a:solidFill>
              </a:rPr>
              <a:t>được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vi-VN" dirty="0">
                <a:solidFill>
                  <a:schemeClr val="bg1"/>
                </a:solidFill>
              </a:rPr>
              <a:t>càng tốt. Các task cụ thể là:</a:t>
            </a:r>
            <a:r>
              <a:rPr lang="vi-VN" b="1" u="sng" dirty="0">
                <a:solidFill>
                  <a:schemeClr val="accent3"/>
                </a:solidFill>
              </a:rPr>
              <a:t> </a:t>
            </a:r>
            <a:r>
              <a:rPr lang="en" dirty="0"/>
              <a:t> </a:t>
            </a:r>
            <a:endParaRPr dirty="0"/>
          </a:p>
          <a:p>
            <a:pPr marL="822960" lvl="0" indent="-203835" algn="l" rtl="0">
              <a:spcBef>
                <a:spcPts val="0"/>
              </a:spcBef>
              <a:spcAft>
                <a:spcPts val="0"/>
              </a:spcAft>
              <a:buSzPts val="1050"/>
              <a:buFont typeface="Work Sans"/>
              <a:buChar char="●"/>
            </a:pPr>
            <a:r>
              <a:rPr lang="en-US" b="1" dirty="0">
                <a:solidFill>
                  <a:srgbClr val="FFC480"/>
                </a:solidFill>
              </a:rPr>
              <a:t>Data cleaning</a:t>
            </a:r>
            <a:r>
              <a:rPr lang="en-US" dirty="0"/>
              <a:t>: check duplicate rows, check NA values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xoá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fill </a:t>
            </a:r>
            <a:r>
              <a:rPr lang="en-US" dirty="0" err="1"/>
              <a:t>mấy</a:t>
            </a:r>
            <a:r>
              <a:rPr lang="en-US" dirty="0"/>
              <a:t> ô data </a:t>
            </a:r>
            <a:r>
              <a:rPr lang="en-US" dirty="0" err="1"/>
              <a:t>trống</a:t>
            </a:r>
            <a:r>
              <a:rPr lang="en-US" dirty="0"/>
              <a:t>, check </a:t>
            </a:r>
            <a:r>
              <a:rPr lang="en-US" dirty="0" err="1"/>
              <a:t>mấy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sai</a:t>
            </a:r>
            <a:r>
              <a:rPr lang="en-US" dirty="0"/>
              <a:t>,…</a:t>
            </a:r>
            <a:endParaRPr dirty="0"/>
          </a:p>
          <a:p>
            <a:pPr marL="822960" lvl="0" indent="-203835" algn="l" rtl="0">
              <a:spcBef>
                <a:spcPts val="0"/>
              </a:spcBef>
              <a:spcAft>
                <a:spcPts val="0"/>
              </a:spcAft>
              <a:buSzPts val="1050"/>
              <a:buFont typeface="Work Sans"/>
              <a:buChar char="●"/>
            </a:pPr>
            <a:r>
              <a:rPr lang="en-US" b="1" dirty="0">
                <a:solidFill>
                  <a:srgbClr val="FFC480"/>
                </a:solidFill>
              </a:rPr>
              <a:t>Statistical analysis</a:t>
            </a:r>
            <a:r>
              <a:rPr lang="en-US" dirty="0"/>
              <a:t>: </a:t>
            </a:r>
            <a:r>
              <a:rPr lang="en-US" dirty="0" err="1"/>
              <a:t>cái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kê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, </a:t>
            </a:r>
            <a:r>
              <a:rPr lang="en-US" dirty="0" err="1"/>
              <a:t>gồm</a:t>
            </a:r>
            <a:r>
              <a:rPr lang="en-US" dirty="0"/>
              <a:t>: </a:t>
            </a:r>
          </a:p>
          <a:p>
            <a:pPr marL="790575" lvl="0" indent="-171450" algn="l" rtl="0">
              <a:spcBef>
                <a:spcPts val="0"/>
              </a:spcBef>
              <a:spcAft>
                <a:spcPts val="0"/>
              </a:spcAft>
              <a:buSzPts val="1050"/>
              <a:buFontTx/>
              <a:buChar char="-"/>
            </a:pPr>
            <a:r>
              <a:rPr lang="en-US" dirty="0"/>
              <a:t>Data </a:t>
            </a:r>
            <a:r>
              <a:rPr lang="en-US" dirty="0" err="1"/>
              <a:t>có</a:t>
            </a:r>
            <a:r>
              <a:rPr lang="en-US" dirty="0"/>
              <a:t> bao </a:t>
            </a:r>
            <a:r>
              <a:rPr lang="en-US" dirty="0" err="1"/>
              <a:t>nhiêu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, bao </a:t>
            </a:r>
            <a:r>
              <a:rPr lang="en-US" dirty="0" err="1"/>
              <a:t>nhiêu</a:t>
            </a:r>
            <a:r>
              <a:rPr lang="en-US" dirty="0"/>
              <a:t> </a:t>
            </a:r>
            <a:r>
              <a:rPr lang="en-US" dirty="0" err="1"/>
              <a:t>cột</a:t>
            </a:r>
            <a:r>
              <a:rPr lang="en-US" dirty="0"/>
              <a:t>? </a:t>
            </a:r>
            <a:r>
              <a:rPr lang="en-US" dirty="0" err="1"/>
              <a:t>Liệt</a:t>
            </a:r>
            <a:r>
              <a:rPr lang="en-US" dirty="0"/>
              <a:t> </a:t>
            </a:r>
            <a:r>
              <a:rPr lang="en-US" dirty="0" err="1"/>
              <a:t>kê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cột</a:t>
            </a:r>
            <a:r>
              <a:rPr lang="en-US" dirty="0"/>
              <a:t> (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variable/attribute) </a:t>
            </a:r>
            <a:r>
              <a:rPr lang="en-US" dirty="0" err="1"/>
              <a:t>chứa</a:t>
            </a:r>
            <a:r>
              <a:rPr lang="en-US" dirty="0"/>
              <a:t> data </a:t>
            </a:r>
            <a:r>
              <a:rPr lang="en-US" dirty="0" err="1"/>
              <a:t>gì</a:t>
            </a:r>
            <a:r>
              <a:rPr lang="en-US" dirty="0"/>
              <a:t> (short description + data type)</a:t>
            </a:r>
          </a:p>
          <a:p>
            <a:pPr marL="790575" lvl="0" indent="-171450" algn="l" rtl="0">
              <a:spcBef>
                <a:spcPts val="0"/>
              </a:spcBef>
              <a:spcAft>
                <a:spcPts val="0"/>
              </a:spcAft>
              <a:buSzPts val="1050"/>
              <a:buFontTx/>
              <a:buChar char="-"/>
            </a:pPr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làm</a:t>
            </a:r>
            <a:endParaRPr lang="en-US" dirty="0"/>
          </a:p>
          <a:p>
            <a:pPr marL="790575" lvl="0" indent="-171450" algn="l" rtl="0">
              <a:spcBef>
                <a:spcPts val="0"/>
              </a:spcBef>
              <a:spcAft>
                <a:spcPts val="0"/>
              </a:spcAft>
              <a:buSzPts val="1050"/>
              <a:buFontTx/>
              <a:buChar char="-"/>
            </a:pPr>
            <a:r>
              <a:rPr lang="vi-VN" b="1" dirty="0">
                <a:solidFill>
                  <a:srgbClr val="FFC480"/>
                </a:solidFill>
              </a:rPr>
              <a:t>Descriptive analysis</a:t>
            </a:r>
            <a:r>
              <a:rPr lang="vi-VN" dirty="0"/>
              <a:t>: Trong code thường sẽ có 1 cái bảng thống kê cho dataset, bảng đó để thống kê các </a:t>
            </a:r>
            <a:r>
              <a:rPr lang="vi-VN" b="1" dirty="0">
                <a:solidFill>
                  <a:srgbClr val="FFC480"/>
                </a:solidFill>
              </a:rPr>
              <a:t>numerical variable</a:t>
            </a:r>
            <a:r>
              <a:rPr lang="en-US" b="1" dirty="0">
                <a:solidFill>
                  <a:srgbClr val="FFC480"/>
                </a:solidFill>
              </a:rPr>
              <a:t>s </a:t>
            </a:r>
            <a:r>
              <a:rPr lang="en-US" dirty="0" err="1">
                <a:solidFill>
                  <a:schemeClr val="bg1"/>
                </a:solidFill>
              </a:rPr>
              <a:t>hoặc</a:t>
            </a:r>
            <a:r>
              <a:rPr lang="en-US" b="1" dirty="0">
                <a:solidFill>
                  <a:srgbClr val="FFC480"/>
                </a:solidFill>
              </a:rPr>
              <a:t> categorical variables</a:t>
            </a:r>
            <a:r>
              <a:rPr lang="vi-VN" dirty="0"/>
              <a:t>, </a:t>
            </a:r>
            <a:r>
              <a:rPr lang="en-US" dirty="0"/>
              <a:t>(</a:t>
            </a: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ở 2 slide </a:t>
            </a:r>
            <a:r>
              <a:rPr lang="en-US" dirty="0" err="1"/>
              <a:t>sau</a:t>
            </a:r>
            <a:r>
              <a:rPr lang="en-US" dirty="0"/>
              <a:t>)</a:t>
            </a:r>
          </a:p>
          <a:p>
            <a:pPr marL="822960" lvl="0" indent="-203835" algn="l" rtl="0">
              <a:spcBef>
                <a:spcPts val="0"/>
              </a:spcBef>
              <a:spcAft>
                <a:spcPts val="0"/>
              </a:spcAft>
              <a:buSzPts val="1050"/>
              <a:buFont typeface="Work Sans"/>
              <a:buChar char="●"/>
            </a:pPr>
            <a:r>
              <a:rPr lang="vi-VN" b="1" dirty="0">
                <a:solidFill>
                  <a:srgbClr val="FFC480"/>
                </a:solidFill>
              </a:rPr>
              <a:t>Visualization</a:t>
            </a:r>
            <a:r>
              <a:rPr lang="vi-VN" dirty="0"/>
              <a:t>: thực ra cái visualization này cũng để hỗ trợ cho bước ở trên,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vi-VN" dirty="0"/>
              <a:t>là </a:t>
            </a:r>
            <a:r>
              <a:rPr lang="vi-VN" dirty="0">
                <a:solidFill>
                  <a:schemeClr val="bg1"/>
                </a:solidFill>
              </a:rPr>
              <a:t>descriptive analysis </a:t>
            </a:r>
            <a:r>
              <a:rPr lang="vi-VN" dirty="0"/>
              <a:t>(quantitative and qualitative analysis)</a:t>
            </a:r>
            <a:r>
              <a:rPr lang="en-US" dirty="0"/>
              <a:t> (slide 7)</a:t>
            </a:r>
            <a:r>
              <a:rPr lang="vi-VN" dirty="0"/>
              <a:t>. </a:t>
            </a:r>
            <a:endParaRPr lang="en" dirty="0"/>
          </a:p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vi-VN" b="1" dirty="0">
                <a:solidFill>
                  <a:srgbClr val="FFC480"/>
                </a:solidFill>
              </a:rPr>
              <a:t>Bước </a:t>
            </a:r>
            <a:r>
              <a:rPr lang="en-US" b="1" dirty="0">
                <a:solidFill>
                  <a:srgbClr val="FFC480"/>
                </a:solidFill>
              </a:rPr>
              <a:t>2</a:t>
            </a:r>
            <a:r>
              <a:rPr lang="vi-VN" dirty="0"/>
              <a:t>: Model fitting</a:t>
            </a:r>
            <a:endParaRPr lang="en-US" dirty="0"/>
          </a:p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en-US" b="1" dirty="0" err="1">
                <a:solidFill>
                  <a:srgbClr val="FFC480"/>
                </a:solidFill>
              </a:rPr>
              <a:t>Bước</a:t>
            </a:r>
            <a:r>
              <a:rPr lang="en-US" b="1" dirty="0">
                <a:solidFill>
                  <a:srgbClr val="FFC480"/>
                </a:solidFill>
              </a:rPr>
              <a:t> 3</a:t>
            </a:r>
            <a:r>
              <a:rPr lang="en-US" dirty="0"/>
              <a:t>: Model evaluation </a:t>
            </a:r>
          </a:p>
          <a:p>
            <a:pPr marL="161925" lvl="0" indent="0" algn="l" rtl="0">
              <a:spcBef>
                <a:spcPts val="0"/>
              </a:spcBef>
              <a:spcAft>
                <a:spcPts val="0"/>
              </a:spcAft>
              <a:buSzPts val="1050"/>
              <a:buNone/>
            </a:pPr>
            <a:r>
              <a:rPr lang="en-US" dirty="0" err="1"/>
              <a:t>Bước</a:t>
            </a:r>
            <a:r>
              <a:rPr lang="en-US" dirty="0"/>
              <a:t> 0 </a:t>
            </a:r>
            <a:r>
              <a:rPr lang="en-US" dirty="0" err="1"/>
              <a:t>và</a:t>
            </a:r>
            <a:r>
              <a:rPr lang="en-US" dirty="0"/>
              <a:t> 1 </a:t>
            </a:r>
            <a:r>
              <a:rPr lang="en-US" dirty="0" err="1"/>
              <a:t>là</a:t>
            </a:r>
            <a:r>
              <a:rPr lang="en-US" dirty="0"/>
              <a:t> task 1 </a:t>
            </a:r>
            <a:r>
              <a:rPr lang="en-US" dirty="0" err="1"/>
              <a:t>và</a:t>
            </a:r>
            <a:r>
              <a:rPr lang="en-US" dirty="0"/>
              <a:t> 2, </a:t>
            </a:r>
            <a:r>
              <a:rPr lang="en-US" dirty="0" err="1"/>
              <a:t>bước</a:t>
            </a:r>
            <a:r>
              <a:rPr lang="en-US" dirty="0"/>
              <a:t> 2 </a:t>
            </a:r>
            <a:r>
              <a:rPr lang="en-US" dirty="0" err="1"/>
              <a:t>và</a:t>
            </a:r>
            <a:r>
              <a:rPr lang="en-US" dirty="0"/>
              <a:t> 3 </a:t>
            </a:r>
            <a:r>
              <a:rPr lang="en-US" dirty="0" err="1"/>
              <a:t>là</a:t>
            </a:r>
            <a:r>
              <a:rPr lang="en-US" dirty="0"/>
              <a:t> task 3 </a:t>
            </a:r>
            <a:r>
              <a:rPr lang="en-US" dirty="0" err="1"/>
              <a:t>và</a:t>
            </a:r>
            <a:r>
              <a:rPr lang="en-US" dirty="0"/>
              <a:t> 4.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70132" name="Google Shape;70132;p32"/>
          <p:cNvGrpSpPr/>
          <p:nvPr/>
        </p:nvGrpSpPr>
        <p:grpSpPr>
          <a:xfrm>
            <a:off x="5930325" y="-42825"/>
            <a:ext cx="1311025" cy="1352100"/>
            <a:chOff x="5930325" y="-42825"/>
            <a:chExt cx="1311025" cy="1352100"/>
          </a:xfrm>
        </p:grpSpPr>
        <p:sp>
          <p:nvSpPr>
            <p:cNvPr id="70133" name="Google Shape;70133;p32"/>
            <p:cNvSpPr/>
            <p:nvPr/>
          </p:nvSpPr>
          <p:spPr>
            <a:xfrm>
              <a:off x="6307975" y="-32075"/>
              <a:ext cx="893975" cy="900075"/>
            </a:xfrm>
            <a:custGeom>
              <a:avLst/>
              <a:gdLst/>
              <a:ahLst/>
              <a:cxnLst/>
              <a:rect l="l" t="t" r="r" b="b"/>
              <a:pathLst>
                <a:path w="35759" h="36003" extrusionOk="0">
                  <a:moveTo>
                    <a:pt x="3255" y="0"/>
                  </a:moveTo>
                  <a:lnTo>
                    <a:pt x="1" y="34747"/>
                  </a:lnTo>
                  <a:lnTo>
                    <a:pt x="32547" y="36002"/>
                  </a:lnTo>
                  <a:lnTo>
                    <a:pt x="35759" y="936"/>
                  </a:lnTo>
                  <a:lnTo>
                    <a:pt x="325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4" name="Google Shape;70134;p32"/>
            <p:cNvSpPr/>
            <p:nvPr/>
          </p:nvSpPr>
          <p:spPr>
            <a:xfrm>
              <a:off x="6331125" y="-42825"/>
              <a:ext cx="910225" cy="921550"/>
            </a:xfrm>
            <a:custGeom>
              <a:avLst/>
              <a:gdLst/>
              <a:ahLst/>
              <a:cxnLst/>
              <a:rect l="l" t="t" r="r" b="b"/>
              <a:pathLst>
                <a:path w="36409" h="36862" extrusionOk="0">
                  <a:moveTo>
                    <a:pt x="27741" y="1"/>
                  </a:moveTo>
                  <a:lnTo>
                    <a:pt x="0" y="3393"/>
                  </a:lnTo>
                  <a:lnTo>
                    <a:pt x="9442" y="36862"/>
                  </a:lnTo>
                  <a:lnTo>
                    <a:pt x="36409" y="30814"/>
                  </a:lnTo>
                  <a:lnTo>
                    <a:pt x="277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5" name="Google Shape;70135;p32"/>
            <p:cNvSpPr/>
            <p:nvPr/>
          </p:nvSpPr>
          <p:spPr>
            <a:xfrm>
              <a:off x="5930325" y="365675"/>
              <a:ext cx="961750" cy="943600"/>
            </a:xfrm>
            <a:custGeom>
              <a:avLst/>
              <a:gdLst/>
              <a:ahLst/>
              <a:cxnLst/>
              <a:rect l="l" t="t" r="r" b="b"/>
              <a:pathLst>
                <a:path w="38470" h="37744" extrusionOk="0">
                  <a:moveTo>
                    <a:pt x="14672" y="1"/>
                  </a:moveTo>
                  <a:lnTo>
                    <a:pt x="9646" y="2226"/>
                  </a:lnTo>
                  <a:cubicBezTo>
                    <a:pt x="6638" y="9762"/>
                    <a:pt x="1" y="26498"/>
                    <a:pt x="368" y="26498"/>
                  </a:cubicBezTo>
                  <a:cubicBezTo>
                    <a:pt x="372" y="26498"/>
                    <a:pt x="377" y="26496"/>
                    <a:pt x="383" y="26492"/>
                  </a:cubicBezTo>
                  <a:cubicBezTo>
                    <a:pt x="396" y="26482"/>
                    <a:pt x="422" y="26477"/>
                    <a:pt x="459" y="26477"/>
                  </a:cubicBezTo>
                  <a:cubicBezTo>
                    <a:pt x="2241" y="26477"/>
                    <a:pt x="30205" y="37743"/>
                    <a:pt x="30205" y="37743"/>
                  </a:cubicBezTo>
                  <a:lnTo>
                    <a:pt x="38469" y="9140"/>
                  </a:lnTo>
                  <a:lnTo>
                    <a:pt x="146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6" name="Google Shape;70136;p32"/>
            <p:cNvSpPr/>
            <p:nvPr/>
          </p:nvSpPr>
          <p:spPr>
            <a:xfrm>
              <a:off x="6171450" y="365675"/>
              <a:ext cx="125700" cy="110625"/>
            </a:xfrm>
            <a:custGeom>
              <a:avLst/>
              <a:gdLst/>
              <a:ahLst/>
              <a:cxnLst/>
              <a:rect l="l" t="t" r="r" b="b"/>
              <a:pathLst>
                <a:path w="5028" h="4425" extrusionOk="0">
                  <a:moveTo>
                    <a:pt x="5027" y="1"/>
                  </a:moveTo>
                  <a:lnTo>
                    <a:pt x="1" y="2227"/>
                  </a:lnTo>
                  <a:lnTo>
                    <a:pt x="4120" y="4425"/>
                  </a:lnTo>
                  <a:lnTo>
                    <a:pt x="50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37" name="Google Shape;70137;p32"/>
          <p:cNvGrpSpPr/>
          <p:nvPr/>
        </p:nvGrpSpPr>
        <p:grpSpPr>
          <a:xfrm>
            <a:off x="7467800" y="525050"/>
            <a:ext cx="335200" cy="594200"/>
            <a:chOff x="7467800" y="525050"/>
            <a:chExt cx="335200" cy="594200"/>
          </a:xfrm>
        </p:grpSpPr>
        <p:sp>
          <p:nvSpPr>
            <p:cNvPr id="70138" name="Google Shape;70138;p32"/>
            <p:cNvSpPr/>
            <p:nvPr/>
          </p:nvSpPr>
          <p:spPr>
            <a:xfrm>
              <a:off x="7467800" y="814400"/>
              <a:ext cx="335200" cy="304850"/>
            </a:xfrm>
            <a:custGeom>
              <a:avLst/>
              <a:gdLst/>
              <a:ahLst/>
              <a:cxnLst/>
              <a:rect l="l" t="t" r="r" b="b"/>
              <a:pathLst>
                <a:path w="13408" h="12194" extrusionOk="0">
                  <a:moveTo>
                    <a:pt x="1" y="0"/>
                  </a:moveTo>
                  <a:lnTo>
                    <a:pt x="1634" y="2672"/>
                  </a:lnTo>
                  <a:lnTo>
                    <a:pt x="160" y="10315"/>
                  </a:lnTo>
                  <a:lnTo>
                    <a:pt x="7698" y="12194"/>
                  </a:lnTo>
                  <a:lnTo>
                    <a:pt x="10077" y="5219"/>
                  </a:lnTo>
                  <a:lnTo>
                    <a:pt x="13407" y="35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9" name="Google Shape;70139;p32"/>
            <p:cNvSpPr/>
            <p:nvPr/>
          </p:nvSpPr>
          <p:spPr>
            <a:xfrm>
              <a:off x="7600125" y="525050"/>
              <a:ext cx="98375" cy="338600"/>
            </a:xfrm>
            <a:custGeom>
              <a:avLst/>
              <a:gdLst/>
              <a:ahLst/>
              <a:cxnLst/>
              <a:rect l="l" t="t" r="r" b="b"/>
              <a:pathLst>
                <a:path w="3935" h="13544" extrusionOk="0">
                  <a:moveTo>
                    <a:pt x="3935" y="0"/>
                  </a:moveTo>
                  <a:lnTo>
                    <a:pt x="0" y="12971"/>
                  </a:lnTo>
                  <a:lnTo>
                    <a:pt x="2167" y="13543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0" name="Google Shape;70140;p32"/>
            <p:cNvSpPr/>
            <p:nvPr/>
          </p:nvSpPr>
          <p:spPr>
            <a:xfrm>
              <a:off x="7560675" y="953275"/>
              <a:ext cx="127100" cy="142525"/>
            </a:xfrm>
            <a:custGeom>
              <a:avLst/>
              <a:gdLst/>
              <a:ahLst/>
              <a:cxnLst/>
              <a:rect l="l" t="t" r="r" b="b"/>
              <a:pathLst>
                <a:path w="5084" h="5701" extrusionOk="0">
                  <a:moveTo>
                    <a:pt x="5083" y="0"/>
                  </a:moveTo>
                  <a:lnTo>
                    <a:pt x="0" y="4848"/>
                  </a:lnTo>
                  <a:lnTo>
                    <a:pt x="3116" y="5701"/>
                  </a:lnTo>
                  <a:lnTo>
                    <a:pt x="50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41" name="Google Shape;70141;p32"/>
          <p:cNvSpPr/>
          <p:nvPr/>
        </p:nvSpPr>
        <p:spPr>
          <a:xfrm>
            <a:off x="5629750" y="402525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42" name="Google Shape;70142;p32"/>
          <p:cNvSpPr/>
          <p:nvPr/>
        </p:nvSpPr>
        <p:spPr>
          <a:xfrm>
            <a:off x="8128275" y="734613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050" name="Google Shape;72050;p47"/>
          <p:cNvGrpSpPr/>
          <p:nvPr/>
        </p:nvGrpSpPr>
        <p:grpSpPr>
          <a:xfrm>
            <a:off x="7524684" y="3839295"/>
            <a:ext cx="1329800" cy="1026925"/>
            <a:chOff x="7176800" y="3227650"/>
            <a:chExt cx="1329800" cy="1026925"/>
          </a:xfrm>
        </p:grpSpPr>
        <p:sp>
          <p:nvSpPr>
            <p:cNvPr id="72051" name="Google Shape;72051;p47"/>
            <p:cNvSpPr/>
            <p:nvPr/>
          </p:nvSpPr>
          <p:spPr>
            <a:xfrm flipH="1">
              <a:off x="7359950" y="3300175"/>
              <a:ext cx="1054900" cy="826950"/>
            </a:xfrm>
            <a:custGeom>
              <a:avLst/>
              <a:gdLst/>
              <a:ahLst/>
              <a:cxnLst/>
              <a:rect l="l" t="t" r="r" b="b"/>
              <a:pathLst>
                <a:path w="42196" h="33078" extrusionOk="0">
                  <a:moveTo>
                    <a:pt x="5013" y="0"/>
                  </a:moveTo>
                  <a:lnTo>
                    <a:pt x="0" y="5347"/>
                  </a:lnTo>
                  <a:lnTo>
                    <a:pt x="38712" y="33077"/>
                  </a:lnTo>
                  <a:lnTo>
                    <a:pt x="42195" y="28006"/>
                  </a:lnTo>
                  <a:lnTo>
                    <a:pt x="50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052" name="Google Shape;72052;p47"/>
            <p:cNvSpPr/>
            <p:nvPr/>
          </p:nvSpPr>
          <p:spPr>
            <a:xfrm flipH="1">
              <a:off x="7261300" y="4000300"/>
              <a:ext cx="185750" cy="204250"/>
            </a:xfrm>
            <a:custGeom>
              <a:avLst/>
              <a:gdLst/>
              <a:ahLst/>
              <a:cxnLst/>
              <a:rect l="l" t="t" r="r" b="b"/>
              <a:pathLst>
                <a:path w="7430" h="8170" extrusionOk="0">
                  <a:moveTo>
                    <a:pt x="3483" y="1"/>
                  </a:moveTo>
                  <a:lnTo>
                    <a:pt x="0" y="5072"/>
                  </a:lnTo>
                  <a:lnTo>
                    <a:pt x="4265" y="8170"/>
                  </a:lnTo>
                  <a:lnTo>
                    <a:pt x="7429" y="3247"/>
                  </a:lnTo>
                  <a:lnTo>
                    <a:pt x="3483" y="1"/>
                  </a:lnTo>
                  <a:close/>
                </a:path>
              </a:pathLst>
            </a:custGeom>
            <a:solidFill>
              <a:srgbClr val="646E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3" name="Google Shape;72053;p47"/>
            <p:cNvSpPr/>
            <p:nvPr/>
          </p:nvSpPr>
          <p:spPr>
            <a:xfrm flipH="1">
              <a:off x="7176800" y="4081475"/>
              <a:ext cx="163650" cy="173100"/>
            </a:xfrm>
            <a:custGeom>
              <a:avLst/>
              <a:gdLst/>
              <a:ahLst/>
              <a:cxnLst/>
              <a:rect l="l" t="t" r="r" b="b"/>
              <a:pathLst>
                <a:path w="6546" h="6924" extrusionOk="0">
                  <a:moveTo>
                    <a:pt x="3165" y="0"/>
                  </a:moveTo>
                  <a:lnTo>
                    <a:pt x="1" y="4922"/>
                  </a:lnTo>
                  <a:lnTo>
                    <a:pt x="2150" y="6513"/>
                  </a:lnTo>
                  <a:cubicBezTo>
                    <a:pt x="2596" y="6790"/>
                    <a:pt x="3093" y="6923"/>
                    <a:pt x="3584" y="6923"/>
                  </a:cubicBezTo>
                  <a:cubicBezTo>
                    <a:pt x="4460" y="6923"/>
                    <a:pt x="5319" y="6501"/>
                    <a:pt x="5842" y="5722"/>
                  </a:cubicBezTo>
                  <a:cubicBezTo>
                    <a:pt x="6545" y="4681"/>
                    <a:pt x="6443" y="3292"/>
                    <a:pt x="5596" y="2365"/>
                  </a:cubicBezTo>
                  <a:lnTo>
                    <a:pt x="316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4" name="Google Shape;72054;p47"/>
            <p:cNvSpPr/>
            <p:nvPr/>
          </p:nvSpPr>
          <p:spPr>
            <a:xfrm flipH="1">
              <a:off x="8289500" y="3227650"/>
              <a:ext cx="217100" cy="206225"/>
            </a:xfrm>
            <a:custGeom>
              <a:avLst/>
              <a:gdLst/>
              <a:ahLst/>
              <a:cxnLst/>
              <a:rect l="l" t="t" r="r" b="b"/>
              <a:pathLst>
                <a:path w="8684" h="8249" extrusionOk="0">
                  <a:moveTo>
                    <a:pt x="1" y="0"/>
                  </a:moveTo>
                  <a:lnTo>
                    <a:pt x="3670" y="8248"/>
                  </a:lnTo>
                  <a:lnTo>
                    <a:pt x="8683" y="29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5" name="Google Shape;72055;p47"/>
            <p:cNvSpPr/>
            <p:nvPr/>
          </p:nvSpPr>
          <p:spPr>
            <a:xfrm flipH="1">
              <a:off x="8467550" y="3227650"/>
              <a:ext cx="39050" cy="37900"/>
            </a:xfrm>
            <a:custGeom>
              <a:avLst/>
              <a:gdLst/>
              <a:ahLst/>
              <a:cxnLst/>
              <a:rect l="l" t="t" r="r" b="b"/>
              <a:pathLst>
                <a:path w="1562" h="1516" extrusionOk="0">
                  <a:moveTo>
                    <a:pt x="1" y="0"/>
                  </a:moveTo>
                  <a:lnTo>
                    <a:pt x="674" y="1516"/>
                  </a:lnTo>
                  <a:lnTo>
                    <a:pt x="1561" y="5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6" name="Google Shape;72056;p47"/>
            <p:cNvSpPr/>
            <p:nvPr/>
          </p:nvSpPr>
          <p:spPr>
            <a:xfrm flipH="1">
              <a:off x="7408575" y="3354225"/>
              <a:ext cx="874525" cy="657625"/>
            </a:xfrm>
            <a:custGeom>
              <a:avLst/>
              <a:gdLst/>
              <a:ahLst/>
              <a:cxnLst/>
              <a:rect l="l" t="t" r="r" b="b"/>
              <a:pathLst>
                <a:path w="34981" h="26305" extrusionOk="0">
                  <a:moveTo>
                    <a:pt x="0" y="0"/>
                  </a:moveTo>
                  <a:lnTo>
                    <a:pt x="276" y="842"/>
                  </a:lnTo>
                  <a:lnTo>
                    <a:pt x="34754" y="26305"/>
                  </a:lnTo>
                  <a:lnTo>
                    <a:pt x="34981" y="257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7" name="Google Shape;72057;p47"/>
            <p:cNvSpPr/>
            <p:nvPr/>
          </p:nvSpPr>
          <p:spPr>
            <a:xfrm flipH="1">
              <a:off x="7477075" y="3411325"/>
              <a:ext cx="860775" cy="641925"/>
            </a:xfrm>
            <a:custGeom>
              <a:avLst/>
              <a:gdLst/>
              <a:ahLst/>
              <a:cxnLst/>
              <a:rect l="l" t="t" r="r" b="b"/>
              <a:pathLst>
                <a:path w="34431" h="25677" extrusionOk="0">
                  <a:moveTo>
                    <a:pt x="837" y="0"/>
                  </a:moveTo>
                  <a:lnTo>
                    <a:pt x="0" y="545"/>
                  </a:lnTo>
                  <a:lnTo>
                    <a:pt x="34430" y="25676"/>
                  </a:lnTo>
                  <a:lnTo>
                    <a:pt x="34289" y="24664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8" name="Google Shape;72058;p47"/>
            <p:cNvSpPr/>
            <p:nvPr/>
          </p:nvSpPr>
          <p:spPr>
            <a:xfrm flipH="1">
              <a:off x="7332300" y="4043550"/>
              <a:ext cx="74250" cy="90700"/>
            </a:xfrm>
            <a:custGeom>
              <a:avLst/>
              <a:gdLst/>
              <a:ahLst/>
              <a:cxnLst/>
              <a:rect l="l" t="t" r="r" b="b"/>
              <a:pathLst>
                <a:path w="2970" h="3628" extrusionOk="0">
                  <a:moveTo>
                    <a:pt x="1893" y="1"/>
                  </a:moveTo>
                  <a:cubicBezTo>
                    <a:pt x="1814" y="17"/>
                    <a:pt x="1" y="3081"/>
                    <a:pt x="1" y="3081"/>
                  </a:cubicBezTo>
                  <a:lnTo>
                    <a:pt x="850" y="3628"/>
                  </a:lnTo>
                  <a:cubicBezTo>
                    <a:pt x="850" y="3628"/>
                    <a:pt x="2970" y="407"/>
                    <a:pt x="2886" y="385"/>
                  </a:cubicBezTo>
                  <a:cubicBezTo>
                    <a:pt x="2803" y="363"/>
                    <a:pt x="1893" y="1"/>
                    <a:pt x="18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9" name="Google Shape;72059;p47"/>
            <p:cNvSpPr/>
            <p:nvPr/>
          </p:nvSpPr>
          <p:spPr>
            <a:xfrm flipH="1">
              <a:off x="7303575" y="4072250"/>
              <a:ext cx="63775" cy="85725"/>
            </a:xfrm>
            <a:custGeom>
              <a:avLst/>
              <a:gdLst/>
              <a:ahLst/>
              <a:cxnLst/>
              <a:rect l="l" t="t" r="r" b="b"/>
              <a:pathLst>
                <a:path w="2551" h="3429" extrusionOk="0">
                  <a:moveTo>
                    <a:pt x="2233" y="0"/>
                  </a:moveTo>
                  <a:cubicBezTo>
                    <a:pt x="2078" y="121"/>
                    <a:pt x="1" y="3428"/>
                    <a:pt x="1" y="3428"/>
                  </a:cubicBezTo>
                  <a:lnTo>
                    <a:pt x="929" y="3369"/>
                  </a:lnTo>
                  <a:lnTo>
                    <a:pt x="2551" y="774"/>
                  </a:lnTo>
                  <a:lnTo>
                    <a:pt x="22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64" name="Google Shape;72064;p47"/>
          <p:cNvSpPr/>
          <p:nvPr/>
        </p:nvSpPr>
        <p:spPr>
          <a:xfrm>
            <a:off x="2300043" y="4766966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65" name="Google Shape;72065;p47"/>
          <p:cNvSpPr/>
          <p:nvPr/>
        </p:nvSpPr>
        <p:spPr>
          <a:xfrm>
            <a:off x="2116644" y="4568995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66" name="Google Shape;72066;p47"/>
          <p:cNvSpPr/>
          <p:nvPr/>
        </p:nvSpPr>
        <p:spPr>
          <a:xfrm>
            <a:off x="927827" y="1379042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67" name="Google Shape;72067;p47"/>
          <p:cNvSpPr/>
          <p:nvPr/>
        </p:nvSpPr>
        <p:spPr>
          <a:xfrm>
            <a:off x="508460" y="1716205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BF6CEC-4C99-415B-9772-69013754D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1077" y="277280"/>
            <a:ext cx="6757054" cy="3492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2007" name="Google Shape;72007;p47"/>
          <p:cNvGrpSpPr/>
          <p:nvPr/>
        </p:nvGrpSpPr>
        <p:grpSpPr>
          <a:xfrm flipH="1">
            <a:off x="84671" y="2109425"/>
            <a:ext cx="2077430" cy="2849479"/>
            <a:chOff x="168800" y="811050"/>
            <a:chExt cx="2778450" cy="3811025"/>
          </a:xfrm>
        </p:grpSpPr>
        <p:sp>
          <p:nvSpPr>
            <p:cNvPr id="72008" name="Google Shape;72008;p47"/>
            <p:cNvSpPr/>
            <p:nvPr/>
          </p:nvSpPr>
          <p:spPr>
            <a:xfrm>
              <a:off x="1306325" y="1581650"/>
              <a:ext cx="1640925" cy="1978925"/>
            </a:xfrm>
            <a:custGeom>
              <a:avLst/>
              <a:gdLst/>
              <a:ahLst/>
              <a:cxnLst/>
              <a:rect l="l" t="t" r="r" b="b"/>
              <a:pathLst>
                <a:path w="65637" h="79157" extrusionOk="0">
                  <a:moveTo>
                    <a:pt x="37389" y="0"/>
                  </a:moveTo>
                  <a:cubicBezTo>
                    <a:pt x="35653" y="0"/>
                    <a:pt x="33786" y="211"/>
                    <a:pt x="31804" y="680"/>
                  </a:cubicBezTo>
                  <a:cubicBezTo>
                    <a:pt x="16157" y="4376"/>
                    <a:pt x="12458" y="12913"/>
                    <a:pt x="12458" y="12913"/>
                  </a:cubicBezTo>
                  <a:cubicBezTo>
                    <a:pt x="11022" y="12214"/>
                    <a:pt x="9776" y="11899"/>
                    <a:pt x="8708" y="11899"/>
                  </a:cubicBezTo>
                  <a:cubicBezTo>
                    <a:pt x="1732" y="11899"/>
                    <a:pt x="2287" y="25322"/>
                    <a:pt x="6442" y="32894"/>
                  </a:cubicBezTo>
                  <a:cubicBezTo>
                    <a:pt x="1" y="38931"/>
                    <a:pt x="648" y="54313"/>
                    <a:pt x="648" y="54313"/>
                  </a:cubicBezTo>
                  <a:cubicBezTo>
                    <a:pt x="648" y="54313"/>
                    <a:pt x="11032" y="69961"/>
                    <a:pt x="16866" y="75652"/>
                  </a:cubicBezTo>
                  <a:cubicBezTo>
                    <a:pt x="19199" y="77928"/>
                    <a:pt x="22579" y="79156"/>
                    <a:pt x="25577" y="79156"/>
                  </a:cubicBezTo>
                  <a:cubicBezTo>
                    <a:pt x="30074" y="79156"/>
                    <a:pt x="33711" y="76391"/>
                    <a:pt x="31662" y="70245"/>
                  </a:cubicBezTo>
                  <a:lnTo>
                    <a:pt x="31662" y="70245"/>
                  </a:lnTo>
                  <a:cubicBezTo>
                    <a:pt x="34320" y="72461"/>
                    <a:pt x="36734" y="73378"/>
                    <a:pt x="38850" y="73378"/>
                  </a:cubicBezTo>
                  <a:cubicBezTo>
                    <a:pt x="45565" y="73378"/>
                    <a:pt x="49279" y="64143"/>
                    <a:pt x="48306" y="57869"/>
                  </a:cubicBezTo>
                  <a:lnTo>
                    <a:pt x="48306" y="57869"/>
                  </a:lnTo>
                  <a:cubicBezTo>
                    <a:pt x="48589" y="59350"/>
                    <a:pt x="50794" y="60377"/>
                    <a:pt x="52027" y="60377"/>
                  </a:cubicBezTo>
                  <a:cubicBezTo>
                    <a:pt x="53282" y="60377"/>
                    <a:pt x="53531" y="59315"/>
                    <a:pt x="49729" y="56588"/>
                  </a:cubicBezTo>
                  <a:lnTo>
                    <a:pt x="49729" y="56588"/>
                  </a:lnTo>
                  <a:cubicBezTo>
                    <a:pt x="51027" y="56976"/>
                    <a:pt x="52242" y="57152"/>
                    <a:pt x="53372" y="57152"/>
                  </a:cubicBezTo>
                  <a:cubicBezTo>
                    <a:pt x="60539" y="57152"/>
                    <a:pt x="64337" y="50065"/>
                    <a:pt x="64952" y="44780"/>
                  </a:cubicBezTo>
                  <a:cubicBezTo>
                    <a:pt x="65636" y="38901"/>
                    <a:pt x="62379" y="14497"/>
                    <a:pt x="50508" y="14497"/>
                  </a:cubicBezTo>
                  <a:cubicBezTo>
                    <a:pt x="50026" y="14497"/>
                    <a:pt x="49530" y="14537"/>
                    <a:pt x="49020" y="14621"/>
                  </a:cubicBezTo>
                  <a:cubicBezTo>
                    <a:pt x="55108" y="10024"/>
                    <a:pt x="49366" y="0"/>
                    <a:pt x="373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9" name="Google Shape;72009;p47"/>
            <p:cNvSpPr/>
            <p:nvPr/>
          </p:nvSpPr>
          <p:spPr>
            <a:xfrm>
              <a:off x="1130275" y="3291125"/>
              <a:ext cx="809725" cy="1099075"/>
            </a:xfrm>
            <a:custGeom>
              <a:avLst/>
              <a:gdLst/>
              <a:ahLst/>
              <a:cxnLst/>
              <a:rect l="l" t="t" r="r" b="b"/>
              <a:pathLst>
                <a:path w="32389" h="43963" extrusionOk="0">
                  <a:moveTo>
                    <a:pt x="13487" y="0"/>
                  </a:moveTo>
                  <a:lnTo>
                    <a:pt x="0" y="3205"/>
                  </a:lnTo>
                  <a:cubicBezTo>
                    <a:pt x="0" y="3205"/>
                    <a:pt x="182" y="21217"/>
                    <a:pt x="2731" y="33045"/>
                  </a:cubicBezTo>
                  <a:cubicBezTo>
                    <a:pt x="4185" y="36502"/>
                    <a:pt x="7676" y="39232"/>
                    <a:pt x="7676" y="39232"/>
                  </a:cubicBezTo>
                  <a:lnTo>
                    <a:pt x="7676" y="18223"/>
                  </a:lnTo>
                  <a:cubicBezTo>
                    <a:pt x="7676" y="18223"/>
                    <a:pt x="14374" y="18669"/>
                    <a:pt x="18560" y="21217"/>
                  </a:cubicBezTo>
                  <a:cubicBezTo>
                    <a:pt x="22926" y="31589"/>
                    <a:pt x="28205" y="43962"/>
                    <a:pt x="28205" y="43962"/>
                  </a:cubicBezTo>
                  <a:lnTo>
                    <a:pt x="32388" y="42482"/>
                  </a:lnTo>
                  <a:lnTo>
                    <a:pt x="26202" y="13032"/>
                  </a:lnTo>
                  <a:lnTo>
                    <a:pt x="1348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0" name="Google Shape;72010;p47"/>
            <p:cNvSpPr/>
            <p:nvPr/>
          </p:nvSpPr>
          <p:spPr>
            <a:xfrm>
              <a:off x="850375" y="1936800"/>
              <a:ext cx="407475" cy="736350"/>
            </a:xfrm>
            <a:custGeom>
              <a:avLst/>
              <a:gdLst/>
              <a:ahLst/>
              <a:cxnLst/>
              <a:rect l="l" t="t" r="r" b="b"/>
              <a:pathLst>
                <a:path w="16299" h="29454" extrusionOk="0">
                  <a:moveTo>
                    <a:pt x="3888" y="1"/>
                  </a:moveTo>
                  <a:lnTo>
                    <a:pt x="1" y="2313"/>
                  </a:lnTo>
                  <a:cubicBezTo>
                    <a:pt x="1" y="2313"/>
                    <a:pt x="10593" y="27684"/>
                    <a:pt x="11179" y="29366"/>
                  </a:cubicBezTo>
                  <a:lnTo>
                    <a:pt x="11179" y="29366"/>
                  </a:lnTo>
                  <a:cubicBezTo>
                    <a:pt x="11250" y="28615"/>
                    <a:pt x="16298" y="25373"/>
                    <a:pt x="16298" y="25373"/>
                  </a:cubicBezTo>
                  <a:lnTo>
                    <a:pt x="3888" y="1"/>
                  </a:lnTo>
                  <a:close/>
                  <a:moveTo>
                    <a:pt x="11179" y="29366"/>
                  </a:moveTo>
                  <a:lnTo>
                    <a:pt x="11179" y="29366"/>
                  </a:lnTo>
                  <a:cubicBezTo>
                    <a:pt x="11177" y="29397"/>
                    <a:pt x="11182" y="29423"/>
                    <a:pt x="11196" y="29445"/>
                  </a:cubicBezTo>
                  <a:cubicBezTo>
                    <a:pt x="11200" y="29451"/>
                    <a:pt x="11202" y="29454"/>
                    <a:pt x="11204" y="29454"/>
                  </a:cubicBezTo>
                  <a:cubicBezTo>
                    <a:pt x="11208" y="29454"/>
                    <a:pt x="11200" y="29424"/>
                    <a:pt x="11179" y="29366"/>
                  </a:cubicBezTo>
                  <a:close/>
                </a:path>
              </a:pathLst>
            </a:custGeom>
            <a:solidFill>
              <a:srgbClr val="A44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1" name="Google Shape;72011;p47"/>
            <p:cNvSpPr/>
            <p:nvPr/>
          </p:nvSpPr>
          <p:spPr>
            <a:xfrm>
              <a:off x="1051900" y="2496950"/>
              <a:ext cx="483200" cy="525850"/>
            </a:xfrm>
            <a:custGeom>
              <a:avLst/>
              <a:gdLst/>
              <a:ahLst/>
              <a:cxnLst/>
              <a:rect l="l" t="t" r="r" b="b"/>
              <a:pathLst>
                <a:path w="19328" h="21034" extrusionOk="0">
                  <a:moveTo>
                    <a:pt x="9789" y="1"/>
                  </a:moveTo>
                  <a:cubicBezTo>
                    <a:pt x="9789" y="1"/>
                    <a:pt x="726" y="6649"/>
                    <a:pt x="363" y="7039"/>
                  </a:cubicBezTo>
                  <a:cubicBezTo>
                    <a:pt x="1" y="7430"/>
                    <a:pt x="12572" y="21034"/>
                    <a:pt x="12572" y="21034"/>
                  </a:cubicBezTo>
                  <a:lnTo>
                    <a:pt x="19328" y="16994"/>
                  </a:lnTo>
                  <a:lnTo>
                    <a:pt x="978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2" name="Google Shape;72012;p47"/>
            <p:cNvSpPr/>
            <p:nvPr/>
          </p:nvSpPr>
          <p:spPr>
            <a:xfrm>
              <a:off x="1087150" y="2785800"/>
              <a:ext cx="886075" cy="1010725"/>
            </a:xfrm>
            <a:custGeom>
              <a:avLst/>
              <a:gdLst/>
              <a:ahLst/>
              <a:cxnLst/>
              <a:rect l="l" t="t" r="r" b="b"/>
              <a:pathLst>
                <a:path w="35443" h="40429" extrusionOk="0">
                  <a:moveTo>
                    <a:pt x="22468" y="1"/>
                  </a:moveTo>
                  <a:cubicBezTo>
                    <a:pt x="22468" y="1"/>
                    <a:pt x="3552" y="8863"/>
                    <a:pt x="1" y="25238"/>
                  </a:cubicBezTo>
                  <a:cubicBezTo>
                    <a:pt x="47" y="25237"/>
                    <a:pt x="94" y="25236"/>
                    <a:pt x="141" y="25236"/>
                  </a:cubicBezTo>
                  <a:cubicBezTo>
                    <a:pt x="8164" y="25236"/>
                    <a:pt x="29564" y="40429"/>
                    <a:pt x="29564" y="40429"/>
                  </a:cubicBezTo>
                  <a:cubicBezTo>
                    <a:pt x="29564" y="40429"/>
                    <a:pt x="33567" y="38519"/>
                    <a:pt x="29746" y="37609"/>
                  </a:cubicBezTo>
                  <a:cubicBezTo>
                    <a:pt x="29746" y="37609"/>
                    <a:pt x="35443" y="9904"/>
                    <a:pt x="35233" y="5381"/>
                  </a:cubicBezTo>
                  <a:cubicBezTo>
                    <a:pt x="35023" y="857"/>
                    <a:pt x="22468" y="1"/>
                    <a:pt x="22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3" name="Google Shape;72013;p47"/>
            <p:cNvSpPr/>
            <p:nvPr/>
          </p:nvSpPr>
          <p:spPr>
            <a:xfrm>
              <a:off x="2250650" y="2560325"/>
              <a:ext cx="234100" cy="225700"/>
            </a:xfrm>
            <a:custGeom>
              <a:avLst/>
              <a:gdLst/>
              <a:ahLst/>
              <a:cxnLst/>
              <a:rect l="l" t="t" r="r" b="b"/>
              <a:pathLst>
                <a:path w="9364" h="9028" extrusionOk="0">
                  <a:moveTo>
                    <a:pt x="6317" y="1"/>
                  </a:moveTo>
                  <a:cubicBezTo>
                    <a:pt x="4602" y="1"/>
                    <a:pt x="2632" y="986"/>
                    <a:pt x="2632" y="986"/>
                  </a:cubicBezTo>
                  <a:lnTo>
                    <a:pt x="0" y="5960"/>
                  </a:lnTo>
                  <a:cubicBezTo>
                    <a:pt x="1647" y="8183"/>
                    <a:pt x="3131" y="9027"/>
                    <a:pt x="4391" y="9027"/>
                  </a:cubicBezTo>
                  <a:cubicBezTo>
                    <a:pt x="7608" y="9027"/>
                    <a:pt x="9364" y="3528"/>
                    <a:pt x="8628" y="1426"/>
                  </a:cubicBezTo>
                  <a:cubicBezTo>
                    <a:pt x="8248" y="342"/>
                    <a:pt x="7327" y="1"/>
                    <a:pt x="6317" y="1"/>
                  </a:cubicBezTo>
                  <a:close/>
                </a:path>
              </a:pathLst>
            </a:custGeom>
            <a:solidFill>
              <a:srgbClr val="933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4" name="Google Shape;72014;p47"/>
            <p:cNvSpPr/>
            <p:nvPr/>
          </p:nvSpPr>
          <p:spPr>
            <a:xfrm>
              <a:off x="2312025" y="2623850"/>
              <a:ext cx="118375" cy="109025"/>
            </a:xfrm>
            <a:custGeom>
              <a:avLst/>
              <a:gdLst/>
              <a:ahLst/>
              <a:cxnLst/>
              <a:rect l="l" t="t" r="r" b="b"/>
              <a:pathLst>
                <a:path w="4735" h="4361" extrusionOk="0">
                  <a:moveTo>
                    <a:pt x="3390" y="0"/>
                  </a:moveTo>
                  <a:cubicBezTo>
                    <a:pt x="3013" y="0"/>
                    <a:pt x="2646" y="137"/>
                    <a:pt x="2331" y="301"/>
                  </a:cubicBezTo>
                  <a:cubicBezTo>
                    <a:pt x="2125" y="428"/>
                    <a:pt x="1903" y="542"/>
                    <a:pt x="1723" y="702"/>
                  </a:cubicBezTo>
                  <a:cubicBezTo>
                    <a:pt x="1533" y="850"/>
                    <a:pt x="1346" y="1001"/>
                    <a:pt x="1181" y="1171"/>
                  </a:cubicBezTo>
                  <a:cubicBezTo>
                    <a:pt x="832" y="1494"/>
                    <a:pt x="537" y="1863"/>
                    <a:pt x="235" y="2223"/>
                  </a:cubicBezTo>
                  <a:lnTo>
                    <a:pt x="0" y="2504"/>
                  </a:lnTo>
                  <a:lnTo>
                    <a:pt x="346" y="2603"/>
                  </a:lnTo>
                  <a:cubicBezTo>
                    <a:pt x="584" y="2669"/>
                    <a:pt x="812" y="2757"/>
                    <a:pt x="1014" y="2866"/>
                  </a:cubicBezTo>
                  <a:cubicBezTo>
                    <a:pt x="1214" y="2979"/>
                    <a:pt x="1356" y="3120"/>
                    <a:pt x="1346" y="3292"/>
                  </a:cubicBezTo>
                  <a:cubicBezTo>
                    <a:pt x="1341" y="3477"/>
                    <a:pt x="1181" y="3691"/>
                    <a:pt x="1010" y="3866"/>
                  </a:cubicBezTo>
                  <a:cubicBezTo>
                    <a:pt x="832" y="4044"/>
                    <a:pt x="633" y="4208"/>
                    <a:pt x="420" y="4360"/>
                  </a:cubicBezTo>
                  <a:cubicBezTo>
                    <a:pt x="668" y="4277"/>
                    <a:pt x="910" y="4165"/>
                    <a:pt x="1134" y="4014"/>
                  </a:cubicBezTo>
                  <a:cubicBezTo>
                    <a:pt x="1351" y="3860"/>
                    <a:pt x="1588" y="3677"/>
                    <a:pt x="1671" y="3339"/>
                  </a:cubicBezTo>
                  <a:cubicBezTo>
                    <a:pt x="1711" y="3172"/>
                    <a:pt x="1664" y="2976"/>
                    <a:pt x="1570" y="2840"/>
                  </a:cubicBezTo>
                  <a:cubicBezTo>
                    <a:pt x="1479" y="2701"/>
                    <a:pt x="1362" y="2599"/>
                    <a:pt x="1243" y="2511"/>
                  </a:cubicBezTo>
                  <a:cubicBezTo>
                    <a:pt x="1109" y="2419"/>
                    <a:pt x="970" y="2345"/>
                    <a:pt x="828" y="2282"/>
                  </a:cubicBezTo>
                  <a:lnTo>
                    <a:pt x="828" y="2282"/>
                  </a:lnTo>
                  <a:cubicBezTo>
                    <a:pt x="1060" y="2026"/>
                    <a:pt x="1287" y="1768"/>
                    <a:pt x="1537" y="1537"/>
                  </a:cubicBezTo>
                  <a:cubicBezTo>
                    <a:pt x="1691" y="1369"/>
                    <a:pt x="1862" y="1227"/>
                    <a:pt x="2033" y="1086"/>
                  </a:cubicBezTo>
                  <a:cubicBezTo>
                    <a:pt x="2197" y="934"/>
                    <a:pt x="2379" y="818"/>
                    <a:pt x="2560" y="691"/>
                  </a:cubicBezTo>
                  <a:cubicBezTo>
                    <a:pt x="2884" y="495"/>
                    <a:pt x="3232" y="336"/>
                    <a:pt x="3588" y="336"/>
                  </a:cubicBezTo>
                  <a:cubicBezTo>
                    <a:pt x="3636" y="336"/>
                    <a:pt x="3684" y="339"/>
                    <a:pt x="3732" y="345"/>
                  </a:cubicBezTo>
                  <a:cubicBezTo>
                    <a:pt x="4137" y="393"/>
                    <a:pt x="4499" y="716"/>
                    <a:pt x="4735" y="1114"/>
                  </a:cubicBezTo>
                  <a:cubicBezTo>
                    <a:pt x="4632" y="669"/>
                    <a:pt x="4315" y="202"/>
                    <a:pt x="3800" y="59"/>
                  </a:cubicBezTo>
                  <a:cubicBezTo>
                    <a:pt x="3663" y="18"/>
                    <a:pt x="3526" y="0"/>
                    <a:pt x="3390" y="0"/>
                  </a:cubicBezTo>
                  <a:close/>
                </a:path>
              </a:pathLst>
            </a:custGeom>
            <a:solidFill>
              <a:srgbClr val="742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5" name="Google Shape;72015;p47"/>
            <p:cNvSpPr/>
            <p:nvPr/>
          </p:nvSpPr>
          <p:spPr>
            <a:xfrm>
              <a:off x="1387375" y="1936825"/>
              <a:ext cx="1104575" cy="985050"/>
            </a:xfrm>
            <a:custGeom>
              <a:avLst/>
              <a:gdLst/>
              <a:ahLst/>
              <a:cxnLst/>
              <a:rect l="l" t="t" r="r" b="b"/>
              <a:pathLst>
                <a:path w="44183" h="39402" extrusionOk="0">
                  <a:moveTo>
                    <a:pt x="19377" y="0"/>
                  </a:moveTo>
                  <a:cubicBezTo>
                    <a:pt x="12902" y="0"/>
                    <a:pt x="7461" y="2956"/>
                    <a:pt x="7461" y="2956"/>
                  </a:cubicBezTo>
                  <a:cubicBezTo>
                    <a:pt x="3804" y="6613"/>
                    <a:pt x="1" y="14072"/>
                    <a:pt x="1" y="21211"/>
                  </a:cubicBezTo>
                  <a:cubicBezTo>
                    <a:pt x="1" y="28348"/>
                    <a:pt x="3511" y="37327"/>
                    <a:pt x="18868" y="39228"/>
                  </a:cubicBezTo>
                  <a:cubicBezTo>
                    <a:pt x="19807" y="39345"/>
                    <a:pt x="20728" y="39401"/>
                    <a:pt x="21627" y="39401"/>
                  </a:cubicBezTo>
                  <a:cubicBezTo>
                    <a:pt x="35438" y="39401"/>
                    <a:pt x="44183" y="26042"/>
                    <a:pt x="35396" y="9976"/>
                  </a:cubicBezTo>
                  <a:cubicBezTo>
                    <a:pt x="31102" y="2125"/>
                    <a:pt x="24867" y="0"/>
                    <a:pt x="19377" y="0"/>
                  </a:cubicBezTo>
                  <a:close/>
                </a:path>
              </a:pathLst>
            </a:custGeom>
            <a:solidFill>
              <a:srgbClr val="A44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6" name="Google Shape;72016;p47"/>
            <p:cNvSpPr/>
            <p:nvPr/>
          </p:nvSpPr>
          <p:spPr>
            <a:xfrm>
              <a:off x="1387375" y="1994600"/>
              <a:ext cx="242225" cy="678375"/>
            </a:xfrm>
            <a:custGeom>
              <a:avLst/>
              <a:gdLst/>
              <a:ahLst/>
              <a:cxnLst/>
              <a:rect l="l" t="t" r="r" b="b"/>
              <a:pathLst>
                <a:path w="9689" h="27135" extrusionOk="0">
                  <a:moveTo>
                    <a:pt x="8824" y="1"/>
                  </a:moveTo>
                  <a:cubicBezTo>
                    <a:pt x="7957" y="377"/>
                    <a:pt x="7461" y="645"/>
                    <a:pt x="7461" y="645"/>
                  </a:cubicBezTo>
                  <a:cubicBezTo>
                    <a:pt x="3804" y="4302"/>
                    <a:pt x="1" y="11761"/>
                    <a:pt x="1" y="18900"/>
                  </a:cubicBezTo>
                  <a:cubicBezTo>
                    <a:pt x="1" y="20681"/>
                    <a:pt x="219" y="22575"/>
                    <a:pt x="787" y="24447"/>
                  </a:cubicBezTo>
                  <a:lnTo>
                    <a:pt x="1862" y="27113"/>
                  </a:lnTo>
                  <a:lnTo>
                    <a:pt x="1872" y="27135"/>
                  </a:lnTo>
                  <a:lnTo>
                    <a:pt x="9689" y="24255"/>
                  </a:lnTo>
                  <a:lnTo>
                    <a:pt x="7916" y="7819"/>
                  </a:lnTo>
                  <a:cubicBezTo>
                    <a:pt x="7916" y="7819"/>
                    <a:pt x="7208" y="4952"/>
                    <a:pt x="8824" y="1"/>
                  </a:cubicBezTo>
                  <a:close/>
                </a:path>
              </a:pathLst>
            </a:custGeom>
            <a:solidFill>
              <a:srgbClr val="933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7" name="Google Shape;72017;p47"/>
            <p:cNvSpPr/>
            <p:nvPr/>
          </p:nvSpPr>
          <p:spPr>
            <a:xfrm>
              <a:off x="1255075" y="2178800"/>
              <a:ext cx="212375" cy="225200"/>
            </a:xfrm>
            <a:custGeom>
              <a:avLst/>
              <a:gdLst/>
              <a:ahLst/>
              <a:cxnLst/>
              <a:rect l="l" t="t" r="r" b="b"/>
              <a:pathLst>
                <a:path w="8495" h="9008" extrusionOk="0">
                  <a:moveTo>
                    <a:pt x="4741" y="1"/>
                  </a:moveTo>
                  <a:cubicBezTo>
                    <a:pt x="4037" y="1"/>
                    <a:pt x="3286" y="355"/>
                    <a:pt x="2535" y="1303"/>
                  </a:cubicBezTo>
                  <a:cubicBezTo>
                    <a:pt x="0" y="4499"/>
                    <a:pt x="1871" y="9007"/>
                    <a:pt x="5358" y="9007"/>
                  </a:cubicBezTo>
                  <a:cubicBezTo>
                    <a:pt x="5970" y="9007"/>
                    <a:pt x="6632" y="8868"/>
                    <a:pt x="7329" y="8559"/>
                  </a:cubicBezTo>
                  <a:lnTo>
                    <a:pt x="8495" y="3116"/>
                  </a:lnTo>
                  <a:cubicBezTo>
                    <a:pt x="8495" y="3116"/>
                    <a:pt x="6827" y="1"/>
                    <a:pt x="4741" y="1"/>
                  </a:cubicBezTo>
                  <a:close/>
                </a:path>
              </a:pathLst>
            </a:custGeom>
            <a:solidFill>
              <a:srgbClr val="933C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8" name="Google Shape;72018;p47"/>
            <p:cNvSpPr/>
            <p:nvPr/>
          </p:nvSpPr>
          <p:spPr>
            <a:xfrm>
              <a:off x="1345450" y="2222050"/>
              <a:ext cx="67625" cy="149650"/>
            </a:xfrm>
            <a:custGeom>
              <a:avLst/>
              <a:gdLst/>
              <a:ahLst/>
              <a:cxnLst/>
              <a:rect l="l" t="t" r="r" b="b"/>
              <a:pathLst>
                <a:path w="2705" h="5986" extrusionOk="0">
                  <a:moveTo>
                    <a:pt x="688" y="0"/>
                  </a:moveTo>
                  <a:cubicBezTo>
                    <a:pt x="625" y="0"/>
                    <a:pt x="562" y="9"/>
                    <a:pt x="501" y="28"/>
                  </a:cubicBezTo>
                  <a:cubicBezTo>
                    <a:pt x="278" y="94"/>
                    <a:pt x="114" y="251"/>
                    <a:pt x="1" y="423"/>
                  </a:cubicBezTo>
                  <a:cubicBezTo>
                    <a:pt x="162" y="293"/>
                    <a:pt x="348" y="198"/>
                    <a:pt x="529" y="187"/>
                  </a:cubicBezTo>
                  <a:cubicBezTo>
                    <a:pt x="543" y="186"/>
                    <a:pt x="557" y="185"/>
                    <a:pt x="571" y="185"/>
                  </a:cubicBezTo>
                  <a:cubicBezTo>
                    <a:pt x="738" y="185"/>
                    <a:pt x="880" y="276"/>
                    <a:pt x="1000" y="381"/>
                  </a:cubicBezTo>
                  <a:cubicBezTo>
                    <a:pt x="1251" y="638"/>
                    <a:pt x="1429" y="989"/>
                    <a:pt x="1555" y="1364"/>
                  </a:cubicBezTo>
                  <a:cubicBezTo>
                    <a:pt x="1693" y="1728"/>
                    <a:pt x="1796" y="2117"/>
                    <a:pt x="1894" y="2505"/>
                  </a:cubicBezTo>
                  <a:cubicBezTo>
                    <a:pt x="1976" y="2811"/>
                    <a:pt x="2035" y="3126"/>
                    <a:pt x="2102" y="3438"/>
                  </a:cubicBezTo>
                  <a:lnTo>
                    <a:pt x="2102" y="3438"/>
                  </a:lnTo>
                  <a:cubicBezTo>
                    <a:pt x="2043" y="3449"/>
                    <a:pt x="1985" y="3460"/>
                    <a:pt x="1926" y="3471"/>
                  </a:cubicBezTo>
                  <a:cubicBezTo>
                    <a:pt x="1775" y="3526"/>
                    <a:pt x="1624" y="3559"/>
                    <a:pt x="1474" y="3645"/>
                  </a:cubicBezTo>
                  <a:cubicBezTo>
                    <a:pt x="1401" y="3690"/>
                    <a:pt x="1329" y="3731"/>
                    <a:pt x="1258" y="3781"/>
                  </a:cubicBezTo>
                  <a:cubicBezTo>
                    <a:pt x="1194" y="3848"/>
                    <a:pt x="1132" y="3915"/>
                    <a:pt x="1074" y="3984"/>
                  </a:cubicBezTo>
                  <a:cubicBezTo>
                    <a:pt x="1029" y="4064"/>
                    <a:pt x="991" y="4153"/>
                    <a:pt x="957" y="4238"/>
                  </a:cubicBezTo>
                  <a:cubicBezTo>
                    <a:pt x="947" y="4329"/>
                    <a:pt x="930" y="4419"/>
                    <a:pt x="930" y="4507"/>
                  </a:cubicBezTo>
                  <a:cubicBezTo>
                    <a:pt x="959" y="4854"/>
                    <a:pt x="1117" y="5128"/>
                    <a:pt x="1293" y="5365"/>
                  </a:cubicBezTo>
                  <a:cubicBezTo>
                    <a:pt x="1471" y="5604"/>
                    <a:pt x="1682" y="5809"/>
                    <a:pt x="1911" y="5985"/>
                  </a:cubicBezTo>
                  <a:cubicBezTo>
                    <a:pt x="1747" y="5750"/>
                    <a:pt x="1597" y="5505"/>
                    <a:pt x="1477" y="5255"/>
                  </a:cubicBezTo>
                  <a:cubicBezTo>
                    <a:pt x="1361" y="5007"/>
                    <a:pt x="1268" y="4740"/>
                    <a:pt x="1291" y="4509"/>
                  </a:cubicBezTo>
                  <a:cubicBezTo>
                    <a:pt x="1306" y="4281"/>
                    <a:pt x="1452" y="4141"/>
                    <a:pt x="1678" y="4049"/>
                  </a:cubicBezTo>
                  <a:cubicBezTo>
                    <a:pt x="1781" y="3997"/>
                    <a:pt x="1918" y="3978"/>
                    <a:pt x="2035" y="3942"/>
                  </a:cubicBezTo>
                  <a:cubicBezTo>
                    <a:pt x="2169" y="3927"/>
                    <a:pt x="2299" y="3909"/>
                    <a:pt x="2430" y="3891"/>
                  </a:cubicBezTo>
                  <a:lnTo>
                    <a:pt x="2704" y="3848"/>
                  </a:lnTo>
                  <a:lnTo>
                    <a:pt x="2652" y="3597"/>
                  </a:lnTo>
                  <a:cubicBezTo>
                    <a:pt x="2570" y="3192"/>
                    <a:pt x="2511" y="2782"/>
                    <a:pt x="2387" y="2381"/>
                  </a:cubicBezTo>
                  <a:cubicBezTo>
                    <a:pt x="2283" y="1977"/>
                    <a:pt x="2142" y="1578"/>
                    <a:pt x="1961" y="1193"/>
                  </a:cubicBezTo>
                  <a:cubicBezTo>
                    <a:pt x="1788" y="812"/>
                    <a:pt x="1550" y="423"/>
                    <a:pt x="1173" y="156"/>
                  </a:cubicBezTo>
                  <a:cubicBezTo>
                    <a:pt x="1034" y="63"/>
                    <a:pt x="860" y="0"/>
                    <a:pt x="688" y="0"/>
                  </a:cubicBezTo>
                  <a:close/>
                </a:path>
              </a:pathLst>
            </a:custGeom>
            <a:solidFill>
              <a:srgbClr val="742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9" name="Google Shape;72019;p47"/>
            <p:cNvSpPr/>
            <p:nvPr/>
          </p:nvSpPr>
          <p:spPr>
            <a:xfrm>
              <a:off x="1434100" y="1904450"/>
              <a:ext cx="585550" cy="328150"/>
            </a:xfrm>
            <a:custGeom>
              <a:avLst/>
              <a:gdLst/>
              <a:ahLst/>
              <a:cxnLst/>
              <a:rect l="l" t="t" r="r" b="b"/>
              <a:pathLst>
                <a:path w="23422" h="13126" extrusionOk="0">
                  <a:moveTo>
                    <a:pt x="11711" y="1"/>
                  </a:moveTo>
                  <a:cubicBezTo>
                    <a:pt x="11711" y="1"/>
                    <a:pt x="5923" y="1851"/>
                    <a:pt x="0" y="8767"/>
                  </a:cubicBezTo>
                  <a:cubicBezTo>
                    <a:pt x="731" y="10653"/>
                    <a:pt x="2970" y="11431"/>
                    <a:pt x="5652" y="11431"/>
                  </a:cubicBezTo>
                  <a:cubicBezTo>
                    <a:pt x="8568" y="11431"/>
                    <a:pt x="12007" y="10512"/>
                    <a:pt x="14601" y="9102"/>
                  </a:cubicBezTo>
                  <a:lnTo>
                    <a:pt x="14601" y="9102"/>
                  </a:lnTo>
                  <a:cubicBezTo>
                    <a:pt x="12887" y="10384"/>
                    <a:pt x="11739" y="13126"/>
                    <a:pt x="13644" y="13126"/>
                  </a:cubicBezTo>
                  <a:cubicBezTo>
                    <a:pt x="14269" y="13126"/>
                    <a:pt x="15223" y="12831"/>
                    <a:pt x="16593" y="12093"/>
                  </a:cubicBezTo>
                  <a:cubicBezTo>
                    <a:pt x="20997" y="9723"/>
                    <a:pt x="22711" y="4313"/>
                    <a:pt x="23231" y="2182"/>
                  </a:cubicBezTo>
                  <a:cubicBezTo>
                    <a:pt x="23368" y="1627"/>
                    <a:pt x="23422" y="1295"/>
                    <a:pt x="23422" y="1295"/>
                  </a:cubicBezTo>
                  <a:lnTo>
                    <a:pt x="1171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0" name="Google Shape;72020;p47"/>
            <p:cNvSpPr/>
            <p:nvPr/>
          </p:nvSpPr>
          <p:spPr>
            <a:xfrm>
              <a:off x="1417325" y="1879150"/>
              <a:ext cx="228875" cy="311075"/>
            </a:xfrm>
            <a:custGeom>
              <a:avLst/>
              <a:gdLst/>
              <a:ahLst/>
              <a:cxnLst/>
              <a:rect l="l" t="t" r="r" b="b"/>
              <a:pathLst>
                <a:path w="9155" h="12443" extrusionOk="0">
                  <a:moveTo>
                    <a:pt x="4271" y="0"/>
                  </a:moveTo>
                  <a:cubicBezTo>
                    <a:pt x="3840" y="0"/>
                    <a:pt x="3439" y="51"/>
                    <a:pt x="3065" y="149"/>
                  </a:cubicBezTo>
                  <a:cubicBezTo>
                    <a:pt x="1995" y="1803"/>
                    <a:pt x="827" y="3856"/>
                    <a:pt x="0" y="5983"/>
                  </a:cubicBezTo>
                  <a:lnTo>
                    <a:pt x="671" y="9779"/>
                  </a:lnTo>
                  <a:cubicBezTo>
                    <a:pt x="1402" y="11665"/>
                    <a:pt x="3644" y="12442"/>
                    <a:pt x="6326" y="12442"/>
                  </a:cubicBezTo>
                  <a:cubicBezTo>
                    <a:pt x="6455" y="12442"/>
                    <a:pt x="6585" y="12441"/>
                    <a:pt x="6717" y="12437"/>
                  </a:cubicBezTo>
                  <a:cubicBezTo>
                    <a:pt x="6717" y="12437"/>
                    <a:pt x="5914" y="9205"/>
                    <a:pt x="7948" y="3680"/>
                  </a:cubicBezTo>
                  <a:cubicBezTo>
                    <a:pt x="8379" y="2507"/>
                    <a:pt x="8785" y="1437"/>
                    <a:pt x="9155" y="478"/>
                  </a:cubicBezTo>
                  <a:lnTo>
                    <a:pt x="8355" y="382"/>
                  </a:lnTo>
                  <a:cubicBezTo>
                    <a:pt x="8121" y="781"/>
                    <a:pt x="8018" y="1013"/>
                    <a:pt x="8018" y="1013"/>
                  </a:cubicBezTo>
                  <a:cubicBezTo>
                    <a:pt x="6583" y="314"/>
                    <a:pt x="5338" y="0"/>
                    <a:pt x="42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1" name="Google Shape;72021;p47"/>
            <p:cNvSpPr/>
            <p:nvPr/>
          </p:nvSpPr>
          <p:spPr>
            <a:xfrm>
              <a:off x="924050" y="1124900"/>
              <a:ext cx="1056250" cy="883025"/>
            </a:xfrm>
            <a:custGeom>
              <a:avLst/>
              <a:gdLst/>
              <a:ahLst/>
              <a:cxnLst/>
              <a:rect l="l" t="t" r="r" b="b"/>
              <a:pathLst>
                <a:path w="42250" h="35321" extrusionOk="0">
                  <a:moveTo>
                    <a:pt x="29278" y="0"/>
                  </a:moveTo>
                  <a:cubicBezTo>
                    <a:pt x="28622" y="0"/>
                    <a:pt x="28222" y="52"/>
                    <a:pt x="28222" y="52"/>
                  </a:cubicBezTo>
                  <a:lnTo>
                    <a:pt x="30818" y="4076"/>
                  </a:lnTo>
                  <a:cubicBezTo>
                    <a:pt x="35480" y="5686"/>
                    <a:pt x="36214" y="9711"/>
                    <a:pt x="33918" y="13588"/>
                  </a:cubicBezTo>
                  <a:cubicBezTo>
                    <a:pt x="32157" y="16561"/>
                    <a:pt x="25349" y="24058"/>
                    <a:pt x="16192" y="28753"/>
                  </a:cubicBezTo>
                  <a:cubicBezTo>
                    <a:pt x="13018" y="30381"/>
                    <a:pt x="10500" y="30912"/>
                    <a:pt x="8565" y="30912"/>
                  </a:cubicBezTo>
                  <a:cubicBezTo>
                    <a:pt x="4917" y="30912"/>
                    <a:pt x="3339" y="29022"/>
                    <a:pt x="3339" y="29022"/>
                  </a:cubicBezTo>
                  <a:lnTo>
                    <a:pt x="0" y="31838"/>
                  </a:lnTo>
                  <a:cubicBezTo>
                    <a:pt x="0" y="31838"/>
                    <a:pt x="2750" y="35320"/>
                    <a:pt x="9055" y="35320"/>
                  </a:cubicBezTo>
                  <a:cubicBezTo>
                    <a:pt x="10378" y="35320"/>
                    <a:pt x="11857" y="35167"/>
                    <a:pt x="13501" y="34796"/>
                  </a:cubicBezTo>
                  <a:cubicBezTo>
                    <a:pt x="22976" y="32656"/>
                    <a:pt x="42249" y="17353"/>
                    <a:pt x="39918" y="8100"/>
                  </a:cubicBezTo>
                  <a:cubicBezTo>
                    <a:pt x="38070" y="759"/>
                    <a:pt x="31794" y="0"/>
                    <a:pt x="292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2" name="Google Shape;72022;p47"/>
            <p:cNvSpPr/>
            <p:nvPr/>
          </p:nvSpPr>
          <p:spPr>
            <a:xfrm>
              <a:off x="1322125" y="866325"/>
              <a:ext cx="276700" cy="264050"/>
            </a:xfrm>
            <a:custGeom>
              <a:avLst/>
              <a:gdLst/>
              <a:ahLst/>
              <a:cxnLst/>
              <a:rect l="l" t="t" r="r" b="b"/>
              <a:pathLst>
                <a:path w="11068" h="10562" extrusionOk="0">
                  <a:moveTo>
                    <a:pt x="4404" y="0"/>
                  </a:moveTo>
                  <a:cubicBezTo>
                    <a:pt x="2472" y="0"/>
                    <a:pt x="934" y="731"/>
                    <a:pt x="934" y="731"/>
                  </a:cubicBezTo>
                  <a:lnTo>
                    <a:pt x="0" y="868"/>
                  </a:lnTo>
                  <a:cubicBezTo>
                    <a:pt x="0" y="868"/>
                    <a:pt x="6513" y="10562"/>
                    <a:pt x="8898" y="10562"/>
                  </a:cubicBezTo>
                  <a:cubicBezTo>
                    <a:pt x="9142" y="10562"/>
                    <a:pt x="9343" y="10460"/>
                    <a:pt x="9489" y="10237"/>
                  </a:cubicBezTo>
                  <a:cubicBezTo>
                    <a:pt x="11067" y="7829"/>
                    <a:pt x="10513" y="2374"/>
                    <a:pt x="7454" y="731"/>
                  </a:cubicBezTo>
                  <a:cubicBezTo>
                    <a:pt x="6434" y="183"/>
                    <a:pt x="5370" y="0"/>
                    <a:pt x="44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3" name="Google Shape;72023;p47"/>
            <p:cNvSpPr/>
            <p:nvPr/>
          </p:nvSpPr>
          <p:spPr>
            <a:xfrm>
              <a:off x="1479000" y="811050"/>
              <a:ext cx="273675" cy="270850"/>
            </a:xfrm>
            <a:custGeom>
              <a:avLst/>
              <a:gdLst/>
              <a:ahLst/>
              <a:cxnLst/>
              <a:rect l="l" t="t" r="r" b="b"/>
              <a:pathLst>
                <a:path w="10947" h="10834" extrusionOk="0">
                  <a:moveTo>
                    <a:pt x="3402" y="1"/>
                  </a:moveTo>
                  <a:cubicBezTo>
                    <a:pt x="1604" y="1"/>
                    <a:pt x="226" y="1897"/>
                    <a:pt x="1" y="6631"/>
                  </a:cubicBezTo>
                  <a:lnTo>
                    <a:pt x="894" y="6631"/>
                  </a:lnTo>
                  <a:cubicBezTo>
                    <a:pt x="894" y="6631"/>
                    <a:pt x="1681" y="2760"/>
                    <a:pt x="3816" y="2760"/>
                  </a:cubicBezTo>
                  <a:cubicBezTo>
                    <a:pt x="4256" y="2760"/>
                    <a:pt x="4753" y="2924"/>
                    <a:pt x="5312" y="3320"/>
                  </a:cubicBezTo>
                  <a:cubicBezTo>
                    <a:pt x="8586" y="5641"/>
                    <a:pt x="4312" y="9561"/>
                    <a:pt x="4312" y="9561"/>
                  </a:cubicBezTo>
                  <a:lnTo>
                    <a:pt x="5312" y="10833"/>
                  </a:lnTo>
                  <a:cubicBezTo>
                    <a:pt x="5312" y="10833"/>
                    <a:pt x="10946" y="6123"/>
                    <a:pt x="7511" y="2429"/>
                  </a:cubicBezTo>
                  <a:cubicBezTo>
                    <a:pt x="6103" y="915"/>
                    <a:pt x="4651" y="1"/>
                    <a:pt x="34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4" name="Google Shape;72024;p47"/>
            <p:cNvSpPr/>
            <p:nvPr/>
          </p:nvSpPr>
          <p:spPr>
            <a:xfrm>
              <a:off x="168800" y="821625"/>
              <a:ext cx="1724525" cy="1198125"/>
            </a:xfrm>
            <a:custGeom>
              <a:avLst/>
              <a:gdLst/>
              <a:ahLst/>
              <a:cxnLst/>
              <a:rect l="l" t="t" r="r" b="b"/>
              <a:pathLst>
                <a:path w="68981" h="47925" extrusionOk="0">
                  <a:moveTo>
                    <a:pt x="42833" y="0"/>
                  </a:moveTo>
                  <a:cubicBezTo>
                    <a:pt x="34016" y="0"/>
                    <a:pt x="18198" y="13900"/>
                    <a:pt x="12564" y="18813"/>
                  </a:cubicBezTo>
                  <a:cubicBezTo>
                    <a:pt x="0" y="29770"/>
                    <a:pt x="6539" y="33326"/>
                    <a:pt x="13077" y="40877"/>
                  </a:cubicBezTo>
                  <a:cubicBezTo>
                    <a:pt x="13078" y="40879"/>
                    <a:pt x="19916" y="47924"/>
                    <a:pt x="26996" y="47924"/>
                  </a:cubicBezTo>
                  <a:cubicBezTo>
                    <a:pt x="28706" y="47924"/>
                    <a:pt x="30430" y="47514"/>
                    <a:pt x="32075" y="46493"/>
                  </a:cubicBezTo>
                  <a:cubicBezTo>
                    <a:pt x="32075" y="46493"/>
                    <a:pt x="57723" y="31121"/>
                    <a:pt x="63351" y="24455"/>
                  </a:cubicBezTo>
                  <a:cubicBezTo>
                    <a:pt x="68980" y="17786"/>
                    <a:pt x="52528" y="1505"/>
                    <a:pt x="44020" y="94"/>
                  </a:cubicBezTo>
                  <a:cubicBezTo>
                    <a:pt x="43641" y="31"/>
                    <a:pt x="43244" y="0"/>
                    <a:pt x="428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5" name="Google Shape;72025;p47"/>
            <p:cNvSpPr/>
            <p:nvPr/>
          </p:nvSpPr>
          <p:spPr>
            <a:xfrm>
              <a:off x="1099800" y="1097225"/>
              <a:ext cx="719775" cy="807450"/>
            </a:xfrm>
            <a:custGeom>
              <a:avLst/>
              <a:gdLst/>
              <a:ahLst/>
              <a:cxnLst/>
              <a:rect l="l" t="t" r="r" b="b"/>
              <a:pathLst>
                <a:path w="28791" h="32298" extrusionOk="0">
                  <a:moveTo>
                    <a:pt x="22364" y="1"/>
                  </a:moveTo>
                  <a:cubicBezTo>
                    <a:pt x="23394" y="2690"/>
                    <a:pt x="23599" y="5019"/>
                    <a:pt x="22679" y="6608"/>
                  </a:cubicBezTo>
                  <a:cubicBezTo>
                    <a:pt x="20668" y="10080"/>
                    <a:pt x="1664" y="19613"/>
                    <a:pt x="1664" y="19613"/>
                  </a:cubicBezTo>
                  <a:lnTo>
                    <a:pt x="0" y="32297"/>
                  </a:lnTo>
                  <a:cubicBezTo>
                    <a:pt x="7796" y="27435"/>
                    <a:pt x="22080" y="18202"/>
                    <a:pt x="26109" y="13431"/>
                  </a:cubicBezTo>
                  <a:cubicBezTo>
                    <a:pt x="28791" y="10254"/>
                    <a:pt x="26459" y="4895"/>
                    <a:pt x="223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6" name="Google Shape;72026;p47"/>
            <p:cNvSpPr/>
            <p:nvPr/>
          </p:nvSpPr>
          <p:spPr>
            <a:xfrm>
              <a:off x="1222475" y="1688750"/>
              <a:ext cx="17600" cy="17600"/>
            </a:xfrm>
            <a:custGeom>
              <a:avLst/>
              <a:gdLst/>
              <a:ahLst/>
              <a:cxnLst/>
              <a:rect l="l" t="t" r="r" b="b"/>
              <a:pathLst>
                <a:path w="704" h="704" extrusionOk="0">
                  <a:moveTo>
                    <a:pt x="449" y="0"/>
                  </a:moveTo>
                  <a:lnTo>
                    <a:pt x="0" y="253"/>
                  </a:lnTo>
                  <a:lnTo>
                    <a:pt x="253" y="704"/>
                  </a:lnTo>
                  <a:lnTo>
                    <a:pt x="704" y="449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7" name="Google Shape;72027;p47"/>
            <p:cNvSpPr/>
            <p:nvPr/>
          </p:nvSpPr>
          <p:spPr>
            <a:xfrm>
              <a:off x="1256450" y="1171025"/>
              <a:ext cx="495900" cy="515900"/>
            </a:xfrm>
            <a:custGeom>
              <a:avLst/>
              <a:gdLst/>
              <a:ahLst/>
              <a:cxnLst/>
              <a:rect l="l" t="t" r="r" b="b"/>
              <a:pathLst>
                <a:path w="19836" h="20636" extrusionOk="0">
                  <a:moveTo>
                    <a:pt x="18618" y="1"/>
                  </a:moveTo>
                  <a:lnTo>
                    <a:pt x="18174" y="264"/>
                  </a:lnTo>
                  <a:cubicBezTo>
                    <a:pt x="18352" y="564"/>
                    <a:pt x="18512" y="868"/>
                    <a:pt x="18648" y="1170"/>
                  </a:cubicBezTo>
                  <a:lnTo>
                    <a:pt x="19118" y="960"/>
                  </a:lnTo>
                  <a:cubicBezTo>
                    <a:pt x="18974" y="641"/>
                    <a:pt x="18806" y="319"/>
                    <a:pt x="18618" y="1"/>
                  </a:cubicBezTo>
                  <a:close/>
                  <a:moveTo>
                    <a:pt x="19498" y="1976"/>
                  </a:moveTo>
                  <a:lnTo>
                    <a:pt x="19004" y="2124"/>
                  </a:lnTo>
                  <a:cubicBezTo>
                    <a:pt x="19101" y="2449"/>
                    <a:pt x="19179" y="2782"/>
                    <a:pt x="19231" y="3114"/>
                  </a:cubicBezTo>
                  <a:lnTo>
                    <a:pt x="19741" y="3035"/>
                  </a:lnTo>
                  <a:cubicBezTo>
                    <a:pt x="19684" y="2679"/>
                    <a:pt x="19602" y="2323"/>
                    <a:pt x="19498" y="1976"/>
                  </a:cubicBezTo>
                  <a:close/>
                  <a:moveTo>
                    <a:pt x="19834" y="4115"/>
                  </a:moveTo>
                  <a:lnTo>
                    <a:pt x="19319" y="4125"/>
                  </a:lnTo>
                  <a:lnTo>
                    <a:pt x="19320" y="4279"/>
                  </a:lnTo>
                  <a:cubicBezTo>
                    <a:pt x="19320" y="4562"/>
                    <a:pt x="19304" y="4853"/>
                    <a:pt x="19275" y="5142"/>
                  </a:cubicBezTo>
                  <a:lnTo>
                    <a:pt x="19789" y="5197"/>
                  </a:lnTo>
                  <a:cubicBezTo>
                    <a:pt x="19820" y="4889"/>
                    <a:pt x="19835" y="4582"/>
                    <a:pt x="19835" y="4279"/>
                  </a:cubicBezTo>
                  <a:lnTo>
                    <a:pt x="19834" y="4115"/>
                  </a:lnTo>
                  <a:close/>
                  <a:moveTo>
                    <a:pt x="19111" y="6154"/>
                  </a:moveTo>
                  <a:cubicBezTo>
                    <a:pt x="19064" y="6368"/>
                    <a:pt x="19009" y="6583"/>
                    <a:pt x="18946" y="6803"/>
                  </a:cubicBezTo>
                  <a:cubicBezTo>
                    <a:pt x="18922" y="6888"/>
                    <a:pt x="18881" y="6986"/>
                    <a:pt x="18826" y="7089"/>
                  </a:cubicBezTo>
                  <a:lnTo>
                    <a:pt x="19280" y="7332"/>
                  </a:lnTo>
                  <a:cubicBezTo>
                    <a:pt x="19352" y="7196"/>
                    <a:pt x="19408" y="7065"/>
                    <a:pt x="19443" y="6945"/>
                  </a:cubicBezTo>
                  <a:cubicBezTo>
                    <a:pt x="19509" y="6714"/>
                    <a:pt x="19566" y="6486"/>
                    <a:pt x="19615" y="6264"/>
                  </a:cubicBezTo>
                  <a:lnTo>
                    <a:pt x="19111" y="6154"/>
                  </a:lnTo>
                  <a:close/>
                  <a:moveTo>
                    <a:pt x="18235" y="7881"/>
                  </a:moveTo>
                  <a:cubicBezTo>
                    <a:pt x="18035" y="8106"/>
                    <a:pt x="17792" y="8350"/>
                    <a:pt x="17511" y="8614"/>
                  </a:cubicBezTo>
                  <a:lnTo>
                    <a:pt x="17864" y="8991"/>
                  </a:lnTo>
                  <a:cubicBezTo>
                    <a:pt x="18157" y="8720"/>
                    <a:pt x="18412" y="8462"/>
                    <a:pt x="18619" y="8226"/>
                  </a:cubicBezTo>
                  <a:lnTo>
                    <a:pt x="18235" y="7881"/>
                  </a:lnTo>
                  <a:close/>
                  <a:moveTo>
                    <a:pt x="16732" y="9305"/>
                  </a:moveTo>
                  <a:cubicBezTo>
                    <a:pt x="16478" y="9520"/>
                    <a:pt x="16208" y="9740"/>
                    <a:pt x="15922" y="9966"/>
                  </a:cubicBezTo>
                  <a:lnTo>
                    <a:pt x="16241" y="10370"/>
                  </a:lnTo>
                  <a:cubicBezTo>
                    <a:pt x="16530" y="10141"/>
                    <a:pt x="16806" y="9916"/>
                    <a:pt x="17064" y="9699"/>
                  </a:cubicBezTo>
                  <a:lnTo>
                    <a:pt x="16732" y="9305"/>
                  </a:lnTo>
                  <a:close/>
                  <a:moveTo>
                    <a:pt x="15092" y="10603"/>
                  </a:moveTo>
                  <a:cubicBezTo>
                    <a:pt x="14820" y="10808"/>
                    <a:pt x="14537" y="11017"/>
                    <a:pt x="14248" y="11227"/>
                  </a:cubicBezTo>
                  <a:lnTo>
                    <a:pt x="14550" y="11645"/>
                  </a:lnTo>
                  <a:cubicBezTo>
                    <a:pt x="14841" y="11433"/>
                    <a:pt x="15128" y="11223"/>
                    <a:pt x="15403" y="11017"/>
                  </a:cubicBezTo>
                  <a:lnTo>
                    <a:pt x="15092" y="10603"/>
                  </a:lnTo>
                  <a:close/>
                  <a:moveTo>
                    <a:pt x="13392" y="11837"/>
                  </a:moveTo>
                  <a:cubicBezTo>
                    <a:pt x="13109" y="12035"/>
                    <a:pt x="12821" y="12234"/>
                    <a:pt x="12529" y="12436"/>
                  </a:cubicBezTo>
                  <a:lnTo>
                    <a:pt x="12820" y="12861"/>
                  </a:lnTo>
                  <a:cubicBezTo>
                    <a:pt x="13115" y="12658"/>
                    <a:pt x="13404" y="12459"/>
                    <a:pt x="13688" y="12260"/>
                  </a:cubicBezTo>
                  <a:lnTo>
                    <a:pt x="13392" y="11837"/>
                  </a:lnTo>
                  <a:close/>
                  <a:moveTo>
                    <a:pt x="11656" y="13025"/>
                  </a:moveTo>
                  <a:cubicBezTo>
                    <a:pt x="11366" y="13219"/>
                    <a:pt x="11075" y="13412"/>
                    <a:pt x="10780" y="13607"/>
                  </a:cubicBezTo>
                  <a:lnTo>
                    <a:pt x="11064" y="14038"/>
                  </a:lnTo>
                  <a:cubicBezTo>
                    <a:pt x="11361" y="13843"/>
                    <a:pt x="11654" y="13647"/>
                    <a:pt x="11944" y="13455"/>
                  </a:cubicBezTo>
                  <a:lnTo>
                    <a:pt x="11656" y="13025"/>
                  </a:lnTo>
                  <a:close/>
                  <a:moveTo>
                    <a:pt x="9902" y="14181"/>
                  </a:moveTo>
                  <a:cubicBezTo>
                    <a:pt x="9606" y="14371"/>
                    <a:pt x="9311" y="14561"/>
                    <a:pt x="9014" y="14749"/>
                  </a:cubicBezTo>
                  <a:lnTo>
                    <a:pt x="9291" y="15185"/>
                  </a:lnTo>
                  <a:cubicBezTo>
                    <a:pt x="9588" y="14996"/>
                    <a:pt x="9885" y="14805"/>
                    <a:pt x="10181" y="14613"/>
                  </a:cubicBezTo>
                  <a:lnTo>
                    <a:pt x="9902" y="14181"/>
                  </a:lnTo>
                  <a:close/>
                  <a:moveTo>
                    <a:pt x="8126" y="15312"/>
                  </a:moveTo>
                  <a:cubicBezTo>
                    <a:pt x="7828" y="15499"/>
                    <a:pt x="7531" y="15686"/>
                    <a:pt x="7235" y="15870"/>
                  </a:cubicBezTo>
                  <a:lnTo>
                    <a:pt x="7507" y="16308"/>
                  </a:lnTo>
                  <a:cubicBezTo>
                    <a:pt x="7804" y="16124"/>
                    <a:pt x="8102" y="15938"/>
                    <a:pt x="8401" y="15749"/>
                  </a:cubicBezTo>
                  <a:lnTo>
                    <a:pt x="8126" y="15312"/>
                  </a:lnTo>
                  <a:close/>
                  <a:moveTo>
                    <a:pt x="6339" y="16422"/>
                  </a:moveTo>
                  <a:cubicBezTo>
                    <a:pt x="6036" y="16610"/>
                    <a:pt x="5736" y="16792"/>
                    <a:pt x="5441" y="16972"/>
                  </a:cubicBezTo>
                  <a:lnTo>
                    <a:pt x="5709" y="17412"/>
                  </a:lnTo>
                  <a:cubicBezTo>
                    <a:pt x="6006" y="17233"/>
                    <a:pt x="6307" y="17049"/>
                    <a:pt x="6610" y="16863"/>
                  </a:cubicBezTo>
                  <a:lnTo>
                    <a:pt x="6339" y="16422"/>
                  </a:lnTo>
                  <a:close/>
                  <a:moveTo>
                    <a:pt x="4540" y="17517"/>
                  </a:moveTo>
                  <a:cubicBezTo>
                    <a:pt x="4232" y="17703"/>
                    <a:pt x="3930" y="17884"/>
                    <a:pt x="3637" y="18059"/>
                  </a:cubicBezTo>
                  <a:lnTo>
                    <a:pt x="3901" y="18503"/>
                  </a:lnTo>
                  <a:cubicBezTo>
                    <a:pt x="4197" y="18326"/>
                    <a:pt x="4499" y="18146"/>
                    <a:pt x="4807" y="17960"/>
                  </a:cubicBezTo>
                  <a:lnTo>
                    <a:pt x="4540" y="17517"/>
                  </a:lnTo>
                  <a:close/>
                  <a:moveTo>
                    <a:pt x="2730" y="18596"/>
                  </a:moveTo>
                  <a:cubicBezTo>
                    <a:pt x="2414" y="18784"/>
                    <a:pt x="2113" y="18962"/>
                    <a:pt x="1824" y="19131"/>
                  </a:cubicBezTo>
                  <a:lnTo>
                    <a:pt x="2085" y="19576"/>
                  </a:lnTo>
                  <a:cubicBezTo>
                    <a:pt x="2374" y="19407"/>
                    <a:pt x="2678" y="19229"/>
                    <a:pt x="2995" y="19041"/>
                  </a:cubicBezTo>
                  <a:lnTo>
                    <a:pt x="2730" y="18596"/>
                  </a:lnTo>
                  <a:close/>
                  <a:moveTo>
                    <a:pt x="913" y="19658"/>
                  </a:moveTo>
                  <a:cubicBezTo>
                    <a:pt x="576" y="19855"/>
                    <a:pt x="270" y="20031"/>
                    <a:pt x="0" y="20187"/>
                  </a:cubicBezTo>
                  <a:lnTo>
                    <a:pt x="257" y="20636"/>
                  </a:lnTo>
                  <a:cubicBezTo>
                    <a:pt x="530" y="20480"/>
                    <a:pt x="836" y="20304"/>
                    <a:pt x="1171" y="20106"/>
                  </a:cubicBezTo>
                  <a:lnTo>
                    <a:pt x="913" y="19658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8" name="Google Shape;72028;p47"/>
            <p:cNvSpPr/>
            <p:nvPr/>
          </p:nvSpPr>
          <p:spPr>
            <a:xfrm>
              <a:off x="1689425" y="1138750"/>
              <a:ext cx="18075" cy="18125"/>
            </a:xfrm>
            <a:custGeom>
              <a:avLst/>
              <a:gdLst/>
              <a:ahLst/>
              <a:cxnLst/>
              <a:rect l="l" t="t" r="r" b="b"/>
              <a:pathLst>
                <a:path w="723" h="725" extrusionOk="0">
                  <a:moveTo>
                    <a:pt x="405" y="1"/>
                  </a:moveTo>
                  <a:lnTo>
                    <a:pt x="1" y="321"/>
                  </a:lnTo>
                  <a:cubicBezTo>
                    <a:pt x="105" y="453"/>
                    <a:pt x="207" y="587"/>
                    <a:pt x="306" y="724"/>
                  </a:cubicBezTo>
                  <a:lnTo>
                    <a:pt x="723" y="422"/>
                  </a:lnTo>
                  <a:cubicBezTo>
                    <a:pt x="621" y="279"/>
                    <a:pt x="515" y="139"/>
                    <a:pt x="4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9" name="Google Shape;72029;p47"/>
            <p:cNvSpPr/>
            <p:nvPr/>
          </p:nvSpPr>
          <p:spPr>
            <a:xfrm>
              <a:off x="168800" y="1175600"/>
              <a:ext cx="1067575" cy="844125"/>
            </a:xfrm>
            <a:custGeom>
              <a:avLst/>
              <a:gdLst/>
              <a:ahLst/>
              <a:cxnLst/>
              <a:rect l="l" t="t" r="r" b="b"/>
              <a:pathLst>
                <a:path w="42703" h="33765" extrusionOk="0">
                  <a:moveTo>
                    <a:pt x="18001" y="0"/>
                  </a:moveTo>
                  <a:cubicBezTo>
                    <a:pt x="15776" y="1849"/>
                    <a:pt x="13889" y="3502"/>
                    <a:pt x="12566" y="4654"/>
                  </a:cubicBezTo>
                  <a:cubicBezTo>
                    <a:pt x="0" y="15611"/>
                    <a:pt x="6539" y="19167"/>
                    <a:pt x="13077" y="26718"/>
                  </a:cubicBezTo>
                  <a:cubicBezTo>
                    <a:pt x="13077" y="26718"/>
                    <a:pt x="19916" y="33765"/>
                    <a:pt x="26996" y="33765"/>
                  </a:cubicBezTo>
                  <a:cubicBezTo>
                    <a:pt x="28706" y="33765"/>
                    <a:pt x="30429" y="33354"/>
                    <a:pt x="32073" y="32334"/>
                  </a:cubicBezTo>
                  <a:cubicBezTo>
                    <a:pt x="32073" y="32334"/>
                    <a:pt x="36834" y="29481"/>
                    <a:pt x="42702" y="25700"/>
                  </a:cubicBezTo>
                  <a:cubicBezTo>
                    <a:pt x="41893" y="22869"/>
                    <a:pt x="40485" y="18823"/>
                    <a:pt x="38375" y="15614"/>
                  </a:cubicBezTo>
                  <a:cubicBezTo>
                    <a:pt x="35846" y="11769"/>
                    <a:pt x="25548" y="4382"/>
                    <a:pt x="180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0" name="Google Shape;72030;p47"/>
            <p:cNvSpPr/>
            <p:nvPr/>
          </p:nvSpPr>
          <p:spPr>
            <a:xfrm>
              <a:off x="252975" y="1471225"/>
              <a:ext cx="983425" cy="548500"/>
            </a:xfrm>
            <a:custGeom>
              <a:avLst/>
              <a:gdLst/>
              <a:ahLst/>
              <a:cxnLst/>
              <a:rect l="l" t="t" r="r" b="b"/>
              <a:pathLst>
                <a:path w="39337" h="21940" extrusionOk="0">
                  <a:moveTo>
                    <a:pt x="2980" y="0"/>
                  </a:moveTo>
                  <a:lnTo>
                    <a:pt x="2980" y="0"/>
                  </a:lnTo>
                  <a:cubicBezTo>
                    <a:pt x="1" y="5875"/>
                    <a:pt x="4853" y="9283"/>
                    <a:pt x="9711" y="14893"/>
                  </a:cubicBezTo>
                  <a:cubicBezTo>
                    <a:pt x="9711" y="14893"/>
                    <a:pt x="16552" y="21940"/>
                    <a:pt x="23631" y="21940"/>
                  </a:cubicBezTo>
                  <a:cubicBezTo>
                    <a:pt x="25340" y="21940"/>
                    <a:pt x="27064" y="21529"/>
                    <a:pt x="28708" y="20509"/>
                  </a:cubicBezTo>
                  <a:cubicBezTo>
                    <a:pt x="28708" y="20509"/>
                    <a:pt x="33468" y="17656"/>
                    <a:pt x="39337" y="13875"/>
                  </a:cubicBezTo>
                  <a:cubicBezTo>
                    <a:pt x="38597" y="11292"/>
                    <a:pt x="37352" y="7703"/>
                    <a:pt x="35537" y="4653"/>
                  </a:cubicBezTo>
                  <a:cubicBezTo>
                    <a:pt x="31758" y="7806"/>
                    <a:pt x="23301" y="14591"/>
                    <a:pt x="20526" y="14591"/>
                  </a:cubicBezTo>
                  <a:cubicBezTo>
                    <a:pt x="20388" y="14591"/>
                    <a:pt x="20264" y="14574"/>
                    <a:pt x="20155" y="14539"/>
                  </a:cubicBezTo>
                  <a:cubicBezTo>
                    <a:pt x="17561" y="13706"/>
                    <a:pt x="7713" y="5444"/>
                    <a:pt x="2980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1" name="Google Shape;72031;p47"/>
            <p:cNvSpPr/>
            <p:nvPr/>
          </p:nvSpPr>
          <p:spPr>
            <a:xfrm>
              <a:off x="1225750" y="1565900"/>
              <a:ext cx="407950" cy="1128025"/>
            </a:xfrm>
            <a:custGeom>
              <a:avLst/>
              <a:gdLst/>
              <a:ahLst/>
              <a:cxnLst/>
              <a:rect l="l" t="t" r="r" b="b"/>
              <a:pathLst>
                <a:path w="16318" h="45121" extrusionOk="0">
                  <a:moveTo>
                    <a:pt x="4691" y="1"/>
                  </a:moveTo>
                  <a:cubicBezTo>
                    <a:pt x="3343" y="1"/>
                    <a:pt x="2836" y="983"/>
                    <a:pt x="3857" y="1706"/>
                  </a:cubicBezTo>
                  <a:cubicBezTo>
                    <a:pt x="1571" y="1826"/>
                    <a:pt x="1931" y="2915"/>
                    <a:pt x="2537" y="3882"/>
                  </a:cubicBezTo>
                  <a:cubicBezTo>
                    <a:pt x="1" y="4123"/>
                    <a:pt x="2108" y="5815"/>
                    <a:pt x="2083" y="6057"/>
                  </a:cubicBezTo>
                  <a:cubicBezTo>
                    <a:pt x="2056" y="6298"/>
                    <a:pt x="3857" y="7749"/>
                    <a:pt x="3857" y="7749"/>
                  </a:cubicBezTo>
                  <a:cubicBezTo>
                    <a:pt x="3857" y="7749"/>
                    <a:pt x="241" y="9320"/>
                    <a:pt x="1811" y="10892"/>
                  </a:cubicBezTo>
                  <a:cubicBezTo>
                    <a:pt x="2516" y="11595"/>
                    <a:pt x="2806" y="11790"/>
                    <a:pt x="2911" y="11790"/>
                  </a:cubicBezTo>
                  <a:cubicBezTo>
                    <a:pt x="2923" y="11790"/>
                    <a:pt x="2932" y="11787"/>
                    <a:pt x="2940" y="11783"/>
                  </a:cubicBezTo>
                  <a:lnTo>
                    <a:pt x="2940" y="11783"/>
                  </a:lnTo>
                  <a:lnTo>
                    <a:pt x="8802" y="45120"/>
                  </a:lnTo>
                  <a:lnTo>
                    <a:pt x="16318" y="41959"/>
                  </a:lnTo>
                  <a:lnTo>
                    <a:pt x="16154" y="41403"/>
                  </a:lnTo>
                  <a:lnTo>
                    <a:pt x="6466" y="8718"/>
                  </a:lnTo>
                  <a:cubicBezTo>
                    <a:pt x="6466" y="8718"/>
                    <a:pt x="11957" y="4849"/>
                    <a:pt x="8336" y="1706"/>
                  </a:cubicBezTo>
                  <a:cubicBezTo>
                    <a:pt x="6881" y="444"/>
                    <a:pt x="5596" y="1"/>
                    <a:pt x="4691" y="1"/>
                  </a:cubicBezTo>
                  <a:close/>
                </a:path>
              </a:pathLst>
            </a:custGeom>
            <a:solidFill>
              <a:srgbClr val="A44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2" name="Google Shape;72032;p47"/>
            <p:cNvSpPr/>
            <p:nvPr/>
          </p:nvSpPr>
          <p:spPr>
            <a:xfrm>
              <a:off x="1387375" y="2560125"/>
              <a:ext cx="448800" cy="390150"/>
            </a:xfrm>
            <a:custGeom>
              <a:avLst/>
              <a:gdLst/>
              <a:ahLst/>
              <a:cxnLst/>
              <a:rect l="l" t="t" r="r" b="b"/>
              <a:pathLst>
                <a:path w="17952" h="15606" extrusionOk="0">
                  <a:moveTo>
                    <a:pt x="10940" y="1"/>
                  </a:moveTo>
                  <a:lnTo>
                    <a:pt x="1" y="3155"/>
                  </a:lnTo>
                  <a:cubicBezTo>
                    <a:pt x="1" y="3155"/>
                    <a:pt x="3810" y="11374"/>
                    <a:pt x="6347" y="15606"/>
                  </a:cubicBezTo>
                  <a:lnTo>
                    <a:pt x="17952" y="15003"/>
                  </a:lnTo>
                  <a:lnTo>
                    <a:pt x="109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3" name="Google Shape;72033;p47"/>
            <p:cNvSpPr/>
            <p:nvPr/>
          </p:nvSpPr>
          <p:spPr>
            <a:xfrm>
              <a:off x="1387375" y="2638975"/>
              <a:ext cx="158675" cy="311300"/>
            </a:xfrm>
            <a:custGeom>
              <a:avLst/>
              <a:gdLst/>
              <a:ahLst/>
              <a:cxnLst/>
              <a:rect l="l" t="t" r="r" b="b"/>
              <a:pathLst>
                <a:path w="6347" h="12452" extrusionOk="0">
                  <a:moveTo>
                    <a:pt x="1" y="1"/>
                  </a:moveTo>
                  <a:lnTo>
                    <a:pt x="1" y="1"/>
                  </a:lnTo>
                  <a:cubicBezTo>
                    <a:pt x="804" y="2200"/>
                    <a:pt x="1776" y="4322"/>
                    <a:pt x="2811" y="6408"/>
                  </a:cubicBezTo>
                  <a:cubicBezTo>
                    <a:pt x="3340" y="7449"/>
                    <a:pt x="3878" y="8486"/>
                    <a:pt x="4464" y="9494"/>
                  </a:cubicBezTo>
                  <a:cubicBezTo>
                    <a:pt x="5043" y="10510"/>
                    <a:pt x="5663" y="11503"/>
                    <a:pt x="6347" y="12452"/>
                  </a:cubicBezTo>
                  <a:lnTo>
                    <a:pt x="4821" y="9306"/>
                  </a:lnTo>
                  <a:lnTo>
                    <a:pt x="3275" y="6178"/>
                  </a:lnTo>
                  <a:cubicBezTo>
                    <a:pt x="2224" y="4101"/>
                    <a:pt x="1171" y="2026"/>
                    <a:pt x="1" y="1"/>
                  </a:cubicBezTo>
                  <a:close/>
                </a:path>
              </a:pathLst>
            </a:custGeom>
            <a:solidFill>
              <a:srgbClr val="C8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4" name="Google Shape;72034;p47"/>
            <p:cNvSpPr/>
            <p:nvPr/>
          </p:nvSpPr>
          <p:spPr>
            <a:xfrm>
              <a:off x="1660875" y="2560175"/>
              <a:ext cx="175300" cy="375025"/>
            </a:xfrm>
            <a:custGeom>
              <a:avLst/>
              <a:gdLst/>
              <a:ahLst/>
              <a:cxnLst/>
              <a:rect l="l" t="t" r="r" b="b"/>
              <a:pathLst>
                <a:path w="7012" h="15001" extrusionOk="0">
                  <a:moveTo>
                    <a:pt x="0" y="0"/>
                  </a:moveTo>
                  <a:cubicBezTo>
                    <a:pt x="985" y="2586"/>
                    <a:pt x="2110" y="5106"/>
                    <a:pt x="3273" y="7609"/>
                  </a:cubicBezTo>
                  <a:cubicBezTo>
                    <a:pt x="4448" y="10106"/>
                    <a:pt x="5660" y="12587"/>
                    <a:pt x="7012" y="15001"/>
                  </a:cubicBezTo>
                  <a:cubicBezTo>
                    <a:pt x="6027" y="12414"/>
                    <a:pt x="4900" y="9895"/>
                    <a:pt x="3740" y="7390"/>
                  </a:cubicBezTo>
                  <a:cubicBezTo>
                    <a:pt x="2564" y="4894"/>
                    <a:pt x="1355" y="2413"/>
                    <a:pt x="0" y="0"/>
                  </a:cubicBezTo>
                  <a:close/>
                </a:path>
              </a:pathLst>
            </a:custGeom>
            <a:solidFill>
              <a:srgbClr val="C85D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5" name="Google Shape;72035;p47"/>
            <p:cNvSpPr/>
            <p:nvPr/>
          </p:nvSpPr>
          <p:spPr>
            <a:xfrm>
              <a:off x="861400" y="4369300"/>
              <a:ext cx="526000" cy="159100"/>
            </a:xfrm>
            <a:custGeom>
              <a:avLst/>
              <a:gdLst/>
              <a:ahLst/>
              <a:cxnLst/>
              <a:rect l="l" t="t" r="r" b="b"/>
              <a:pathLst>
                <a:path w="21040" h="6364" extrusionOk="0">
                  <a:moveTo>
                    <a:pt x="13169" y="0"/>
                  </a:moveTo>
                  <a:cubicBezTo>
                    <a:pt x="13169" y="0"/>
                    <a:pt x="1412" y="4704"/>
                    <a:pt x="1" y="5998"/>
                  </a:cubicBezTo>
                  <a:cubicBezTo>
                    <a:pt x="2548" y="6272"/>
                    <a:pt x="5735" y="6363"/>
                    <a:pt x="8851" y="6363"/>
                  </a:cubicBezTo>
                  <a:cubicBezTo>
                    <a:pt x="15085" y="6363"/>
                    <a:pt x="21040" y="5998"/>
                    <a:pt x="21040" y="5998"/>
                  </a:cubicBezTo>
                  <a:lnTo>
                    <a:pt x="184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6" name="Google Shape;72036;p47"/>
            <p:cNvSpPr/>
            <p:nvPr/>
          </p:nvSpPr>
          <p:spPr>
            <a:xfrm>
              <a:off x="1099475" y="4097625"/>
              <a:ext cx="340175" cy="352375"/>
            </a:xfrm>
            <a:custGeom>
              <a:avLst/>
              <a:gdLst/>
              <a:ahLst/>
              <a:cxnLst/>
              <a:rect l="l" t="t" r="r" b="b"/>
              <a:pathLst>
                <a:path w="13607" h="14095" extrusionOk="0">
                  <a:moveTo>
                    <a:pt x="2093" y="1"/>
                  </a:moveTo>
                  <a:cubicBezTo>
                    <a:pt x="1888" y="1"/>
                    <a:pt x="1717" y="20"/>
                    <a:pt x="1585" y="51"/>
                  </a:cubicBezTo>
                  <a:cubicBezTo>
                    <a:pt x="590" y="285"/>
                    <a:pt x="2001" y="3814"/>
                    <a:pt x="2705" y="4167"/>
                  </a:cubicBezTo>
                  <a:cubicBezTo>
                    <a:pt x="2705" y="4167"/>
                    <a:pt x="1" y="5370"/>
                    <a:pt x="3293" y="7120"/>
                  </a:cubicBezTo>
                  <a:cubicBezTo>
                    <a:pt x="1882" y="7928"/>
                    <a:pt x="3412" y="9105"/>
                    <a:pt x="3412" y="9105"/>
                  </a:cubicBezTo>
                  <a:cubicBezTo>
                    <a:pt x="3412" y="9105"/>
                    <a:pt x="1294" y="10534"/>
                    <a:pt x="3176" y="11702"/>
                  </a:cubicBezTo>
                  <a:cubicBezTo>
                    <a:pt x="4868" y="12751"/>
                    <a:pt x="9585" y="14094"/>
                    <a:pt x="10865" y="14094"/>
                  </a:cubicBezTo>
                  <a:cubicBezTo>
                    <a:pt x="11007" y="14094"/>
                    <a:pt x="11106" y="14078"/>
                    <a:pt x="11155" y="14043"/>
                  </a:cubicBezTo>
                  <a:cubicBezTo>
                    <a:pt x="11642" y="13690"/>
                    <a:pt x="13607" y="12514"/>
                    <a:pt x="11155" y="10633"/>
                  </a:cubicBezTo>
                  <a:cubicBezTo>
                    <a:pt x="12228" y="9692"/>
                    <a:pt x="12699" y="8045"/>
                    <a:pt x="10230" y="6987"/>
                  </a:cubicBezTo>
                  <a:lnTo>
                    <a:pt x="10230" y="6987"/>
                  </a:lnTo>
                  <a:cubicBezTo>
                    <a:pt x="10230" y="6987"/>
                    <a:pt x="10640" y="7119"/>
                    <a:pt x="11000" y="7119"/>
                  </a:cubicBezTo>
                  <a:cubicBezTo>
                    <a:pt x="11660" y="7119"/>
                    <a:pt x="12153" y="6676"/>
                    <a:pt x="9642" y="4167"/>
                  </a:cubicBezTo>
                  <a:cubicBezTo>
                    <a:pt x="6278" y="801"/>
                    <a:pt x="3437" y="1"/>
                    <a:pt x="20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7" name="Google Shape;72037;p47"/>
            <p:cNvSpPr/>
            <p:nvPr/>
          </p:nvSpPr>
          <p:spPr>
            <a:xfrm>
              <a:off x="1779600" y="4242725"/>
              <a:ext cx="284000" cy="333825"/>
            </a:xfrm>
            <a:custGeom>
              <a:avLst/>
              <a:gdLst/>
              <a:ahLst/>
              <a:cxnLst/>
              <a:rect l="l" t="t" r="r" b="b"/>
              <a:pathLst>
                <a:path w="11360" h="13353" extrusionOk="0">
                  <a:moveTo>
                    <a:pt x="7047" y="1"/>
                  </a:moveTo>
                  <a:cubicBezTo>
                    <a:pt x="3122" y="1"/>
                    <a:pt x="191" y="5181"/>
                    <a:pt x="191" y="5181"/>
                  </a:cubicBezTo>
                  <a:cubicBezTo>
                    <a:pt x="191" y="5181"/>
                    <a:pt x="0" y="7267"/>
                    <a:pt x="2008" y="7267"/>
                  </a:cubicBezTo>
                  <a:cubicBezTo>
                    <a:pt x="2235" y="7267"/>
                    <a:pt x="2491" y="7240"/>
                    <a:pt x="2778" y="7181"/>
                  </a:cubicBezTo>
                  <a:lnTo>
                    <a:pt x="2778" y="7181"/>
                  </a:lnTo>
                  <a:cubicBezTo>
                    <a:pt x="1133" y="9179"/>
                    <a:pt x="3013" y="9650"/>
                    <a:pt x="3013" y="9650"/>
                  </a:cubicBezTo>
                  <a:cubicBezTo>
                    <a:pt x="3013" y="9650"/>
                    <a:pt x="1838" y="12706"/>
                    <a:pt x="3013" y="13294"/>
                  </a:cubicBezTo>
                  <a:cubicBezTo>
                    <a:pt x="3092" y="13333"/>
                    <a:pt x="3198" y="13352"/>
                    <a:pt x="3327" y="13352"/>
                  </a:cubicBezTo>
                  <a:cubicBezTo>
                    <a:pt x="5109" y="13352"/>
                    <a:pt x="11237" y="9783"/>
                    <a:pt x="11126" y="8407"/>
                  </a:cubicBezTo>
                  <a:cubicBezTo>
                    <a:pt x="11061" y="7594"/>
                    <a:pt x="10246" y="7411"/>
                    <a:pt x="9528" y="7411"/>
                  </a:cubicBezTo>
                  <a:cubicBezTo>
                    <a:pt x="8943" y="7411"/>
                    <a:pt x="8421" y="7532"/>
                    <a:pt x="8421" y="7532"/>
                  </a:cubicBezTo>
                  <a:cubicBezTo>
                    <a:pt x="8421" y="7532"/>
                    <a:pt x="11243" y="6004"/>
                    <a:pt x="9329" y="5895"/>
                  </a:cubicBezTo>
                  <a:cubicBezTo>
                    <a:pt x="10463" y="4097"/>
                    <a:pt x="9730" y="3749"/>
                    <a:pt x="8995" y="3749"/>
                  </a:cubicBezTo>
                  <a:cubicBezTo>
                    <a:pt x="8532" y="3749"/>
                    <a:pt x="8068" y="3887"/>
                    <a:pt x="8068" y="3887"/>
                  </a:cubicBezTo>
                  <a:cubicBezTo>
                    <a:pt x="8068" y="3887"/>
                    <a:pt x="11359" y="243"/>
                    <a:pt x="7305" y="8"/>
                  </a:cubicBezTo>
                  <a:cubicBezTo>
                    <a:pt x="7219" y="3"/>
                    <a:pt x="7133" y="1"/>
                    <a:pt x="70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8" name="Google Shape;72038;p47"/>
            <p:cNvSpPr/>
            <p:nvPr/>
          </p:nvSpPr>
          <p:spPr>
            <a:xfrm>
              <a:off x="1868825" y="4478050"/>
              <a:ext cx="448275" cy="144025"/>
            </a:xfrm>
            <a:custGeom>
              <a:avLst/>
              <a:gdLst/>
              <a:ahLst/>
              <a:cxnLst/>
              <a:rect l="l" t="t" r="r" b="b"/>
              <a:pathLst>
                <a:path w="17931" h="5761" extrusionOk="0">
                  <a:moveTo>
                    <a:pt x="10290" y="0"/>
                  </a:moveTo>
                  <a:cubicBezTo>
                    <a:pt x="7527" y="0"/>
                    <a:pt x="4349" y="1398"/>
                    <a:pt x="4349" y="1398"/>
                  </a:cubicBezTo>
                  <a:lnTo>
                    <a:pt x="769" y="1149"/>
                  </a:lnTo>
                  <a:lnTo>
                    <a:pt x="0" y="5120"/>
                  </a:lnTo>
                  <a:lnTo>
                    <a:pt x="17930" y="5761"/>
                  </a:lnTo>
                  <a:cubicBezTo>
                    <a:pt x="17930" y="5761"/>
                    <a:pt x="15497" y="2046"/>
                    <a:pt x="12679" y="511"/>
                  </a:cubicBezTo>
                  <a:cubicBezTo>
                    <a:pt x="12000" y="141"/>
                    <a:pt x="11166" y="0"/>
                    <a:pt x="102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9" name="Google Shape;72039;p47"/>
            <p:cNvSpPr/>
            <p:nvPr/>
          </p:nvSpPr>
          <p:spPr>
            <a:xfrm>
              <a:off x="1872500" y="2294825"/>
              <a:ext cx="49525" cy="86475"/>
            </a:xfrm>
            <a:custGeom>
              <a:avLst/>
              <a:gdLst/>
              <a:ahLst/>
              <a:cxnLst/>
              <a:rect l="l" t="t" r="r" b="b"/>
              <a:pathLst>
                <a:path w="1981" h="3459" extrusionOk="0">
                  <a:moveTo>
                    <a:pt x="990" y="1"/>
                  </a:moveTo>
                  <a:cubicBezTo>
                    <a:pt x="444" y="1"/>
                    <a:pt x="0" y="775"/>
                    <a:pt x="0" y="1730"/>
                  </a:cubicBezTo>
                  <a:cubicBezTo>
                    <a:pt x="0" y="2685"/>
                    <a:pt x="444" y="3459"/>
                    <a:pt x="990" y="3459"/>
                  </a:cubicBezTo>
                  <a:cubicBezTo>
                    <a:pt x="1538" y="3459"/>
                    <a:pt x="1980" y="2685"/>
                    <a:pt x="1980" y="1730"/>
                  </a:cubicBezTo>
                  <a:cubicBezTo>
                    <a:pt x="1980" y="775"/>
                    <a:pt x="1538" y="1"/>
                    <a:pt x="990" y="1"/>
                  </a:cubicBezTo>
                  <a:close/>
                </a:path>
              </a:pathLst>
            </a:custGeom>
            <a:solidFill>
              <a:srgbClr val="2211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0" name="Google Shape;72040;p47"/>
            <p:cNvSpPr/>
            <p:nvPr/>
          </p:nvSpPr>
          <p:spPr>
            <a:xfrm>
              <a:off x="2019700" y="2338025"/>
              <a:ext cx="49550" cy="86425"/>
            </a:xfrm>
            <a:custGeom>
              <a:avLst/>
              <a:gdLst/>
              <a:ahLst/>
              <a:cxnLst/>
              <a:rect l="l" t="t" r="r" b="b"/>
              <a:pathLst>
                <a:path w="1982" h="3457" extrusionOk="0">
                  <a:moveTo>
                    <a:pt x="991" y="0"/>
                  </a:moveTo>
                  <a:cubicBezTo>
                    <a:pt x="443" y="0"/>
                    <a:pt x="1" y="773"/>
                    <a:pt x="1" y="1728"/>
                  </a:cubicBezTo>
                  <a:cubicBezTo>
                    <a:pt x="1" y="2683"/>
                    <a:pt x="443" y="3457"/>
                    <a:pt x="991" y="3457"/>
                  </a:cubicBezTo>
                  <a:cubicBezTo>
                    <a:pt x="1538" y="3457"/>
                    <a:pt x="1981" y="2684"/>
                    <a:pt x="1981" y="1728"/>
                  </a:cubicBezTo>
                  <a:cubicBezTo>
                    <a:pt x="1981" y="774"/>
                    <a:pt x="1538" y="2"/>
                    <a:pt x="991" y="0"/>
                  </a:cubicBezTo>
                  <a:close/>
                </a:path>
              </a:pathLst>
            </a:custGeom>
            <a:solidFill>
              <a:srgbClr val="2211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1" name="Google Shape;72041;p47"/>
            <p:cNvSpPr/>
            <p:nvPr/>
          </p:nvSpPr>
          <p:spPr>
            <a:xfrm>
              <a:off x="2033225" y="2194100"/>
              <a:ext cx="157525" cy="127250"/>
            </a:xfrm>
            <a:custGeom>
              <a:avLst/>
              <a:gdLst/>
              <a:ahLst/>
              <a:cxnLst/>
              <a:rect l="l" t="t" r="r" b="b"/>
              <a:pathLst>
                <a:path w="6301" h="5090" extrusionOk="0">
                  <a:moveTo>
                    <a:pt x="3172" y="1"/>
                  </a:moveTo>
                  <a:cubicBezTo>
                    <a:pt x="1578" y="1"/>
                    <a:pt x="1" y="1541"/>
                    <a:pt x="1" y="1541"/>
                  </a:cubicBezTo>
                  <a:lnTo>
                    <a:pt x="6300" y="5089"/>
                  </a:lnTo>
                  <a:cubicBezTo>
                    <a:pt x="5863" y="1088"/>
                    <a:pt x="4511" y="1"/>
                    <a:pt x="3172" y="1"/>
                  </a:cubicBezTo>
                  <a:close/>
                </a:path>
              </a:pathLst>
            </a:custGeom>
            <a:solidFill>
              <a:srgbClr val="2F13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2" name="Google Shape;72042;p47"/>
            <p:cNvSpPr/>
            <p:nvPr/>
          </p:nvSpPr>
          <p:spPr>
            <a:xfrm>
              <a:off x="1796225" y="2144675"/>
              <a:ext cx="182450" cy="95300"/>
            </a:xfrm>
            <a:custGeom>
              <a:avLst/>
              <a:gdLst/>
              <a:ahLst/>
              <a:cxnLst/>
              <a:rect l="l" t="t" r="r" b="b"/>
              <a:pathLst>
                <a:path w="7298" h="3812" extrusionOk="0">
                  <a:moveTo>
                    <a:pt x="4075" y="1"/>
                  </a:moveTo>
                  <a:cubicBezTo>
                    <a:pt x="2981" y="1"/>
                    <a:pt x="1618" y="945"/>
                    <a:pt x="0" y="3812"/>
                  </a:cubicBezTo>
                  <a:lnTo>
                    <a:pt x="7297" y="3518"/>
                  </a:lnTo>
                  <a:cubicBezTo>
                    <a:pt x="7297" y="3518"/>
                    <a:pt x="6187" y="1"/>
                    <a:pt x="4075" y="1"/>
                  </a:cubicBezTo>
                  <a:close/>
                </a:path>
              </a:pathLst>
            </a:custGeom>
            <a:solidFill>
              <a:srgbClr val="2F131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3" name="Google Shape;72043;p47"/>
            <p:cNvSpPr/>
            <p:nvPr/>
          </p:nvSpPr>
          <p:spPr>
            <a:xfrm>
              <a:off x="942725" y="1497525"/>
              <a:ext cx="64825" cy="101300"/>
            </a:xfrm>
            <a:custGeom>
              <a:avLst/>
              <a:gdLst/>
              <a:ahLst/>
              <a:cxnLst/>
              <a:rect l="l" t="t" r="r" b="b"/>
              <a:pathLst>
                <a:path w="2593" h="4052" extrusionOk="0">
                  <a:moveTo>
                    <a:pt x="1775" y="1"/>
                  </a:moveTo>
                  <a:lnTo>
                    <a:pt x="1" y="3367"/>
                  </a:lnTo>
                  <a:cubicBezTo>
                    <a:pt x="1" y="3367"/>
                    <a:pt x="1336" y="4051"/>
                    <a:pt x="1690" y="4051"/>
                  </a:cubicBezTo>
                  <a:cubicBezTo>
                    <a:pt x="1739" y="4051"/>
                    <a:pt x="1770" y="4038"/>
                    <a:pt x="1775" y="4008"/>
                  </a:cubicBezTo>
                  <a:cubicBezTo>
                    <a:pt x="1816" y="3758"/>
                    <a:pt x="2592" y="1"/>
                    <a:pt x="25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4" name="Google Shape;72044;p47"/>
            <p:cNvSpPr/>
            <p:nvPr/>
          </p:nvSpPr>
          <p:spPr>
            <a:xfrm>
              <a:off x="643775" y="1189575"/>
              <a:ext cx="448200" cy="329275"/>
            </a:xfrm>
            <a:custGeom>
              <a:avLst/>
              <a:gdLst/>
              <a:ahLst/>
              <a:cxnLst/>
              <a:rect l="l" t="t" r="r" b="b"/>
              <a:pathLst>
                <a:path w="17928" h="13171" extrusionOk="0">
                  <a:moveTo>
                    <a:pt x="2295" y="0"/>
                  </a:moveTo>
                  <a:cubicBezTo>
                    <a:pt x="990" y="0"/>
                    <a:pt x="1" y="1626"/>
                    <a:pt x="1" y="1626"/>
                  </a:cubicBezTo>
                  <a:lnTo>
                    <a:pt x="14829" y="13170"/>
                  </a:lnTo>
                  <a:cubicBezTo>
                    <a:pt x="14829" y="13170"/>
                    <a:pt x="17928" y="12326"/>
                    <a:pt x="16697" y="10261"/>
                  </a:cubicBezTo>
                  <a:cubicBezTo>
                    <a:pt x="15467" y="8197"/>
                    <a:pt x="4506" y="782"/>
                    <a:pt x="2910" y="125"/>
                  </a:cubicBezTo>
                  <a:cubicBezTo>
                    <a:pt x="2699" y="38"/>
                    <a:pt x="2494" y="0"/>
                    <a:pt x="22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5" name="Google Shape;72045;p47"/>
            <p:cNvSpPr/>
            <p:nvPr/>
          </p:nvSpPr>
          <p:spPr>
            <a:xfrm>
              <a:off x="1164675" y="1643200"/>
              <a:ext cx="93175" cy="115025"/>
            </a:xfrm>
            <a:custGeom>
              <a:avLst/>
              <a:gdLst/>
              <a:ahLst/>
              <a:cxnLst/>
              <a:rect l="l" t="t" r="r" b="b"/>
              <a:pathLst>
                <a:path w="3727" h="4601" extrusionOk="0">
                  <a:moveTo>
                    <a:pt x="2346" y="0"/>
                  </a:moveTo>
                  <a:lnTo>
                    <a:pt x="0" y="1691"/>
                  </a:lnTo>
                  <a:lnTo>
                    <a:pt x="843" y="4600"/>
                  </a:lnTo>
                  <a:lnTo>
                    <a:pt x="3726" y="3567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6" name="Google Shape;72046;p47"/>
            <p:cNvSpPr/>
            <p:nvPr/>
          </p:nvSpPr>
          <p:spPr>
            <a:xfrm>
              <a:off x="1316075" y="1605800"/>
              <a:ext cx="92750" cy="38325"/>
            </a:xfrm>
            <a:custGeom>
              <a:avLst/>
              <a:gdLst/>
              <a:ahLst/>
              <a:cxnLst/>
              <a:rect l="l" t="t" r="r" b="b"/>
              <a:pathLst>
                <a:path w="3710" h="1533" extrusionOk="0">
                  <a:moveTo>
                    <a:pt x="191" y="0"/>
                  </a:moveTo>
                  <a:cubicBezTo>
                    <a:pt x="140" y="0"/>
                    <a:pt x="90" y="5"/>
                    <a:pt x="42" y="14"/>
                  </a:cubicBezTo>
                  <a:cubicBezTo>
                    <a:pt x="6" y="21"/>
                    <a:pt x="1" y="69"/>
                    <a:pt x="32" y="86"/>
                  </a:cubicBezTo>
                  <a:cubicBezTo>
                    <a:pt x="505" y="336"/>
                    <a:pt x="1030" y="529"/>
                    <a:pt x="1522" y="743"/>
                  </a:cubicBezTo>
                  <a:cubicBezTo>
                    <a:pt x="1951" y="930"/>
                    <a:pt x="2391" y="1077"/>
                    <a:pt x="2809" y="1284"/>
                  </a:cubicBezTo>
                  <a:cubicBezTo>
                    <a:pt x="3064" y="1411"/>
                    <a:pt x="3266" y="1533"/>
                    <a:pt x="3557" y="1533"/>
                  </a:cubicBezTo>
                  <a:cubicBezTo>
                    <a:pt x="3668" y="1533"/>
                    <a:pt x="3710" y="1382"/>
                    <a:pt x="3614" y="1327"/>
                  </a:cubicBezTo>
                  <a:cubicBezTo>
                    <a:pt x="3324" y="1161"/>
                    <a:pt x="3090" y="932"/>
                    <a:pt x="2779" y="798"/>
                  </a:cubicBezTo>
                  <a:cubicBezTo>
                    <a:pt x="2348" y="613"/>
                    <a:pt x="1872" y="533"/>
                    <a:pt x="1429" y="386"/>
                  </a:cubicBezTo>
                  <a:cubicBezTo>
                    <a:pt x="1070" y="269"/>
                    <a:pt x="594" y="0"/>
                    <a:pt x="191" y="0"/>
                  </a:cubicBezTo>
                  <a:close/>
                </a:path>
              </a:pathLst>
            </a:custGeom>
            <a:solidFill>
              <a:srgbClr val="873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7" name="Google Shape;72047;p47"/>
            <p:cNvSpPr/>
            <p:nvPr/>
          </p:nvSpPr>
          <p:spPr>
            <a:xfrm>
              <a:off x="1283875" y="1657575"/>
              <a:ext cx="87550" cy="40300"/>
            </a:xfrm>
            <a:custGeom>
              <a:avLst/>
              <a:gdLst/>
              <a:ahLst/>
              <a:cxnLst/>
              <a:rect l="l" t="t" r="r" b="b"/>
              <a:pathLst>
                <a:path w="3502" h="1612" extrusionOk="0">
                  <a:moveTo>
                    <a:pt x="75" y="0"/>
                  </a:moveTo>
                  <a:cubicBezTo>
                    <a:pt x="4" y="0"/>
                    <a:pt x="1" y="105"/>
                    <a:pt x="50" y="144"/>
                  </a:cubicBezTo>
                  <a:cubicBezTo>
                    <a:pt x="366" y="378"/>
                    <a:pt x="697" y="476"/>
                    <a:pt x="1051" y="638"/>
                  </a:cubicBezTo>
                  <a:cubicBezTo>
                    <a:pt x="1388" y="792"/>
                    <a:pt x="1705" y="990"/>
                    <a:pt x="2047" y="1133"/>
                  </a:cubicBezTo>
                  <a:cubicBezTo>
                    <a:pt x="2454" y="1302"/>
                    <a:pt x="2954" y="1568"/>
                    <a:pt x="3392" y="1612"/>
                  </a:cubicBezTo>
                  <a:cubicBezTo>
                    <a:pt x="3395" y="1612"/>
                    <a:pt x="3397" y="1612"/>
                    <a:pt x="3400" y="1612"/>
                  </a:cubicBezTo>
                  <a:cubicBezTo>
                    <a:pt x="3477" y="1612"/>
                    <a:pt x="3501" y="1493"/>
                    <a:pt x="3434" y="1458"/>
                  </a:cubicBezTo>
                  <a:cubicBezTo>
                    <a:pt x="2331" y="869"/>
                    <a:pt x="1365" y="171"/>
                    <a:pt x="88" y="1"/>
                  </a:cubicBezTo>
                  <a:cubicBezTo>
                    <a:pt x="83" y="1"/>
                    <a:pt x="79" y="0"/>
                    <a:pt x="75" y="0"/>
                  </a:cubicBezTo>
                  <a:close/>
                </a:path>
              </a:pathLst>
            </a:custGeom>
            <a:solidFill>
              <a:srgbClr val="8735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8" name="Google Shape;72048;p47"/>
            <p:cNvSpPr/>
            <p:nvPr/>
          </p:nvSpPr>
          <p:spPr>
            <a:xfrm flipH="1">
              <a:off x="1945825" y="2376725"/>
              <a:ext cx="31625" cy="153650"/>
            </a:xfrm>
            <a:custGeom>
              <a:avLst/>
              <a:gdLst/>
              <a:ahLst/>
              <a:cxnLst/>
              <a:rect l="l" t="t" r="r" b="b"/>
              <a:pathLst>
                <a:path w="1265" h="6146" extrusionOk="0">
                  <a:moveTo>
                    <a:pt x="275" y="0"/>
                  </a:moveTo>
                  <a:cubicBezTo>
                    <a:pt x="177" y="0"/>
                    <a:pt x="81" y="46"/>
                    <a:pt x="55" y="158"/>
                  </a:cubicBezTo>
                  <a:cubicBezTo>
                    <a:pt x="30" y="257"/>
                    <a:pt x="23" y="363"/>
                    <a:pt x="0" y="524"/>
                  </a:cubicBezTo>
                  <a:cubicBezTo>
                    <a:pt x="211" y="2251"/>
                    <a:pt x="429" y="4029"/>
                    <a:pt x="653" y="5808"/>
                  </a:cubicBezTo>
                  <a:cubicBezTo>
                    <a:pt x="666" y="5905"/>
                    <a:pt x="730" y="6005"/>
                    <a:pt x="794" y="6083"/>
                  </a:cubicBezTo>
                  <a:cubicBezTo>
                    <a:pt x="825" y="6122"/>
                    <a:pt x="899" y="6146"/>
                    <a:pt x="956" y="6146"/>
                  </a:cubicBezTo>
                  <a:cubicBezTo>
                    <a:pt x="964" y="6146"/>
                    <a:pt x="971" y="6145"/>
                    <a:pt x="978" y="6145"/>
                  </a:cubicBezTo>
                  <a:cubicBezTo>
                    <a:pt x="1036" y="6138"/>
                    <a:pt x="1116" y="6093"/>
                    <a:pt x="1143" y="6042"/>
                  </a:cubicBezTo>
                  <a:cubicBezTo>
                    <a:pt x="1264" y="5810"/>
                    <a:pt x="1200" y="5559"/>
                    <a:pt x="1172" y="5321"/>
                  </a:cubicBezTo>
                  <a:cubicBezTo>
                    <a:pt x="983" y="3714"/>
                    <a:pt x="785" y="2110"/>
                    <a:pt x="585" y="505"/>
                  </a:cubicBezTo>
                  <a:cubicBezTo>
                    <a:pt x="567" y="367"/>
                    <a:pt x="518" y="232"/>
                    <a:pt x="459" y="108"/>
                  </a:cubicBezTo>
                  <a:cubicBezTo>
                    <a:pt x="435" y="55"/>
                    <a:pt x="351" y="2"/>
                    <a:pt x="292" y="1"/>
                  </a:cubicBezTo>
                  <a:cubicBezTo>
                    <a:pt x="287" y="1"/>
                    <a:pt x="281" y="0"/>
                    <a:pt x="275" y="0"/>
                  </a:cubicBezTo>
                  <a:close/>
                </a:path>
              </a:pathLst>
            </a:custGeom>
            <a:solidFill>
              <a:srgbClr val="742B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9" name="Google Shape;72049;p47"/>
            <p:cNvSpPr/>
            <p:nvPr/>
          </p:nvSpPr>
          <p:spPr>
            <a:xfrm rot="468263">
              <a:off x="1756376" y="2504193"/>
              <a:ext cx="367462" cy="201864"/>
            </a:xfrm>
            <a:custGeom>
              <a:avLst/>
              <a:gdLst/>
              <a:ahLst/>
              <a:cxnLst/>
              <a:rect l="l" t="t" r="r" b="b"/>
              <a:pathLst>
                <a:path w="9930" h="5455" extrusionOk="0">
                  <a:moveTo>
                    <a:pt x="327" y="0"/>
                  </a:moveTo>
                  <a:cubicBezTo>
                    <a:pt x="296" y="0"/>
                    <a:pt x="263" y="5"/>
                    <a:pt x="228" y="16"/>
                  </a:cubicBezTo>
                  <a:cubicBezTo>
                    <a:pt x="29" y="81"/>
                    <a:pt x="0" y="267"/>
                    <a:pt x="20" y="450"/>
                  </a:cubicBezTo>
                  <a:cubicBezTo>
                    <a:pt x="133" y="1518"/>
                    <a:pt x="467" y="2513"/>
                    <a:pt x="1093" y="3387"/>
                  </a:cubicBezTo>
                  <a:cubicBezTo>
                    <a:pt x="2029" y="4703"/>
                    <a:pt x="3333" y="5367"/>
                    <a:pt x="4937" y="5455"/>
                  </a:cubicBezTo>
                  <a:cubicBezTo>
                    <a:pt x="5189" y="5425"/>
                    <a:pt x="5436" y="5412"/>
                    <a:pt x="5675" y="5365"/>
                  </a:cubicBezTo>
                  <a:cubicBezTo>
                    <a:pt x="7848" y="4919"/>
                    <a:pt x="9630" y="2980"/>
                    <a:pt x="9902" y="770"/>
                  </a:cubicBezTo>
                  <a:cubicBezTo>
                    <a:pt x="9924" y="595"/>
                    <a:pt x="9929" y="418"/>
                    <a:pt x="9919" y="244"/>
                  </a:cubicBezTo>
                  <a:cubicBezTo>
                    <a:pt x="9912" y="146"/>
                    <a:pt x="9885" y="18"/>
                    <a:pt x="9750" y="18"/>
                  </a:cubicBezTo>
                  <a:cubicBezTo>
                    <a:pt x="9653" y="18"/>
                    <a:pt x="9528" y="29"/>
                    <a:pt x="9466" y="88"/>
                  </a:cubicBezTo>
                  <a:cubicBezTo>
                    <a:pt x="9294" y="259"/>
                    <a:pt x="9131" y="447"/>
                    <a:pt x="8993" y="649"/>
                  </a:cubicBezTo>
                  <a:cubicBezTo>
                    <a:pt x="8624" y="1179"/>
                    <a:pt x="8134" y="1579"/>
                    <a:pt x="7597" y="1917"/>
                  </a:cubicBezTo>
                  <a:cubicBezTo>
                    <a:pt x="6840" y="2391"/>
                    <a:pt x="6012" y="2672"/>
                    <a:pt x="5132" y="2672"/>
                  </a:cubicBezTo>
                  <a:cubicBezTo>
                    <a:pt x="5019" y="2672"/>
                    <a:pt x="4906" y="2667"/>
                    <a:pt x="4792" y="2658"/>
                  </a:cubicBezTo>
                  <a:cubicBezTo>
                    <a:pt x="3249" y="2528"/>
                    <a:pt x="1972" y="1849"/>
                    <a:pt x="983" y="646"/>
                  </a:cubicBezTo>
                  <a:cubicBezTo>
                    <a:pt x="873" y="511"/>
                    <a:pt x="775" y="364"/>
                    <a:pt x="668" y="224"/>
                  </a:cubicBezTo>
                  <a:cubicBezTo>
                    <a:pt x="578" y="107"/>
                    <a:pt x="469" y="0"/>
                    <a:pt x="3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71452;p42">
            <a:extLst>
              <a:ext uri="{FF2B5EF4-FFF2-40B4-BE49-F238E27FC236}">
                <a16:creationId xmlns:a16="http://schemas.microsoft.com/office/drawing/2014/main" id="{7536FB5A-9FA3-4428-8587-C1107F08EF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76040" y="3996414"/>
            <a:ext cx="4794778" cy="945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dk1"/>
                </a:solidFill>
              </a:rPr>
              <a:t>NUMERICAL VARIABLES</a:t>
            </a:r>
            <a:endParaRPr sz="3200" dirty="0">
              <a:solidFill>
                <a:schemeClr val="dk1"/>
              </a:solidFill>
            </a:endParaRPr>
          </a:p>
        </p:txBody>
      </p:sp>
      <p:grpSp>
        <p:nvGrpSpPr>
          <p:cNvPr id="72060" name="Google Shape;72060;p47"/>
          <p:cNvGrpSpPr/>
          <p:nvPr/>
        </p:nvGrpSpPr>
        <p:grpSpPr>
          <a:xfrm rot="5680034">
            <a:off x="1590969" y="15690"/>
            <a:ext cx="335200" cy="594200"/>
            <a:chOff x="5349775" y="896125"/>
            <a:chExt cx="335200" cy="594200"/>
          </a:xfrm>
        </p:grpSpPr>
        <p:sp>
          <p:nvSpPr>
            <p:cNvPr id="72061" name="Google Shape;72061;p47"/>
            <p:cNvSpPr/>
            <p:nvPr/>
          </p:nvSpPr>
          <p:spPr>
            <a:xfrm>
              <a:off x="5349775" y="1185475"/>
              <a:ext cx="335200" cy="304850"/>
            </a:xfrm>
            <a:custGeom>
              <a:avLst/>
              <a:gdLst/>
              <a:ahLst/>
              <a:cxnLst/>
              <a:rect l="l" t="t" r="r" b="b"/>
              <a:pathLst>
                <a:path w="13408" h="12194" extrusionOk="0">
                  <a:moveTo>
                    <a:pt x="1" y="0"/>
                  </a:moveTo>
                  <a:lnTo>
                    <a:pt x="1634" y="2672"/>
                  </a:lnTo>
                  <a:lnTo>
                    <a:pt x="160" y="10315"/>
                  </a:lnTo>
                  <a:lnTo>
                    <a:pt x="7698" y="12194"/>
                  </a:lnTo>
                  <a:lnTo>
                    <a:pt x="10077" y="5219"/>
                  </a:lnTo>
                  <a:lnTo>
                    <a:pt x="13407" y="35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2" name="Google Shape;72062;p47"/>
            <p:cNvSpPr/>
            <p:nvPr/>
          </p:nvSpPr>
          <p:spPr>
            <a:xfrm>
              <a:off x="5482100" y="896125"/>
              <a:ext cx="98375" cy="338600"/>
            </a:xfrm>
            <a:custGeom>
              <a:avLst/>
              <a:gdLst/>
              <a:ahLst/>
              <a:cxnLst/>
              <a:rect l="l" t="t" r="r" b="b"/>
              <a:pathLst>
                <a:path w="3935" h="13544" extrusionOk="0">
                  <a:moveTo>
                    <a:pt x="3935" y="0"/>
                  </a:moveTo>
                  <a:lnTo>
                    <a:pt x="0" y="12971"/>
                  </a:lnTo>
                  <a:lnTo>
                    <a:pt x="2167" y="13543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3" name="Google Shape;72063;p47"/>
            <p:cNvSpPr/>
            <p:nvPr/>
          </p:nvSpPr>
          <p:spPr>
            <a:xfrm>
              <a:off x="5442650" y="1324350"/>
              <a:ext cx="127100" cy="142525"/>
            </a:xfrm>
            <a:custGeom>
              <a:avLst/>
              <a:gdLst/>
              <a:ahLst/>
              <a:cxnLst/>
              <a:rect l="l" t="t" r="r" b="b"/>
              <a:pathLst>
                <a:path w="5084" h="5701" extrusionOk="0">
                  <a:moveTo>
                    <a:pt x="5083" y="0"/>
                  </a:moveTo>
                  <a:lnTo>
                    <a:pt x="0" y="4848"/>
                  </a:lnTo>
                  <a:lnTo>
                    <a:pt x="3116" y="5701"/>
                  </a:lnTo>
                  <a:lnTo>
                    <a:pt x="50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64" name="Google Shape;73864;p67"/>
          <p:cNvSpPr/>
          <p:nvPr/>
        </p:nvSpPr>
        <p:spPr>
          <a:xfrm>
            <a:off x="2076950" y="4967838"/>
            <a:ext cx="96250" cy="127225"/>
          </a:xfrm>
          <a:custGeom>
            <a:avLst/>
            <a:gdLst/>
            <a:ahLst/>
            <a:cxnLst/>
            <a:rect l="l" t="t" r="r" b="b"/>
            <a:pathLst>
              <a:path w="3850" h="5089" extrusionOk="0">
                <a:moveTo>
                  <a:pt x="1202" y="0"/>
                </a:moveTo>
                <a:cubicBezTo>
                  <a:pt x="756" y="818"/>
                  <a:pt x="348" y="1682"/>
                  <a:pt x="1" y="2601"/>
                </a:cubicBezTo>
                <a:cubicBezTo>
                  <a:pt x="96" y="4994"/>
                  <a:pt x="3351" y="5088"/>
                  <a:pt x="3351" y="5088"/>
                </a:cubicBezTo>
                <a:cubicBezTo>
                  <a:pt x="3351" y="5088"/>
                  <a:pt x="3497" y="4429"/>
                  <a:pt x="3850" y="3381"/>
                </a:cubicBezTo>
                <a:cubicBezTo>
                  <a:pt x="2873" y="3262"/>
                  <a:pt x="1710" y="2537"/>
                  <a:pt x="1202" y="0"/>
                </a:cubicBezTo>
                <a:close/>
              </a:path>
            </a:pathLst>
          </a:custGeom>
          <a:solidFill>
            <a:srgbClr val="423D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919" name="Google Shape;73919;p67"/>
          <p:cNvGrpSpPr/>
          <p:nvPr/>
        </p:nvGrpSpPr>
        <p:grpSpPr>
          <a:xfrm>
            <a:off x="302915" y="1534213"/>
            <a:ext cx="1670300" cy="3116900"/>
            <a:chOff x="3742175" y="1425000"/>
            <a:chExt cx="1670300" cy="3116900"/>
          </a:xfrm>
        </p:grpSpPr>
        <p:sp>
          <p:nvSpPr>
            <p:cNvPr id="73920" name="Google Shape;73920;p67"/>
            <p:cNvSpPr/>
            <p:nvPr/>
          </p:nvSpPr>
          <p:spPr>
            <a:xfrm>
              <a:off x="4262825" y="4343200"/>
              <a:ext cx="11000" cy="8925"/>
            </a:xfrm>
            <a:custGeom>
              <a:avLst/>
              <a:gdLst/>
              <a:ahLst/>
              <a:cxnLst/>
              <a:rect l="l" t="t" r="r" b="b"/>
              <a:pathLst>
                <a:path w="440" h="357" extrusionOk="0">
                  <a:moveTo>
                    <a:pt x="285" y="1"/>
                  </a:moveTo>
                  <a:cubicBezTo>
                    <a:pt x="190" y="65"/>
                    <a:pt x="94" y="130"/>
                    <a:pt x="0" y="194"/>
                  </a:cubicBezTo>
                  <a:cubicBezTo>
                    <a:pt x="90" y="248"/>
                    <a:pt x="178" y="304"/>
                    <a:pt x="268" y="357"/>
                  </a:cubicBezTo>
                  <a:cubicBezTo>
                    <a:pt x="325" y="308"/>
                    <a:pt x="382" y="263"/>
                    <a:pt x="439" y="214"/>
                  </a:cubicBezTo>
                  <a:cubicBezTo>
                    <a:pt x="389" y="143"/>
                    <a:pt x="337" y="72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1" name="Google Shape;73921;p67"/>
            <p:cNvSpPr/>
            <p:nvPr/>
          </p:nvSpPr>
          <p:spPr>
            <a:xfrm>
              <a:off x="4269525" y="4348550"/>
              <a:ext cx="8175" cy="6875"/>
            </a:xfrm>
            <a:custGeom>
              <a:avLst/>
              <a:gdLst/>
              <a:ahLst/>
              <a:cxnLst/>
              <a:rect l="l" t="t" r="r" b="b"/>
              <a:pathLst>
                <a:path w="327" h="275" extrusionOk="0">
                  <a:moveTo>
                    <a:pt x="171" y="0"/>
                  </a:moveTo>
                  <a:cubicBezTo>
                    <a:pt x="114" y="49"/>
                    <a:pt x="57" y="94"/>
                    <a:pt x="0" y="143"/>
                  </a:cubicBezTo>
                  <a:cubicBezTo>
                    <a:pt x="35" y="214"/>
                    <a:pt x="87" y="275"/>
                    <a:pt x="150" y="275"/>
                  </a:cubicBezTo>
                  <a:cubicBezTo>
                    <a:pt x="174" y="275"/>
                    <a:pt x="200" y="266"/>
                    <a:pt x="227" y="244"/>
                  </a:cubicBezTo>
                  <a:cubicBezTo>
                    <a:pt x="326" y="163"/>
                    <a:pt x="227" y="76"/>
                    <a:pt x="1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2" name="Google Shape;73922;p67"/>
            <p:cNvSpPr/>
            <p:nvPr/>
          </p:nvSpPr>
          <p:spPr>
            <a:xfrm>
              <a:off x="5120375" y="4364975"/>
              <a:ext cx="10050" cy="7950"/>
            </a:xfrm>
            <a:custGeom>
              <a:avLst/>
              <a:gdLst/>
              <a:ahLst/>
              <a:cxnLst/>
              <a:rect l="l" t="t" r="r" b="b"/>
              <a:pathLst>
                <a:path w="402" h="318" extrusionOk="0">
                  <a:moveTo>
                    <a:pt x="207" y="0"/>
                  </a:moveTo>
                  <a:cubicBezTo>
                    <a:pt x="120" y="93"/>
                    <a:pt x="0" y="192"/>
                    <a:pt x="147" y="309"/>
                  </a:cubicBezTo>
                  <a:cubicBezTo>
                    <a:pt x="155" y="315"/>
                    <a:pt x="165" y="318"/>
                    <a:pt x="177" y="318"/>
                  </a:cubicBezTo>
                  <a:cubicBezTo>
                    <a:pt x="233" y="318"/>
                    <a:pt x="329" y="265"/>
                    <a:pt x="402" y="245"/>
                  </a:cubicBezTo>
                  <a:cubicBezTo>
                    <a:pt x="338" y="163"/>
                    <a:pt x="274" y="83"/>
                    <a:pt x="2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3" name="Google Shape;73923;p67"/>
            <p:cNvSpPr/>
            <p:nvPr/>
          </p:nvSpPr>
          <p:spPr>
            <a:xfrm>
              <a:off x="5088475" y="4414575"/>
              <a:ext cx="2425" cy="2775"/>
            </a:xfrm>
            <a:custGeom>
              <a:avLst/>
              <a:gdLst/>
              <a:ahLst/>
              <a:cxnLst/>
              <a:rect l="l" t="t" r="r" b="b"/>
              <a:pathLst>
                <a:path w="97" h="111" extrusionOk="0">
                  <a:moveTo>
                    <a:pt x="82" y="1"/>
                  </a:moveTo>
                  <a:cubicBezTo>
                    <a:pt x="83" y="6"/>
                    <a:pt x="84" y="11"/>
                    <a:pt x="84" y="16"/>
                  </a:cubicBezTo>
                  <a:lnTo>
                    <a:pt x="84" y="16"/>
                  </a:lnTo>
                  <a:cubicBezTo>
                    <a:pt x="88" y="14"/>
                    <a:pt x="92" y="13"/>
                    <a:pt x="96" y="11"/>
                  </a:cubicBezTo>
                  <a:lnTo>
                    <a:pt x="82" y="1"/>
                  </a:lnTo>
                  <a:close/>
                  <a:moveTo>
                    <a:pt x="84" y="16"/>
                  </a:moveTo>
                  <a:cubicBezTo>
                    <a:pt x="59" y="26"/>
                    <a:pt x="33" y="35"/>
                    <a:pt x="14" y="51"/>
                  </a:cubicBezTo>
                  <a:cubicBezTo>
                    <a:pt x="1" y="61"/>
                    <a:pt x="7" y="89"/>
                    <a:pt x="4" y="109"/>
                  </a:cubicBezTo>
                  <a:cubicBezTo>
                    <a:pt x="10" y="110"/>
                    <a:pt x="16" y="110"/>
                    <a:pt x="21" y="110"/>
                  </a:cubicBezTo>
                  <a:cubicBezTo>
                    <a:pt x="70" y="110"/>
                    <a:pt x="92" y="78"/>
                    <a:pt x="84" y="16"/>
                  </a:cubicBezTo>
                  <a:close/>
                </a:path>
              </a:pathLst>
            </a:custGeom>
            <a:solidFill>
              <a:srgbClr val="C5D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4" name="Google Shape;73924;p67"/>
            <p:cNvSpPr/>
            <p:nvPr/>
          </p:nvSpPr>
          <p:spPr>
            <a:xfrm>
              <a:off x="4054950" y="4261375"/>
              <a:ext cx="467200" cy="280525"/>
            </a:xfrm>
            <a:custGeom>
              <a:avLst/>
              <a:gdLst/>
              <a:ahLst/>
              <a:cxnLst/>
              <a:rect l="l" t="t" r="r" b="b"/>
              <a:pathLst>
                <a:path w="18688" h="11221" extrusionOk="0">
                  <a:moveTo>
                    <a:pt x="8220" y="743"/>
                  </a:moveTo>
                  <a:cubicBezTo>
                    <a:pt x="8929" y="1297"/>
                    <a:pt x="9303" y="2034"/>
                    <a:pt x="9677" y="2766"/>
                  </a:cubicBezTo>
                  <a:cubicBezTo>
                    <a:pt x="10015" y="3425"/>
                    <a:pt x="10316" y="4094"/>
                    <a:pt x="10339" y="4902"/>
                  </a:cubicBezTo>
                  <a:cubicBezTo>
                    <a:pt x="9531" y="4111"/>
                    <a:pt x="8439" y="2397"/>
                    <a:pt x="8133" y="1457"/>
                  </a:cubicBezTo>
                  <a:cubicBezTo>
                    <a:pt x="8059" y="1236"/>
                    <a:pt x="7915" y="1000"/>
                    <a:pt x="8220" y="743"/>
                  </a:cubicBezTo>
                  <a:close/>
                  <a:moveTo>
                    <a:pt x="4724" y="2339"/>
                  </a:moveTo>
                  <a:cubicBezTo>
                    <a:pt x="4755" y="2339"/>
                    <a:pt x="4786" y="2342"/>
                    <a:pt x="4816" y="2346"/>
                  </a:cubicBezTo>
                  <a:cubicBezTo>
                    <a:pt x="5087" y="2382"/>
                    <a:pt x="5373" y="2419"/>
                    <a:pt x="5615" y="2526"/>
                  </a:cubicBezTo>
                  <a:cubicBezTo>
                    <a:pt x="7104" y="3178"/>
                    <a:pt x="8322" y="4126"/>
                    <a:pt x="9293" y="5325"/>
                  </a:cubicBezTo>
                  <a:cubicBezTo>
                    <a:pt x="9311" y="5347"/>
                    <a:pt x="9291" y="5394"/>
                    <a:pt x="9286" y="5451"/>
                  </a:cubicBezTo>
                  <a:cubicBezTo>
                    <a:pt x="9135" y="5438"/>
                    <a:pt x="8971" y="5451"/>
                    <a:pt x="8828" y="5409"/>
                  </a:cubicBezTo>
                  <a:cubicBezTo>
                    <a:pt x="7452" y="5005"/>
                    <a:pt x="6218" y="4368"/>
                    <a:pt x="5107" y="3537"/>
                  </a:cubicBezTo>
                  <a:cubicBezTo>
                    <a:pt x="4866" y="3359"/>
                    <a:pt x="4674" y="3124"/>
                    <a:pt x="4481" y="2900"/>
                  </a:cubicBezTo>
                  <a:cubicBezTo>
                    <a:pt x="4384" y="2788"/>
                    <a:pt x="4349" y="2644"/>
                    <a:pt x="4420" y="2501"/>
                  </a:cubicBezTo>
                  <a:cubicBezTo>
                    <a:pt x="4481" y="2377"/>
                    <a:pt x="4603" y="2339"/>
                    <a:pt x="4724" y="2339"/>
                  </a:cubicBezTo>
                  <a:close/>
                  <a:moveTo>
                    <a:pt x="7934" y="1"/>
                  </a:moveTo>
                  <a:cubicBezTo>
                    <a:pt x="7694" y="1"/>
                    <a:pt x="7456" y="139"/>
                    <a:pt x="7389" y="341"/>
                  </a:cubicBezTo>
                  <a:cubicBezTo>
                    <a:pt x="7288" y="656"/>
                    <a:pt x="7311" y="973"/>
                    <a:pt x="7413" y="1283"/>
                  </a:cubicBezTo>
                  <a:cubicBezTo>
                    <a:pt x="7570" y="1758"/>
                    <a:pt x="7744" y="2228"/>
                    <a:pt x="7909" y="2701"/>
                  </a:cubicBezTo>
                  <a:cubicBezTo>
                    <a:pt x="7962" y="2775"/>
                    <a:pt x="8012" y="2852"/>
                    <a:pt x="8057" y="2927"/>
                  </a:cubicBezTo>
                  <a:cubicBezTo>
                    <a:pt x="8113" y="3009"/>
                    <a:pt x="8217" y="3104"/>
                    <a:pt x="8099" y="3175"/>
                  </a:cubicBezTo>
                  <a:cubicBezTo>
                    <a:pt x="8071" y="3192"/>
                    <a:pt x="8044" y="3200"/>
                    <a:pt x="8020" y="3200"/>
                  </a:cubicBezTo>
                  <a:cubicBezTo>
                    <a:pt x="7945" y="3200"/>
                    <a:pt x="7888" y="3132"/>
                    <a:pt x="7854" y="3054"/>
                  </a:cubicBezTo>
                  <a:cubicBezTo>
                    <a:pt x="7760" y="2991"/>
                    <a:pt x="7666" y="2932"/>
                    <a:pt x="7569" y="2869"/>
                  </a:cubicBezTo>
                  <a:cubicBezTo>
                    <a:pt x="6982" y="2570"/>
                    <a:pt x="6399" y="2262"/>
                    <a:pt x="5805" y="1973"/>
                  </a:cubicBezTo>
                  <a:cubicBezTo>
                    <a:pt x="5488" y="1820"/>
                    <a:pt x="5145" y="1732"/>
                    <a:pt x="4786" y="1732"/>
                  </a:cubicBezTo>
                  <a:cubicBezTo>
                    <a:pt x="4743" y="1732"/>
                    <a:pt x="4699" y="1734"/>
                    <a:pt x="4655" y="1736"/>
                  </a:cubicBezTo>
                  <a:cubicBezTo>
                    <a:pt x="3871" y="1785"/>
                    <a:pt x="3491" y="2365"/>
                    <a:pt x="3813" y="3016"/>
                  </a:cubicBezTo>
                  <a:cubicBezTo>
                    <a:pt x="4047" y="3486"/>
                    <a:pt x="4446" y="3835"/>
                    <a:pt x="4893" y="4141"/>
                  </a:cubicBezTo>
                  <a:cubicBezTo>
                    <a:pt x="5848" y="4797"/>
                    <a:pt x="6869" y="5348"/>
                    <a:pt x="7979" y="5766"/>
                  </a:cubicBezTo>
                  <a:cubicBezTo>
                    <a:pt x="8114" y="5817"/>
                    <a:pt x="8317" y="5813"/>
                    <a:pt x="8342" y="5981"/>
                  </a:cubicBezTo>
                  <a:cubicBezTo>
                    <a:pt x="8378" y="6217"/>
                    <a:pt x="8123" y="6243"/>
                    <a:pt x="7963" y="6315"/>
                  </a:cubicBezTo>
                  <a:cubicBezTo>
                    <a:pt x="7154" y="6679"/>
                    <a:pt x="6326" y="7006"/>
                    <a:pt x="5531" y="7390"/>
                  </a:cubicBezTo>
                  <a:cubicBezTo>
                    <a:pt x="4010" y="8119"/>
                    <a:pt x="2502" y="8874"/>
                    <a:pt x="996" y="9631"/>
                  </a:cubicBezTo>
                  <a:cubicBezTo>
                    <a:pt x="726" y="9769"/>
                    <a:pt x="466" y="9937"/>
                    <a:pt x="241" y="10127"/>
                  </a:cubicBezTo>
                  <a:cubicBezTo>
                    <a:pt x="0" y="10328"/>
                    <a:pt x="114" y="10732"/>
                    <a:pt x="428" y="10828"/>
                  </a:cubicBezTo>
                  <a:cubicBezTo>
                    <a:pt x="650" y="10896"/>
                    <a:pt x="891" y="10945"/>
                    <a:pt x="1124" y="10956"/>
                  </a:cubicBezTo>
                  <a:cubicBezTo>
                    <a:pt x="1875" y="10997"/>
                    <a:pt x="2629" y="11033"/>
                    <a:pt x="3380" y="11044"/>
                  </a:cubicBezTo>
                  <a:cubicBezTo>
                    <a:pt x="7184" y="11097"/>
                    <a:pt x="10991" y="11144"/>
                    <a:pt x="14795" y="11191"/>
                  </a:cubicBezTo>
                  <a:cubicBezTo>
                    <a:pt x="15590" y="11201"/>
                    <a:pt x="16386" y="11220"/>
                    <a:pt x="17179" y="11220"/>
                  </a:cubicBezTo>
                  <a:cubicBezTo>
                    <a:pt x="17257" y="11220"/>
                    <a:pt x="17334" y="11220"/>
                    <a:pt x="17411" y="11220"/>
                  </a:cubicBezTo>
                  <a:cubicBezTo>
                    <a:pt x="18183" y="11217"/>
                    <a:pt x="18400" y="11053"/>
                    <a:pt x="18515" y="10392"/>
                  </a:cubicBezTo>
                  <a:cubicBezTo>
                    <a:pt x="18688" y="9413"/>
                    <a:pt x="18668" y="8424"/>
                    <a:pt x="18552" y="7435"/>
                  </a:cubicBezTo>
                  <a:cubicBezTo>
                    <a:pt x="18485" y="6858"/>
                    <a:pt x="18364" y="6739"/>
                    <a:pt x="17703" y="6563"/>
                  </a:cubicBezTo>
                  <a:cubicBezTo>
                    <a:pt x="17475" y="6502"/>
                    <a:pt x="17243" y="6445"/>
                    <a:pt x="17011" y="6402"/>
                  </a:cubicBezTo>
                  <a:cubicBezTo>
                    <a:pt x="15295" y="6093"/>
                    <a:pt x="13584" y="5770"/>
                    <a:pt x="11863" y="5489"/>
                  </a:cubicBezTo>
                  <a:cubicBezTo>
                    <a:pt x="11270" y="5392"/>
                    <a:pt x="11114" y="5310"/>
                    <a:pt x="11017" y="4790"/>
                  </a:cubicBezTo>
                  <a:cubicBezTo>
                    <a:pt x="10823" y="3735"/>
                    <a:pt x="10401" y="2738"/>
                    <a:pt x="9854" y="1780"/>
                  </a:cubicBezTo>
                  <a:cubicBezTo>
                    <a:pt x="9562" y="1272"/>
                    <a:pt x="9210" y="796"/>
                    <a:pt x="8754" y="388"/>
                  </a:cubicBezTo>
                  <a:cubicBezTo>
                    <a:pt x="8555" y="209"/>
                    <a:pt x="8330" y="64"/>
                    <a:pt x="8045" y="11"/>
                  </a:cubicBezTo>
                  <a:cubicBezTo>
                    <a:pt x="8008" y="4"/>
                    <a:pt x="7971" y="1"/>
                    <a:pt x="79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5" name="Google Shape;73925;p67"/>
            <p:cNvSpPr/>
            <p:nvPr/>
          </p:nvSpPr>
          <p:spPr>
            <a:xfrm>
              <a:off x="4847450" y="4299100"/>
              <a:ext cx="459550" cy="237025"/>
            </a:xfrm>
            <a:custGeom>
              <a:avLst/>
              <a:gdLst/>
              <a:ahLst/>
              <a:cxnLst/>
              <a:rect l="l" t="t" r="r" b="b"/>
              <a:pathLst>
                <a:path w="18382" h="9481" extrusionOk="0">
                  <a:moveTo>
                    <a:pt x="11282" y="757"/>
                  </a:moveTo>
                  <a:cubicBezTo>
                    <a:pt x="11303" y="757"/>
                    <a:pt x="11320" y="761"/>
                    <a:pt x="11327" y="769"/>
                  </a:cubicBezTo>
                  <a:cubicBezTo>
                    <a:pt x="11366" y="811"/>
                    <a:pt x="11393" y="910"/>
                    <a:pt x="11370" y="958"/>
                  </a:cubicBezTo>
                  <a:cubicBezTo>
                    <a:pt x="11184" y="1331"/>
                    <a:pt x="11010" y="1716"/>
                    <a:pt x="10782" y="2064"/>
                  </a:cubicBezTo>
                  <a:cubicBezTo>
                    <a:pt x="10393" y="2659"/>
                    <a:pt x="9948" y="3215"/>
                    <a:pt x="9424" y="3756"/>
                  </a:cubicBezTo>
                  <a:cubicBezTo>
                    <a:pt x="9360" y="3618"/>
                    <a:pt x="9326" y="3580"/>
                    <a:pt x="9334" y="3554"/>
                  </a:cubicBezTo>
                  <a:cubicBezTo>
                    <a:pt x="9708" y="2483"/>
                    <a:pt x="10299" y="1551"/>
                    <a:pt x="11154" y="796"/>
                  </a:cubicBezTo>
                  <a:cubicBezTo>
                    <a:pt x="11180" y="772"/>
                    <a:pt x="11239" y="757"/>
                    <a:pt x="11282" y="757"/>
                  </a:cubicBezTo>
                  <a:close/>
                  <a:moveTo>
                    <a:pt x="12376" y="3162"/>
                  </a:moveTo>
                  <a:cubicBezTo>
                    <a:pt x="12429" y="3162"/>
                    <a:pt x="12492" y="3184"/>
                    <a:pt x="12527" y="3215"/>
                  </a:cubicBezTo>
                  <a:cubicBezTo>
                    <a:pt x="12556" y="3238"/>
                    <a:pt x="12551" y="3357"/>
                    <a:pt x="12520" y="3382"/>
                  </a:cubicBezTo>
                  <a:cubicBezTo>
                    <a:pt x="11713" y="4053"/>
                    <a:pt x="10842" y="4584"/>
                    <a:pt x="9750" y="4619"/>
                  </a:cubicBezTo>
                  <a:lnTo>
                    <a:pt x="9750" y="4619"/>
                  </a:lnTo>
                  <a:cubicBezTo>
                    <a:pt x="10464" y="3874"/>
                    <a:pt x="11376" y="3477"/>
                    <a:pt x="12335" y="3168"/>
                  </a:cubicBezTo>
                  <a:cubicBezTo>
                    <a:pt x="12347" y="3164"/>
                    <a:pt x="12361" y="3162"/>
                    <a:pt x="12376" y="3162"/>
                  </a:cubicBezTo>
                  <a:close/>
                  <a:moveTo>
                    <a:pt x="9726" y="4637"/>
                  </a:moveTo>
                  <a:cubicBezTo>
                    <a:pt x="9733" y="4700"/>
                    <a:pt x="9709" y="4730"/>
                    <a:pt x="9658" y="4730"/>
                  </a:cubicBezTo>
                  <a:cubicBezTo>
                    <a:pt x="9654" y="4730"/>
                    <a:pt x="9649" y="4730"/>
                    <a:pt x="9645" y="4730"/>
                  </a:cubicBezTo>
                  <a:cubicBezTo>
                    <a:pt x="9648" y="4708"/>
                    <a:pt x="9645" y="4680"/>
                    <a:pt x="9655" y="4671"/>
                  </a:cubicBezTo>
                  <a:cubicBezTo>
                    <a:pt x="9674" y="4654"/>
                    <a:pt x="9701" y="4646"/>
                    <a:pt x="9726" y="4637"/>
                  </a:cubicBezTo>
                  <a:close/>
                  <a:moveTo>
                    <a:pt x="11507" y="1"/>
                  </a:moveTo>
                  <a:cubicBezTo>
                    <a:pt x="11395" y="1"/>
                    <a:pt x="11283" y="40"/>
                    <a:pt x="11172" y="96"/>
                  </a:cubicBezTo>
                  <a:cubicBezTo>
                    <a:pt x="10752" y="310"/>
                    <a:pt x="10447" y="652"/>
                    <a:pt x="10161" y="1011"/>
                  </a:cubicBezTo>
                  <a:cubicBezTo>
                    <a:pt x="9360" y="2018"/>
                    <a:pt x="8793" y="3148"/>
                    <a:pt x="8472" y="4390"/>
                  </a:cubicBezTo>
                  <a:cubicBezTo>
                    <a:pt x="8365" y="4806"/>
                    <a:pt x="8123" y="4970"/>
                    <a:pt x="7740" y="5014"/>
                  </a:cubicBezTo>
                  <a:cubicBezTo>
                    <a:pt x="7600" y="5032"/>
                    <a:pt x="7459" y="5034"/>
                    <a:pt x="7318" y="5042"/>
                  </a:cubicBezTo>
                  <a:cubicBezTo>
                    <a:pt x="5417" y="5127"/>
                    <a:pt x="3515" y="5213"/>
                    <a:pt x="1616" y="5295"/>
                  </a:cubicBezTo>
                  <a:cubicBezTo>
                    <a:pt x="1487" y="5301"/>
                    <a:pt x="1358" y="5307"/>
                    <a:pt x="1229" y="5307"/>
                  </a:cubicBezTo>
                  <a:cubicBezTo>
                    <a:pt x="1045" y="5307"/>
                    <a:pt x="859" y="5295"/>
                    <a:pt x="671" y="5254"/>
                  </a:cubicBezTo>
                  <a:cubicBezTo>
                    <a:pt x="585" y="5235"/>
                    <a:pt x="512" y="5225"/>
                    <a:pt x="451" y="5225"/>
                  </a:cubicBezTo>
                  <a:cubicBezTo>
                    <a:pt x="237" y="5225"/>
                    <a:pt x="167" y="5350"/>
                    <a:pt x="146" y="5663"/>
                  </a:cubicBezTo>
                  <a:cubicBezTo>
                    <a:pt x="99" y="6401"/>
                    <a:pt x="72" y="7140"/>
                    <a:pt x="37" y="7878"/>
                  </a:cubicBezTo>
                  <a:cubicBezTo>
                    <a:pt x="23" y="8196"/>
                    <a:pt x="0" y="8512"/>
                    <a:pt x="8" y="8830"/>
                  </a:cubicBezTo>
                  <a:cubicBezTo>
                    <a:pt x="16" y="9159"/>
                    <a:pt x="181" y="9367"/>
                    <a:pt x="506" y="9413"/>
                  </a:cubicBezTo>
                  <a:cubicBezTo>
                    <a:pt x="887" y="9464"/>
                    <a:pt x="1277" y="9477"/>
                    <a:pt x="1663" y="9478"/>
                  </a:cubicBezTo>
                  <a:cubicBezTo>
                    <a:pt x="1896" y="9480"/>
                    <a:pt x="2129" y="9480"/>
                    <a:pt x="2362" y="9480"/>
                  </a:cubicBezTo>
                  <a:cubicBezTo>
                    <a:pt x="5408" y="9480"/>
                    <a:pt x="8450" y="9379"/>
                    <a:pt x="11493" y="9259"/>
                  </a:cubicBezTo>
                  <a:cubicBezTo>
                    <a:pt x="13289" y="9188"/>
                    <a:pt x="15085" y="9106"/>
                    <a:pt x="16880" y="9039"/>
                  </a:cubicBezTo>
                  <a:cubicBezTo>
                    <a:pt x="17310" y="9024"/>
                    <a:pt x="17716" y="8921"/>
                    <a:pt x="18122" y="8807"/>
                  </a:cubicBezTo>
                  <a:cubicBezTo>
                    <a:pt x="18258" y="8767"/>
                    <a:pt x="18353" y="8653"/>
                    <a:pt x="18367" y="8498"/>
                  </a:cubicBezTo>
                  <a:cubicBezTo>
                    <a:pt x="18382" y="8337"/>
                    <a:pt x="18283" y="8220"/>
                    <a:pt x="18161" y="8159"/>
                  </a:cubicBezTo>
                  <a:cubicBezTo>
                    <a:pt x="17911" y="8032"/>
                    <a:pt x="17652" y="7920"/>
                    <a:pt x="17386" y="7827"/>
                  </a:cubicBezTo>
                  <a:cubicBezTo>
                    <a:pt x="15190" y="7065"/>
                    <a:pt x="13029" y="6210"/>
                    <a:pt x="10795" y="5556"/>
                  </a:cubicBezTo>
                  <a:cubicBezTo>
                    <a:pt x="10661" y="5517"/>
                    <a:pt x="10528" y="5463"/>
                    <a:pt x="10407" y="5396"/>
                  </a:cubicBezTo>
                  <a:cubicBezTo>
                    <a:pt x="10383" y="5382"/>
                    <a:pt x="10386" y="5242"/>
                    <a:pt x="10418" y="5218"/>
                  </a:cubicBezTo>
                  <a:cubicBezTo>
                    <a:pt x="10530" y="5134"/>
                    <a:pt x="10652" y="5064"/>
                    <a:pt x="10780" y="5013"/>
                  </a:cubicBezTo>
                  <a:cubicBezTo>
                    <a:pt x="11370" y="4777"/>
                    <a:pt x="11946" y="4513"/>
                    <a:pt x="12473" y="4152"/>
                  </a:cubicBezTo>
                  <a:cubicBezTo>
                    <a:pt x="12765" y="3953"/>
                    <a:pt x="13050" y="3745"/>
                    <a:pt x="13221" y="3422"/>
                  </a:cubicBezTo>
                  <a:cubicBezTo>
                    <a:pt x="13402" y="3080"/>
                    <a:pt x="13231" y="2689"/>
                    <a:pt x="12853" y="2591"/>
                  </a:cubicBezTo>
                  <a:cubicBezTo>
                    <a:pt x="12768" y="2568"/>
                    <a:pt x="12683" y="2558"/>
                    <a:pt x="12599" y="2558"/>
                  </a:cubicBezTo>
                  <a:cubicBezTo>
                    <a:pt x="12474" y="2558"/>
                    <a:pt x="12351" y="2580"/>
                    <a:pt x="12228" y="2617"/>
                  </a:cubicBezTo>
                  <a:cubicBezTo>
                    <a:pt x="11926" y="2705"/>
                    <a:pt x="11621" y="2792"/>
                    <a:pt x="11319" y="2880"/>
                  </a:cubicBezTo>
                  <a:cubicBezTo>
                    <a:pt x="11246" y="2900"/>
                    <a:pt x="11148" y="2953"/>
                    <a:pt x="11092" y="2953"/>
                  </a:cubicBezTo>
                  <a:cubicBezTo>
                    <a:pt x="11080" y="2953"/>
                    <a:pt x="11070" y="2951"/>
                    <a:pt x="11062" y="2946"/>
                  </a:cubicBezTo>
                  <a:cubicBezTo>
                    <a:pt x="10916" y="2830"/>
                    <a:pt x="11035" y="2728"/>
                    <a:pt x="11122" y="2638"/>
                  </a:cubicBezTo>
                  <a:cubicBezTo>
                    <a:pt x="11223" y="2453"/>
                    <a:pt x="11319" y="2263"/>
                    <a:pt x="11427" y="2084"/>
                  </a:cubicBezTo>
                  <a:cubicBezTo>
                    <a:pt x="11684" y="1659"/>
                    <a:pt x="11915" y="1223"/>
                    <a:pt x="12013" y="733"/>
                  </a:cubicBezTo>
                  <a:cubicBezTo>
                    <a:pt x="12063" y="477"/>
                    <a:pt x="12006" y="240"/>
                    <a:pt x="11771" y="83"/>
                  </a:cubicBezTo>
                  <a:cubicBezTo>
                    <a:pt x="11683" y="25"/>
                    <a:pt x="11595" y="1"/>
                    <a:pt x="115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6" name="Google Shape;73926;p67"/>
            <p:cNvSpPr/>
            <p:nvPr/>
          </p:nvSpPr>
          <p:spPr>
            <a:xfrm>
              <a:off x="4329600" y="3651600"/>
              <a:ext cx="749300" cy="787350"/>
            </a:xfrm>
            <a:custGeom>
              <a:avLst/>
              <a:gdLst/>
              <a:ahLst/>
              <a:cxnLst/>
              <a:rect l="l" t="t" r="r" b="b"/>
              <a:pathLst>
                <a:path w="29972" h="31494" extrusionOk="0">
                  <a:moveTo>
                    <a:pt x="28178" y="0"/>
                  </a:moveTo>
                  <a:cubicBezTo>
                    <a:pt x="28131" y="0"/>
                    <a:pt x="28087" y="22"/>
                    <a:pt x="28052" y="79"/>
                  </a:cubicBezTo>
                  <a:cubicBezTo>
                    <a:pt x="27831" y="437"/>
                    <a:pt x="27485" y="465"/>
                    <a:pt x="27133" y="483"/>
                  </a:cubicBezTo>
                  <a:cubicBezTo>
                    <a:pt x="25970" y="540"/>
                    <a:pt x="24806" y="575"/>
                    <a:pt x="23644" y="639"/>
                  </a:cubicBezTo>
                  <a:cubicBezTo>
                    <a:pt x="19840" y="849"/>
                    <a:pt x="16034" y="996"/>
                    <a:pt x="12223" y="1028"/>
                  </a:cubicBezTo>
                  <a:cubicBezTo>
                    <a:pt x="8554" y="1057"/>
                    <a:pt x="4885" y="1151"/>
                    <a:pt x="1216" y="1222"/>
                  </a:cubicBezTo>
                  <a:cubicBezTo>
                    <a:pt x="703" y="1233"/>
                    <a:pt x="680" y="1278"/>
                    <a:pt x="663" y="1756"/>
                  </a:cubicBezTo>
                  <a:cubicBezTo>
                    <a:pt x="589" y="3872"/>
                    <a:pt x="519" y="5987"/>
                    <a:pt x="433" y="8102"/>
                  </a:cubicBezTo>
                  <a:cubicBezTo>
                    <a:pt x="330" y="10569"/>
                    <a:pt x="213" y="13035"/>
                    <a:pt x="101" y="15504"/>
                  </a:cubicBezTo>
                  <a:lnTo>
                    <a:pt x="55" y="15504"/>
                  </a:lnTo>
                  <a:cubicBezTo>
                    <a:pt x="55" y="16526"/>
                    <a:pt x="68" y="17550"/>
                    <a:pt x="52" y="18573"/>
                  </a:cubicBezTo>
                  <a:cubicBezTo>
                    <a:pt x="1" y="22138"/>
                    <a:pt x="102" y="25698"/>
                    <a:pt x="306" y="29256"/>
                  </a:cubicBezTo>
                  <a:cubicBezTo>
                    <a:pt x="357" y="30171"/>
                    <a:pt x="576" y="30439"/>
                    <a:pt x="1473" y="30601"/>
                  </a:cubicBezTo>
                  <a:cubicBezTo>
                    <a:pt x="2719" y="30828"/>
                    <a:pt x="3973" y="31033"/>
                    <a:pt x="5227" y="31219"/>
                  </a:cubicBezTo>
                  <a:cubicBezTo>
                    <a:pt x="5677" y="31286"/>
                    <a:pt x="6140" y="31284"/>
                    <a:pt x="6598" y="31302"/>
                  </a:cubicBezTo>
                  <a:cubicBezTo>
                    <a:pt x="6607" y="31302"/>
                    <a:pt x="6616" y="31303"/>
                    <a:pt x="6625" y="31303"/>
                  </a:cubicBezTo>
                  <a:cubicBezTo>
                    <a:pt x="6895" y="31303"/>
                    <a:pt x="7058" y="31156"/>
                    <a:pt x="7111" y="30880"/>
                  </a:cubicBezTo>
                  <a:cubicBezTo>
                    <a:pt x="7150" y="30674"/>
                    <a:pt x="7210" y="30470"/>
                    <a:pt x="7250" y="30263"/>
                  </a:cubicBezTo>
                  <a:cubicBezTo>
                    <a:pt x="7431" y="29292"/>
                    <a:pt x="7602" y="28321"/>
                    <a:pt x="7792" y="27353"/>
                  </a:cubicBezTo>
                  <a:cubicBezTo>
                    <a:pt x="8256" y="24965"/>
                    <a:pt x="8725" y="22578"/>
                    <a:pt x="9196" y="20193"/>
                  </a:cubicBezTo>
                  <a:cubicBezTo>
                    <a:pt x="9708" y="17598"/>
                    <a:pt x="10282" y="15020"/>
                    <a:pt x="11063" y="12489"/>
                  </a:cubicBezTo>
                  <a:cubicBezTo>
                    <a:pt x="11418" y="11342"/>
                    <a:pt x="11834" y="10220"/>
                    <a:pt x="12379" y="9148"/>
                  </a:cubicBezTo>
                  <a:cubicBezTo>
                    <a:pt x="12781" y="8355"/>
                    <a:pt x="13384" y="7797"/>
                    <a:pt x="14236" y="7521"/>
                  </a:cubicBezTo>
                  <a:cubicBezTo>
                    <a:pt x="15153" y="7225"/>
                    <a:pt x="16090" y="7088"/>
                    <a:pt x="17047" y="7088"/>
                  </a:cubicBezTo>
                  <a:cubicBezTo>
                    <a:pt x="17187" y="7088"/>
                    <a:pt x="17328" y="7091"/>
                    <a:pt x="17469" y="7096"/>
                  </a:cubicBezTo>
                  <a:cubicBezTo>
                    <a:pt x="17916" y="7114"/>
                    <a:pt x="18204" y="7333"/>
                    <a:pt x="18345" y="7733"/>
                  </a:cubicBezTo>
                  <a:cubicBezTo>
                    <a:pt x="18485" y="8132"/>
                    <a:pt x="18600" y="8541"/>
                    <a:pt x="18698" y="8950"/>
                  </a:cubicBezTo>
                  <a:cubicBezTo>
                    <a:pt x="19140" y="10808"/>
                    <a:pt x="19318" y="12709"/>
                    <a:pt x="19508" y="14601"/>
                  </a:cubicBezTo>
                  <a:cubicBezTo>
                    <a:pt x="19971" y="19199"/>
                    <a:pt x="20368" y="23802"/>
                    <a:pt x="20992" y="28381"/>
                  </a:cubicBezTo>
                  <a:cubicBezTo>
                    <a:pt x="21101" y="29183"/>
                    <a:pt x="21192" y="29990"/>
                    <a:pt x="21256" y="30798"/>
                  </a:cubicBezTo>
                  <a:cubicBezTo>
                    <a:pt x="21301" y="31382"/>
                    <a:pt x="21307" y="31454"/>
                    <a:pt x="21804" y="31460"/>
                  </a:cubicBezTo>
                  <a:cubicBezTo>
                    <a:pt x="23661" y="31481"/>
                    <a:pt x="25518" y="31493"/>
                    <a:pt x="27375" y="31493"/>
                  </a:cubicBezTo>
                  <a:cubicBezTo>
                    <a:pt x="27564" y="31493"/>
                    <a:pt x="27753" y="31493"/>
                    <a:pt x="27942" y="31493"/>
                  </a:cubicBezTo>
                  <a:cubicBezTo>
                    <a:pt x="28481" y="31493"/>
                    <a:pt x="28518" y="31427"/>
                    <a:pt x="28595" y="30886"/>
                  </a:cubicBezTo>
                  <a:cubicBezTo>
                    <a:pt x="28807" y="29384"/>
                    <a:pt x="29028" y="27885"/>
                    <a:pt x="29145" y="26371"/>
                  </a:cubicBezTo>
                  <a:cubicBezTo>
                    <a:pt x="29296" y="24402"/>
                    <a:pt x="29537" y="22438"/>
                    <a:pt x="29652" y="20469"/>
                  </a:cubicBezTo>
                  <a:cubicBezTo>
                    <a:pt x="29924" y="15816"/>
                    <a:pt x="29971" y="11160"/>
                    <a:pt x="29693" y="6504"/>
                  </a:cubicBezTo>
                  <a:cubicBezTo>
                    <a:pt x="29582" y="4630"/>
                    <a:pt x="29249" y="2794"/>
                    <a:pt x="28786" y="980"/>
                  </a:cubicBezTo>
                  <a:cubicBezTo>
                    <a:pt x="28709" y="681"/>
                    <a:pt x="28670" y="344"/>
                    <a:pt x="28411" y="119"/>
                  </a:cubicBezTo>
                  <a:cubicBezTo>
                    <a:pt x="28347" y="63"/>
                    <a:pt x="28258" y="0"/>
                    <a:pt x="281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7" name="Google Shape;73927;p67"/>
            <p:cNvSpPr/>
            <p:nvPr/>
          </p:nvSpPr>
          <p:spPr>
            <a:xfrm>
              <a:off x="5014575" y="3735575"/>
              <a:ext cx="37925" cy="648800"/>
            </a:xfrm>
            <a:custGeom>
              <a:avLst/>
              <a:gdLst/>
              <a:ahLst/>
              <a:cxnLst/>
              <a:rect l="l" t="t" r="r" b="b"/>
              <a:pathLst>
                <a:path w="1517" h="25952" extrusionOk="0">
                  <a:moveTo>
                    <a:pt x="315" y="1"/>
                  </a:moveTo>
                  <a:cubicBezTo>
                    <a:pt x="276" y="1"/>
                    <a:pt x="236" y="12"/>
                    <a:pt x="197" y="39"/>
                  </a:cubicBezTo>
                  <a:cubicBezTo>
                    <a:pt x="142" y="76"/>
                    <a:pt x="72" y="124"/>
                    <a:pt x="55" y="181"/>
                  </a:cubicBezTo>
                  <a:cubicBezTo>
                    <a:pt x="25" y="278"/>
                    <a:pt x="1" y="395"/>
                    <a:pt x="25" y="490"/>
                  </a:cubicBezTo>
                  <a:cubicBezTo>
                    <a:pt x="397" y="2002"/>
                    <a:pt x="409" y="3561"/>
                    <a:pt x="560" y="5097"/>
                  </a:cubicBezTo>
                  <a:cubicBezTo>
                    <a:pt x="737" y="6880"/>
                    <a:pt x="761" y="8683"/>
                    <a:pt x="801" y="10478"/>
                  </a:cubicBezTo>
                  <a:cubicBezTo>
                    <a:pt x="838" y="12171"/>
                    <a:pt x="776" y="13866"/>
                    <a:pt x="817" y="15557"/>
                  </a:cubicBezTo>
                  <a:cubicBezTo>
                    <a:pt x="860" y="17289"/>
                    <a:pt x="590" y="19003"/>
                    <a:pt x="619" y="20731"/>
                  </a:cubicBezTo>
                  <a:cubicBezTo>
                    <a:pt x="633" y="21574"/>
                    <a:pt x="598" y="22416"/>
                    <a:pt x="446" y="23257"/>
                  </a:cubicBezTo>
                  <a:cubicBezTo>
                    <a:pt x="310" y="24013"/>
                    <a:pt x="425" y="24804"/>
                    <a:pt x="221" y="25565"/>
                  </a:cubicBezTo>
                  <a:cubicBezTo>
                    <a:pt x="175" y="25741"/>
                    <a:pt x="336" y="25951"/>
                    <a:pt x="481" y="25951"/>
                  </a:cubicBezTo>
                  <a:cubicBezTo>
                    <a:pt x="484" y="25951"/>
                    <a:pt x="486" y="25951"/>
                    <a:pt x="489" y="25951"/>
                  </a:cubicBezTo>
                  <a:cubicBezTo>
                    <a:pt x="642" y="25943"/>
                    <a:pt x="756" y="25857"/>
                    <a:pt x="787" y="25706"/>
                  </a:cubicBezTo>
                  <a:cubicBezTo>
                    <a:pt x="875" y="25257"/>
                    <a:pt x="1019" y="24820"/>
                    <a:pt x="1018" y="24354"/>
                  </a:cubicBezTo>
                  <a:cubicBezTo>
                    <a:pt x="1016" y="24004"/>
                    <a:pt x="1019" y="23643"/>
                    <a:pt x="1082" y="23300"/>
                  </a:cubicBezTo>
                  <a:cubicBezTo>
                    <a:pt x="1323" y="21977"/>
                    <a:pt x="1338" y="20635"/>
                    <a:pt x="1401" y="19305"/>
                  </a:cubicBezTo>
                  <a:cubicBezTo>
                    <a:pt x="1492" y="17404"/>
                    <a:pt x="1424" y="15495"/>
                    <a:pt x="1424" y="13591"/>
                  </a:cubicBezTo>
                  <a:cubicBezTo>
                    <a:pt x="1387" y="11055"/>
                    <a:pt x="1517" y="8519"/>
                    <a:pt x="1283" y="5983"/>
                  </a:cubicBezTo>
                  <a:cubicBezTo>
                    <a:pt x="1126" y="4267"/>
                    <a:pt x="968" y="2551"/>
                    <a:pt x="803" y="837"/>
                  </a:cubicBezTo>
                  <a:cubicBezTo>
                    <a:pt x="776" y="553"/>
                    <a:pt x="710" y="275"/>
                    <a:pt x="488" y="74"/>
                  </a:cubicBezTo>
                  <a:cubicBezTo>
                    <a:pt x="440" y="31"/>
                    <a:pt x="379" y="1"/>
                    <a:pt x="315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8" name="Google Shape;73928;p67"/>
            <p:cNvSpPr/>
            <p:nvPr/>
          </p:nvSpPr>
          <p:spPr>
            <a:xfrm>
              <a:off x="4351575" y="3752150"/>
              <a:ext cx="48550" cy="585125"/>
            </a:xfrm>
            <a:custGeom>
              <a:avLst/>
              <a:gdLst/>
              <a:ahLst/>
              <a:cxnLst/>
              <a:rect l="l" t="t" r="r" b="b"/>
              <a:pathLst>
                <a:path w="1942" h="23405" extrusionOk="0">
                  <a:moveTo>
                    <a:pt x="1673" y="1"/>
                  </a:moveTo>
                  <a:cubicBezTo>
                    <a:pt x="1552" y="1"/>
                    <a:pt x="1475" y="92"/>
                    <a:pt x="1423" y="189"/>
                  </a:cubicBezTo>
                  <a:cubicBezTo>
                    <a:pt x="1359" y="310"/>
                    <a:pt x="1327" y="453"/>
                    <a:pt x="1307" y="590"/>
                  </a:cubicBezTo>
                  <a:cubicBezTo>
                    <a:pt x="1155" y="1670"/>
                    <a:pt x="950" y="2738"/>
                    <a:pt x="837" y="3824"/>
                  </a:cubicBezTo>
                  <a:cubicBezTo>
                    <a:pt x="686" y="5291"/>
                    <a:pt x="475" y="6756"/>
                    <a:pt x="437" y="8234"/>
                  </a:cubicBezTo>
                  <a:cubicBezTo>
                    <a:pt x="433" y="8340"/>
                    <a:pt x="421" y="8446"/>
                    <a:pt x="414" y="8551"/>
                  </a:cubicBezTo>
                  <a:cubicBezTo>
                    <a:pt x="290" y="10198"/>
                    <a:pt x="132" y="11844"/>
                    <a:pt x="59" y="13492"/>
                  </a:cubicBezTo>
                  <a:cubicBezTo>
                    <a:pt x="1" y="14795"/>
                    <a:pt x="47" y="16103"/>
                    <a:pt x="47" y="17406"/>
                  </a:cubicBezTo>
                  <a:cubicBezTo>
                    <a:pt x="52" y="17406"/>
                    <a:pt x="56" y="17406"/>
                    <a:pt x="65" y="17402"/>
                  </a:cubicBezTo>
                  <a:lnTo>
                    <a:pt x="65" y="17402"/>
                  </a:lnTo>
                  <a:cubicBezTo>
                    <a:pt x="65" y="18919"/>
                    <a:pt x="66" y="20435"/>
                    <a:pt x="62" y="21951"/>
                  </a:cubicBezTo>
                  <a:cubicBezTo>
                    <a:pt x="61" y="22414"/>
                    <a:pt x="122" y="22863"/>
                    <a:pt x="319" y="23285"/>
                  </a:cubicBezTo>
                  <a:cubicBezTo>
                    <a:pt x="357" y="23365"/>
                    <a:pt x="431" y="23404"/>
                    <a:pt x="505" y="23404"/>
                  </a:cubicBezTo>
                  <a:cubicBezTo>
                    <a:pt x="532" y="23404"/>
                    <a:pt x="560" y="23399"/>
                    <a:pt x="585" y="23389"/>
                  </a:cubicBezTo>
                  <a:cubicBezTo>
                    <a:pt x="668" y="23356"/>
                    <a:pt x="792" y="23256"/>
                    <a:pt x="789" y="23189"/>
                  </a:cubicBezTo>
                  <a:cubicBezTo>
                    <a:pt x="773" y="22772"/>
                    <a:pt x="702" y="22353"/>
                    <a:pt x="696" y="21934"/>
                  </a:cubicBezTo>
                  <a:cubicBezTo>
                    <a:pt x="675" y="20313"/>
                    <a:pt x="695" y="18690"/>
                    <a:pt x="656" y="17069"/>
                  </a:cubicBezTo>
                  <a:cubicBezTo>
                    <a:pt x="599" y="14705"/>
                    <a:pt x="859" y="12354"/>
                    <a:pt x="907" y="9996"/>
                  </a:cubicBezTo>
                  <a:cubicBezTo>
                    <a:pt x="909" y="9928"/>
                    <a:pt x="906" y="9854"/>
                    <a:pt x="921" y="9787"/>
                  </a:cubicBezTo>
                  <a:cubicBezTo>
                    <a:pt x="1206" y="8541"/>
                    <a:pt x="1064" y="7263"/>
                    <a:pt x="1259" y="6004"/>
                  </a:cubicBezTo>
                  <a:cubicBezTo>
                    <a:pt x="1497" y="4479"/>
                    <a:pt x="1565" y="2929"/>
                    <a:pt x="1867" y="1409"/>
                  </a:cubicBezTo>
                  <a:cubicBezTo>
                    <a:pt x="1941" y="1034"/>
                    <a:pt x="1920" y="639"/>
                    <a:pt x="1929" y="253"/>
                  </a:cubicBezTo>
                  <a:cubicBezTo>
                    <a:pt x="1932" y="152"/>
                    <a:pt x="1879" y="55"/>
                    <a:pt x="1762" y="15"/>
                  </a:cubicBezTo>
                  <a:cubicBezTo>
                    <a:pt x="1730" y="5"/>
                    <a:pt x="1700" y="1"/>
                    <a:pt x="1673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9" name="Google Shape;73929;p67"/>
            <p:cNvSpPr/>
            <p:nvPr/>
          </p:nvSpPr>
          <p:spPr>
            <a:xfrm>
              <a:off x="4893250" y="4402150"/>
              <a:ext cx="139700" cy="15975"/>
            </a:xfrm>
            <a:custGeom>
              <a:avLst/>
              <a:gdLst/>
              <a:ahLst/>
              <a:cxnLst/>
              <a:rect l="l" t="t" r="r" b="b"/>
              <a:pathLst>
                <a:path w="5588" h="639" extrusionOk="0">
                  <a:moveTo>
                    <a:pt x="264" y="1"/>
                  </a:moveTo>
                  <a:cubicBezTo>
                    <a:pt x="112" y="1"/>
                    <a:pt x="1" y="127"/>
                    <a:pt x="9" y="277"/>
                  </a:cubicBezTo>
                  <a:cubicBezTo>
                    <a:pt x="18" y="421"/>
                    <a:pt x="127" y="535"/>
                    <a:pt x="279" y="556"/>
                  </a:cubicBezTo>
                  <a:cubicBezTo>
                    <a:pt x="485" y="585"/>
                    <a:pt x="696" y="600"/>
                    <a:pt x="905" y="603"/>
                  </a:cubicBezTo>
                  <a:cubicBezTo>
                    <a:pt x="1190" y="605"/>
                    <a:pt x="1475" y="606"/>
                    <a:pt x="1760" y="606"/>
                  </a:cubicBezTo>
                  <a:cubicBezTo>
                    <a:pt x="2141" y="606"/>
                    <a:pt x="2521" y="605"/>
                    <a:pt x="2902" y="605"/>
                  </a:cubicBezTo>
                  <a:cubicBezTo>
                    <a:pt x="2902" y="618"/>
                    <a:pt x="2902" y="627"/>
                    <a:pt x="2903" y="636"/>
                  </a:cubicBezTo>
                  <a:cubicBezTo>
                    <a:pt x="3312" y="636"/>
                    <a:pt x="3722" y="638"/>
                    <a:pt x="4132" y="638"/>
                  </a:cubicBezTo>
                  <a:cubicBezTo>
                    <a:pt x="4388" y="638"/>
                    <a:pt x="4644" y="637"/>
                    <a:pt x="4901" y="635"/>
                  </a:cubicBezTo>
                  <a:cubicBezTo>
                    <a:pt x="5073" y="633"/>
                    <a:pt x="5252" y="622"/>
                    <a:pt x="5415" y="570"/>
                  </a:cubicBezTo>
                  <a:cubicBezTo>
                    <a:pt x="5488" y="548"/>
                    <a:pt x="5546" y="422"/>
                    <a:pt x="5573" y="333"/>
                  </a:cubicBezTo>
                  <a:cubicBezTo>
                    <a:pt x="5587" y="287"/>
                    <a:pt x="5527" y="199"/>
                    <a:pt x="5478" y="160"/>
                  </a:cubicBezTo>
                  <a:cubicBezTo>
                    <a:pt x="5395" y="99"/>
                    <a:pt x="5295" y="22"/>
                    <a:pt x="5203" y="22"/>
                  </a:cubicBezTo>
                  <a:cubicBezTo>
                    <a:pt x="3557" y="8"/>
                    <a:pt x="1910" y="1"/>
                    <a:pt x="264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0" name="Google Shape;73930;p67"/>
            <p:cNvSpPr/>
            <p:nvPr/>
          </p:nvSpPr>
          <p:spPr>
            <a:xfrm>
              <a:off x="4696075" y="3719775"/>
              <a:ext cx="25875" cy="103875"/>
            </a:xfrm>
            <a:custGeom>
              <a:avLst/>
              <a:gdLst/>
              <a:ahLst/>
              <a:cxnLst/>
              <a:rect l="l" t="t" r="r" b="b"/>
              <a:pathLst>
                <a:path w="1035" h="4155" extrusionOk="0">
                  <a:moveTo>
                    <a:pt x="338" y="1"/>
                  </a:moveTo>
                  <a:cubicBezTo>
                    <a:pt x="318" y="1"/>
                    <a:pt x="296" y="4"/>
                    <a:pt x="274" y="10"/>
                  </a:cubicBezTo>
                  <a:cubicBezTo>
                    <a:pt x="188" y="32"/>
                    <a:pt x="77" y="119"/>
                    <a:pt x="56" y="198"/>
                  </a:cubicBezTo>
                  <a:cubicBezTo>
                    <a:pt x="10" y="364"/>
                    <a:pt x="17" y="544"/>
                    <a:pt x="0" y="773"/>
                  </a:cubicBezTo>
                  <a:cubicBezTo>
                    <a:pt x="124" y="1658"/>
                    <a:pt x="255" y="2594"/>
                    <a:pt x="386" y="3527"/>
                  </a:cubicBezTo>
                  <a:cubicBezTo>
                    <a:pt x="406" y="3666"/>
                    <a:pt x="423" y="3807"/>
                    <a:pt x="465" y="3941"/>
                  </a:cubicBezTo>
                  <a:cubicBezTo>
                    <a:pt x="504" y="4069"/>
                    <a:pt x="595" y="4154"/>
                    <a:pt x="726" y="4154"/>
                  </a:cubicBezTo>
                  <a:cubicBezTo>
                    <a:pt x="742" y="4154"/>
                    <a:pt x="760" y="4153"/>
                    <a:pt x="778" y="4150"/>
                  </a:cubicBezTo>
                  <a:cubicBezTo>
                    <a:pt x="935" y="4126"/>
                    <a:pt x="1034" y="4002"/>
                    <a:pt x="1022" y="3856"/>
                  </a:cubicBezTo>
                  <a:cubicBezTo>
                    <a:pt x="987" y="3475"/>
                    <a:pt x="881" y="3096"/>
                    <a:pt x="883" y="2715"/>
                  </a:cubicBezTo>
                  <a:cubicBezTo>
                    <a:pt x="886" y="1936"/>
                    <a:pt x="687" y="1185"/>
                    <a:pt x="636" y="416"/>
                  </a:cubicBezTo>
                  <a:cubicBezTo>
                    <a:pt x="630" y="346"/>
                    <a:pt x="617" y="275"/>
                    <a:pt x="591" y="210"/>
                  </a:cubicBezTo>
                  <a:cubicBezTo>
                    <a:pt x="543" y="94"/>
                    <a:pt x="458" y="1"/>
                    <a:pt x="338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1" name="Google Shape;73931;p67"/>
            <p:cNvSpPr/>
            <p:nvPr/>
          </p:nvSpPr>
          <p:spPr>
            <a:xfrm>
              <a:off x="4368725" y="4365125"/>
              <a:ext cx="99225" cy="25425"/>
            </a:xfrm>
            <a:custGeom>
              <a:avLst/>
              <a:gdLst/>
              <a:ahLst/>
              <a:cxnLst/>
              <a:rect l="l" t="t" r="r" b="b"/>
              <a:pathLst>
                <a:path w="3969" h="1017" extrusionOk="0">
                  <a:moveTo>
                    <a:pt x="442" y="0"/>
                  </a:moveTo>
                  <a:cubicBezTo>
                    <a:pt x="391" y="0"/>
                    <a:pt x="338" y="9"/>
                    <a:pt x="287" y="15"/>
                  </a:cubicBezTo>
                  <a:cubicBezTo>
                    <a:pt x="130" y="35"/>
                    <a:pt x="20" y="137"/>
                    <a:pt x="9" y="282"/>
                  </a:cubicBezTo>
                  <a:cubicBezTo>
                    <a:pt x="0" y="426"/>
                    <a:pt x="99" y="537"/>
                    <a:pt x="248" y="584"/>
                  </a:cubicBezTo>
                  <a:cubicBezTo>
                    <a:pt x="1160" y="862"/>
                    <a:pt x="2115" y="853"/>
                    <a:pt x="2867" y="1013"/>
                  </a:cubicBezTo>
                  <a:cubicBezTo>
                    <a:pt x="3090" y="1013"/>
                    <a:pt x="3243" y="1017"/>
                    <a:pt x="3369" y="1017"/>
                  </a:cubicBezTo>
                  <a:cubicBezTo>
                    <a:pt x="3441" y="1017"/>
                    <a:pt x="3505" y="1016"/>
                    <a:pt x="3568" y="1011"/>
                  </a:cubicBezTo>
                  <a:cubicBezTo>
                    <a:pt x="3755" y="1001"/>
                    <a:pt x="3928" y="920"/>
                    <a:pt x="3948" y="724"/>
                  </a:cubicBezTo>
                  <a:cubicBezTo>
                    <a:pt x="3968" y="517"/>
                    <a:pt x="3803" y="416"/>
                    <a:pt x="3614" y="400"/>
                  </a:cubicBezTo>
                  <a:cubicBezTo>
                    <a:pt x="3266" y="372"/>
                    <a:pt x="2921" y="340"/>
                    <a:pt x="2573" y="278"/>
                  </a:cubicBezTo>
                  <a:cubicBezTo>
                    <a:pt x="1887" y="151"/>
                    <a:pt x="1190" y="90"/>
                    <a:pt x="495" y="4"/>
                  </a:cubicBezTo>
                  <a:cubicBezTo>
                    <a:pt x="477" y="2"/>
                    <a:pt x="460" y="0"/>
                    <a:pt x="442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2" name="Google Shape;73932;p67"/>
            <p:cNvSpPr/>
            <p:nvPr/>
          </p:nvSpPr>
          <p:spPr>
            <a:xfrm>
              <a:off x="3891975" y="2558150"/>
              <a:ext cx="1302850" cy="1192975"/>
            </a:xfrm>
            <a:custGeom>
              <a:avLst/>
              <a:gdLst/>
              <a:ahLst/>
              <a:cxnLst/>
              <a:rect l="l" t="t" r="r" b="b"/>
              <a:pathLst>
                <a:path w="52114" h="47719" extrusionOk="0">
                  <a:moveTo>
                    <a:pt x="5568" y="0"/>
                  </a:moveTo>
                  <a:cubicBezTo>
                    <a:pt x="5497" y="0"/>
                    <a:pt x="5420" y="10"/>
                    <a:pt x="5337" y="27"/>
                  </a:cubicBezTo>
                  <a:cubicBezTo>
                    <a:pt x="3376" y="421"/>
                    <a:pt x="1735" y="1412"/>
                    <a:pt x="263" y="2722"/>
                  </a:cubicBezTo>
                  <a:cubicBezTo>
                    <a:pt x="1" y="2956"/>
                    <a:pt x="1" y="3211"/>
                    <a:pt x="141" y="3483"/>
                  </a:cubicBezTo>
                  <a:cubicBezTo>
                    <a:pt x="636" y="4456"/>
                    <a:pt x="1107" y="5447"/>
                    <a:pt x="1655" y="6388"/>
                  </a:cubicBezTo>
                  <a:cubicBezTo>
                    <a:pt x="3990" y="10398"/>
                    <a:pt x="7088" y="13662"/>
                    <a:pt x="11141" y="15976"/>
                  </a:cubicBezTo>
                  <a:cubicBezTo>
                    <a:pt x="12868" y="16962"/>
                    <a:pt x="14702" y="17664"/>
                    <a:pt x="16664" y="18025"/>
                  </a:cubicBezTo>
                  <a:cubicBezTo>
                    <a:pt x="17641" y="18205"/>
                    <a:pt x="18624" y="18231"/>
                    <a:pt x="19612" y="18270"/>
                  </a:cubicBezTo>
                  <a:cubicBezTo>
                    <a:pt x="19905" y="18280"/>
                    <a:pt x="20005" y="18381"/>
                    <a:pt x="19995" y="18647"/>
                  </a:cubicBezTo>
                  <a:cubicBezTo>
                    <a:pt x="19982" y="18928"/>
                    <a:pt x="19961" y="19211"/>
                    <a:pt x="19918" y="19489"/>
                  </a:cubicBezTo>
                  <a:cubicBezTo>
                    <a:pt x="19418" y="22763"/>
                    <a:pt x="18914" y="26038"/>
                    <a:pt x="18408" y="29312"/>
                  </a:cubicBezTo>
                  <a:cubicBezTo>
                    <a:pt x="18086" y="31400"/>
                    <a:pt x="17745" y="33488"/>
                    <a:pt x="17433" y="35578"/>
                  </a:cubicBezTo>
                  <a:cubicBezTo>
                    <a:pt x="17133" y="37600"/>
                    <a:pt x="16868" y="39627"/>
                    <a:pt x="16573" y="41649"/>
                  </a:cubicBezTo>
                  <a:cubicBezTo>
                    <a:pt x="16459" y="42438"/>
                    <a:pt x="16669" y="42947"/>
                    <a:pt x="17348" y="43304"/>
                  </a:cubicBezTo>
                  <a:cubicBezTo>
                    <a:pt x="17626" y="43451"/>
                    <a:pt x="17936" y="43541"/>
                    <a:pt x="18225" y="43665"/>
                  </a:cubicBezTo>
                  <a:cubicBezTo>
                    <a:pt x="18439" y="43758"/>
                    <a:pt x="18549" y="43924"/>
                    <a:pt x="18535" y="44164"/>
                  </a:cubicBezTo>
                  <a:cubicBezTo>
                    <a:pt x="18513" y="44516"/>
                    <a:pt x="18486" y="44867"/>
                    <a:pt x="18480" y="45221"/>
                  </a:cubicBezTo>
                  <a:cubicBezTo>
                    <a:pt x="18478" y="45472"/>
                    <a:pt x="18537" y="45708"/>
                    <a:pt x="18721" y="45900"/>
                  </a:cubicBezTo>
                  <a:cubicBezTo>
                    <a:pt x="18894" y="46084"/>
                    <a:pt x="19103" y="46169"/>
                    <a:pt x="19348" y="46169"/>
                  </a:cubicBezTo>
                  <a:cubicBezTo>
                    <a:pt x="19360" y="46169"/>
                    <a:pt x="19372" y="46169"/>
                    <a:pt x="19384" y="46168"/>
                  </a:cubicBezTo>
                  <a:cubicBezTo>
                    <a:pt x="19469" y="45436"/>
                    <a:pt x="19550" y="44704"/>
                    <a:pt x="19640" y="43974"/>
                  </a:cubicBezTo>
                  <a:cubicBezTo>
                    <a:pt x="19653" y="43870"/>
                    <a:pt x="19681" y="43768"/>
                    <a:pt x="19717" y="43669"/>
                  </a:cubicBezTo>
                  <a:cubicBezTo>
                    <a:pt x="19763" y="43547"/>
                    <a:pt x="19838" y="43437"/>
                    <a:pt x="19973" y="43437"/>
                  </a:cubicBezTo>
                  <a:cubicBezTo>
                    <a:pt x="19988" y="43437"/>
                    <a:pt x="20004" y="43438"/>
                    <a:pt x="20021" y="43441"/>
                  </a:cubicBezTo>
                  <a:cubicBezTo>
                    <a:pt x="20216" y="43477"/>
                    <a:pt x="20338" y="43615"/>
                    <a:pt x="20316" y="43810"/>
                  </a:cubicBezTo>
                  <a:cubicBezTo>
                    <a:pt x="20216" y="44645"/>
                    <a:pt x="20099" y="45479"/>
                    <a:pt x="19989" y="46312"/>
                  </a:cubicBezTo>
                  <a:cubicBezTo>
                    <a:pt x="20588" y="46569"/>
                    <a:pt x="21215" y="46710"/>
                    <a:pt x="21866" y="46732"/>
                  </a:cubicBezTo>
                  <a:cubicBezTo>
                    <a:pt x="21893" y="46101"/>
                    <a:pt x="21913" y="45470"/>
                    <a:pt x="21954" y="44839"/>
                  </a:cubicBezTo>
                  <a:cubicBezTo>
                    <a:pt x="21965" y="44632"/>
                    <a:pt x="22020" y="44426"/>
                    <a:pt x="22079" y="44226"/>
                  </a:cubicBezTo>
                  <a:cubicBezTo>
                    <a:pt x="22120" y="44098"/>
                    <a:pt x="22226" y="44036"/>
                    <a:pt x="22349" y="44036"/>
                  </a:cubicBezTo>
                  <a:cubicBezTo>
                    <a:pt x="22370" y="44036"/>
                    <a:pt x="22391" y="44038"/>
                    <a:pt x="22413" y="44041"/>
                  </a:cubicBezTo>
                  <a:cubicBezTo>
                    <a:pt x="22562" y="44067"/>
                    <a:pt x="22696" y="44176"/>
                    <a:pt x="22661" y="44326"/>
                  </a:cubicBezTo>
                  <a:cubicBezTo>
                    <a:pt x="22467" y="45148"/>
                    <a:pt x="22619" y="46014"/>
                    <a:pt x="22333" y="46822"/>
                  </a:cubicBezTo>
                  <a:cubicBezTo>
                    <a:pt x="22970" y="46987"/>
                    <a:pt x="23609" y="47152"/>
                    <a:pt x="24270" y="47152"/>
                  </a:cubicBezTo>
                  <a:cubicBezTo>
                    <a:pt x="24352" y="47152"/>
                    <a:pt x="24434" y="47150"/>
                    <a:pt x="24516" y="47144"/>
                  </a:cubicBezTo>
                  <a:cubicBezTo>
                    <a:pt x="24570" y="46349"/>
                    <a:pt x="24621" y="45556"/>
                    <a:pt x="24678" y="44763"/>
                  </a:cubicBezTo>
                  <a:cubicBezTo>
                    <a:pt x="24690" y="44604"/>
                    <a:pt x="24799" y="44508"/>
                    <a:pt x="24950" y="44508"/>
                  </a:cubicBezTo>
                  <a:cubicBezTo>
                    <a:pt x="25099" y="44508"/>
                    <a:pt x="25235" y="44602"/>
                    <a:pt x="25235" y="44751"/>
                  </a:cubicBezTo>
                  <a:cubicBezTo>
                    <a:pt x="25235" y="45338"/>
                    <a:pt x="25221" y="45927"/>
                    <a:pt x="25195" y="46516"/>
                  </a:cubicBezTo>
                  <a:cubicBezTo>
                    <a:pt x="25184" y="46755"/>
                    <a:pt x="25124" y="46995"/>
                    <a:pt x="25089" y="47235"/>
                  </a:cubicBezTo>
                  <a:cubicBezTo>
                    <a:pt x="25765" y="47446"/>
                    <a:pt x="26468" y="47422"/>
                    <a:pt x="27163" y="47468"/>
                  </a:cubicBezTo>
                  <a:cubicBezTo>
                    <a:pt x="27163" y="46775"/>
                    <a:pt x="27159" y="46083"/>
                    <a:pt x="27169" y="45392"/>
                  </a:cubicBezTo>
                  <a:cubicBezTo>
                    <a:pt x="27170" y="45259"/>
                    <a:pt x="27223" y="45128"/>
                    <a:pt x="27261" y="44999"/>
                  </a:cubicBezTo>
                  <a:cubicBezTo>
                    <a:pt x="27278" y="44941"/>
                    <a:pt x="27317" y="44909"/>
                    <a:pt x="27368" y="44909"/>
                  </a:cubicBezTo>
                  <a:cubicBezTo>
                    <a:pt x="27386" y="44909"/>
                    <a:pt x="27407" y="44914"/>
                    <a:pt x="27428" y="44923"/>
                  </a:cubicBezTo>
                  <a:cubicBezTo>
                    <a:pt x="27485" y="44949"/>
                    <a:pt x="27571" y="44980"/>
                    <a:pt x="27582" y="45024"/>
                  </a:cubicBezTo>
                  <a:cubicBezTo>
                    <a:pt x="27620" y="45191"/>
                    <a:pt x="27655" y="45362"/>
                    <a:pt x="27655" y="45529"/>
                  </a:cubicBezTo>
                  <a:cubicBezTo>
                    <a:pt x="27649" y="46185"/>
                    <a:pt x="27629" y="46845"/>
                    <a:pt x="27615" y="47502"/>
                  </a:cubicBezTo>
                  <a:cubicBezTo>
                    <a:pt x="28021" y="47581"/>
                    <a:pt x="28430" y="47614"/>
                    <a:pt x="28840" y="47614"/>
                  </a:cubicBezTo>
                  <a:cubicBezTo>
                    <a:pt x="29059" y="47614"/>
                    <a:pt x="29279" y="47605"/>
                    <a:pt x="29500" y="47587"/>
                  </a:cubicBezTo>
                  <a:cubicBezTo>
                    <a:pt x="29514" y="46953"/>
                    <a:pt x="29528" y="46319"/>
                    <a:pt x="29545" y="45685"/>
                  </a:cubicBezTo>
                  <a:cubicBezTo>
                    <a:pt x="29550" y="45547"/>
                    <a:pt x="29551" y="45397"/>
                    <a:pt x="29599" y="45271"/>
                  </a:cubicBezTo>
                  <a:cubicBezTo>
                    <a:pt x="29629" y="45191"/>
                    <a:pt x="29738" y="45108"/>
                    <a:pt x="29826" y="45087"/>
                  </a:cubicBezTo>
                  <a:cubicBezTo>
                    <a:pt x="29848" y="45082"/>
                    <a:pt x="29870" y="45079"/>
                    <a:pt x="29891" y="45079"/>
                  </a:cubicBezTo>
                  <a:cubicBezTo>
                    <a:pt x="30018" y="45079"/>
                    <a:pt x="30117" y="45170"/>
                    <a:pt x="30125" y="45301"/>
                  </a:cubicBezTo>
                  <a:cubicBezTo>
                    <a:pt x="30168" y="46076"/>
                    <a:pt x="30186" y="46851"/>
                    <a:pt x="29971" y="47607"/>
                  </a:cubicBezTo>
                  <a:cubicBezTo>
                    <a:pt x="30292" y="47680"/>
                    <a:pt x="30612" y="47719"/>
                    <a:pt x="30933" y="47719"/>
                  </a:cubicBezTo>
                  <a:cubicBezTo>
                    <a:pt x="31175" y="47719"/>
                    <a:pt x="31417" y="47697"/>
                    <a:pt x="31660" y="47650"/>
                  </a:cubicBezTo>
                  <a:cubicBezTo>
                    <a:pt x="31614" y="46993"/>
                    <a:pt x="31553" y="46335"/>
                    <a:pt x="31529" y="45677"/>
                  </a:cubicBezTo>
                  <a:cubicBezTo>
                    <a:pt x="31513" y="45281"/>
                    <a:pt x="31639" y="45085"/>
                    <a:pt x="31854" y="45085"/>
                  </a:cubicBezTo>
                  <a:cubicBezTo>
                    <a:pt x="31875" y="45085"/>
                    <a:pt x="31897" y="45087"/>
                    <a:pt x="31920" y="45091"/>
                  </a:cubicBezTo>
                  <a:cubicBezTo>
                    <a:pt x="32255" y="45148"/>
                    <a:pt x="32234" y="45419"/>
                    <a:pt x="32235" y="45657"/>
                  </a:cubicBezTo>
                  <a:cubicBezTo>
                    <a:pt x="32238" y="46318"/>
                    <a:pt x="32231" y="46976"/>
                    <a:pt x="32228" y="47637"/>
                  </a:cubicBezTo>
                  <a:cubicBezTo>
                    <a:pt x="32461" y="47691"/>
                    <a:pt x="32692" y="47716"/>
                    <a:pt x="32924" y="47716"/>
                  </a:cubicBezTo>
                  <a:cubicBezTo>
                    <a:pt x="33202" y="47716"/>
                    <a:pt x="33479" y="47680"/>
                    <a:pt x="33756" y="47613"/>
                  </a:cubicBezTo>
                  <a:cubicBezTo>
                    <a:pt x="33720" y="46945"/>
                    <a:pt x="33681" y="46278"/>
                    <a:pt x="33649" y="45611"/>
                  </a:cubicBezTo>
                  <a:cubicBezTo>
                    <a:pt x="33644" y="45507"/>
                    <a:pt x="33646" y="45390"/>
                    <a:pt x="33694" y="45305"/>
                  </a:cubicBezTo>
                  <a:cubicBezTo>
                    <a:pt x="33738" y="45224"/>
                    <a:pt x="33840" y="45148"/>
                    <a:pt x="33929" y="45130"/>
                  </a:cubicBezTo>
                  <a:cubicBezTo>
                    <a:pt x="33943" y="45127"/>
                    <a:pt x="33957" y="45126"/>
                    <a:pt x="33971" y="45126"/>
                  </a:cubicBezTo>
                  <a:cubicBezTo>
                    <a:pt x="34057" y="45126"/>
                    <a:pt x="34154" y="45171"/>
                    <a:pt x="34162" y="45283"/>
                  </a:cubicBezTo>
                  <a:cubicBezTo>
                    <a:pt x="34189" y="45704"/>
                    <a:pt x="34204" y="46124"/>
                    <a:pt x="34219" y="46544"/>
                  </a:cubicBezTo>
                  <a:cubicBezTo>
                    <a:pt x="34231" y="46896"/>
                    <a:pt x="34233" y="47247"/>
                    <a:pt x="34240" y="47600"/>
                  </a:cubicBezTo>
                  <a:cubicBezTo>
                    <a:pt x="34459" y="47616"/>
                    <a:pt x="34677" y="47625"/>
                    <a:pt x="34895" y="47625"/>
                  </a:cubicBezTo>
                  <a:cubicBezTo>
                    <a:pt x="35295" y="47625"/>
                    <a:pt x="35693" y="47596"/>
                    <a:pt x="36091" y="47530"/>
                  </a:cubicBezTo>
                  <a:cubicBezTo>
                    <a:pt x="35907" y="46787"/>
                    <a:pt x="35871" y="46026"/>
                    <a:pt x="35890" y="45264"/>
                  </a:cubicBezTo>
                  <a:cubicBezTo>
                    <a:pt x="35893" y="45117"/>
                    <a:pt x="35960" y="44991"/>
                    <a:pt x="36128" y="44981"/>
                  </a:cubicBezTo>
                  <a:cubicBezTo>
                    <a:pt x="36134" y="44981"/>
                    <a:pt x="36141" y="44981"/>
                    <a:pt x="36147" y="44981"/>
                  </a:cubicBezTo>
                  <a:cubicBezTo>
                    <a:pt x="36293" y="44981"/>
                    <a:pt x="36407" y="45073"/>
                    <a:pt x="36433" y="45207"/>
                  </a:cubicBezTo>
                  <a:cubicBezTo>
                    <a:pt x="36481" y="45442"/>
                    <a:pt x="36497" y="45685"/>
                    <a:pt x="36510" y="45926"/>
                  </a:cubicBezTo>
                  <a:cubicBezTo>
                    <a:pt x="36534" y="46445"/>
                    <a:pt x="36525" y="46966"/>
                    <a:pt x="36658" y="47475"/>
                  </a:cubicBezTo>
                  <a:cubicBezTo>
                    <a:pt x="36770" y="47494"/>
                    <a:pt x="36881" y="47502"/>
                    <a:pt x="36992" y="47502"/>
                  </a:cubicBezTo>
                  <a:cubicBezTo>
                    <a:pt x="37355" y="47502"/>
                    <a:pt x="37711" y="47415"/>
                    <a:pt x="38068" y="47347"/>
                  </a:cubicBezTo>
                  <a:cubicBezTo>
                    <a:pt x="37987" y="46694"/>
                    <a:pt x="38040" y="46026"/>
                    <a:pt x="37863" y="45380"/>
                  </a:cubicBezTo>
                  <a:cubicBezTo>
                    <a:pt x="37836" y="45286"/>
                    <a:pt x="37842" y="45164"/>
                    <a:pt x="37879" y="45074"/>
                  </a:cubicBezTo>
                  <a:cubicBezTo>
                    <a:pt x="37915" y="44993"/>
                    <a:pt x="38006" y="44913"/>
                    <a:pt x="38091" y="44879"/>
                  </a:cubicBezTo>
                  <a:cubicBezTo>
                    <a:pt x="38119" y="44868"/>
                    <a:pt x="38149" y="44862"/>
                    <a:pt x="38180" y="44862"/>
                  </a:cubicBezTo>
                  <a:cubicBezTo>
                    <a:pt x="38249" y="44862"/>
                    <a:pt x="38318" y="44892"/>
                    <a:pt x="38365" y="44964"/>
                  </a:cubicBezTo>
                  <a:cubicBezTo>
                    <a:pt x="38524" y="45205"/>
                    <a:pt x="38568" y="45479"/>
                    <a:pt x="38583" y="45755"/>
                  </a:cubicBezTo>
                  <a:cubicBezTo>
                    <a:pt x="38611" y="46275"/>
                    <a:pt x="38624" y="46797"/>
                    <a:pt x="38643" y="47317"/>
                  </a:cubicBezTo>
                  <a:cubicBezTo>
                    <a:pt x="38691" y="47318"/>
                    <a:pt x="38739" y="47319"/>
                    <a:pt x="38786" y="47319"/>
                  </a:cubicBezTo>
                  <a:cubicBezTo>
                    <a:pt x="39334" y="47319"/>
                    <a:pt x="39867" y="47204"/>
                    <a:pt x="40399" y="47094"/>
                  </a:cubicBezTo>
                  <a:cubicBezTo>
                    <a:pt x="40327" y="46503"/>
                    <a:pt x="40251" y="45912"/>
                    <a:pt x="40184" y="45321"/>
                  </a:cubicBezTo>
                  <a:cubicBezTo>
                    <a:pt x="40167" y="45181"/>
                    <a:pt x="40167" y="45038"/>
                    <a:pt x="40181" y="44902"/>
                  </a:cubicBezTo>
                  <a:cubicBezTo>
                    <a:pt x="40198" y="44752"/>
                    <a:pt x="40300" y="44653"/>
                    <a:pt x="40442" y="44653"/>
                  </a:cubicBezTo>
                  <a:cubicBezTo>
                    <a:pt x="40448" y="44653"/>
                    <a:pt x="40455" y="44653"/>
                    <a:pt x="40462" y="44654"/>
                  </a:cubicBezTo>
                  <a:cubicBezTo>
                    <a:pt x="40550" y="44659"/>
                    <a:pt x="40662" y="44729"/>
                    <a:pt x="40713" y="44803"/>
                  </a:cubicBezTo>
                  <a:cubicBezTo>
                    <a:pt x="40770" y="44885"/>
                    <a:pt x="40766" y="45003"/>
                    <a:pt x="40794" y="45105"/>
                  </a:cubicBezTo>
                  <a:cubicBezTo>
                    <a:pt x="40971" y="45721"/>
                    <a:pt x="40925" y="46359"/>
                    <a:pt x="40978" y="46988"/>
                  </a:cubicBezTo>
                  <a:cubicBezTo>
                    <a:pt x="41002" y="46988"/>
                    <a:pt x="41026" y="46988"/>
                    <a:pt x="41050" y="46988"/>
                  </a:cubicBezTo>
                  <a:cubicBezTo>
                    <a:pt x="41611" y="46988"/>
                    <a:pt x="42166" y="46952"/>
                    <a:pt x="42693" y="46731"/>
                  </a:cubicBezTo>
                  <a:cubicBezTo>
                    <a:pt x="42611" y="46147"/>
                    <a:pt x="42528" y="45563"/>
                    <a:pt x="42451" y="44977"/>
                  </a:cubicBezTo>
                  <a:cubicBezTo>
                    <a:pt x="42433" y="44839"/>
                    <a:pt x="42440" y="44699"/>
                    <a:pt x="42451" y="44561"/>
                  </a:cubicBezTo>
                  <a:cubicBezTo>
                    <a:pt x="42461" y="44409"/>
                    <a:pt x="42551" y="44300"/>
                    <a:pt x="42703" y="44280"/>
                  </a:cubicBezTo>
                  <a:cubicBezTo>
                    <a:pt x="42718" y="44279"/>
                    <a:pt x="42732" y="44278"/>
                    <a:pt x="42746" y="44278"/>
                  </a:cubicBezTo>
                  <a:cubicBezTo>
                    <a:pt x="42882" y="44278"/>
                    <a:pt x="42983" y="44364"/>
                    <a:pt x="43005" y="44500"/>
                  </a:cubicBezTo>
                  <a:cubicBezTo>
                    <a:pt x="43099" y="45117"/>
                    <a:pt x="43179" y="45737"/>
                    <a:pt x="43262" y="46356"/>
                  </a:cubicBezTo>
                  <a:cubicBezTo>
                    <a:pt x="43276" y="46460"/>
                    <a:pt x="43276" y="46566"/>
                    <a:pt x="43283" y="46668"/>
                  </a:cubicBezTo>
                  <a:cubicBezTo>
                    <a:pt x="43853" y="46580"/>
                    <a:pt x="44441" y="46591"/>
                    <a:pt x="44976" y="46328"/>
                  </a:cubicBezTo>
                  <a:cubicBezTo>
                    <a:pt x="44848" y="45650"/>
                    <a:pt x="44718" y="44971"/>
                    <a:pt x="44590" y="44293"/>
                  </a:cubicBezTo>
                  <a:cubicBezTo>
                    <a:pt x="44583" y="44259"/>
                    <a:pt x="44587" y="44223"/>
                    <a:pt x="44587" y="44189"/>
                  </a:cubicBezTo>
                  <a:cubicBezTo>
                    <a:pt x="44587" y="44025"/>
                    <a:pt x="44739" y="43843"/>
                    <a:pt x="44876" y="43843"/>
                  </a:cubicBezTo>
                  <a:cubicBezTo>
                    <a:pt x="44883" y="43843"/>
                    <a:pt x="44890" y="43844"/>
                    <a:pt x="44896" y="43844"/>
                  </a:cubicBezTo>
                  <a:cubicBezTo>
                    <a:pt x="45047" y="43863"/>
                    <a:pt x="45132" y="43956"/>
                    <a:pt x="45172" y="44105"/>
                  </a:cubicBezTo>
                  <a:cubicBezTo>
                    <a:pt x="45358" y="44813"/>
                    <a:pt x="45425" y="45536"/>
                    <a:pt x="45446" y="46264"/>
                  </a:cubicBezTo>
                  <a:cubicBezTo>
                    <a:pt x="45687" y="46218"/>
                    <a:pt x="45926" y="46167"/>
                    <a:pt x="46168" y="46128"/>
                  </a:cubicBezTo>
                  <a:cubicBezTo>
                    <a:pt x="46429" y="46088"/>
                    <a:pt x="46510" y="45917"/>
                    <a:pt x="46519" y="45685"/>
                  </a:cubicBezTo>
                  <a:cubicBezTo>
                    <a:pt x="46522" y="45580"/>
                    <a:pt x="46533" y="45472"/>
                    <a:pt x="46513" y="45369"/>
                  </a:cubicBezTo>
                  <a:cubicBezTo>
                    <a:pt x="46412" y="44865"/>
                    <a:pt x="46574" y="44480"/>
                    <a:pt x="47009" y="44203"/>
                  </a:cubicBezTo>
                  <a:cubicBezTo>
                    <a:pt x="47096" y="44148"/>
                    <a:pt x="47167" y="44062"/>
                    <a:pt x="47247" y="43995"/>
                  </a:cubicBezTo>
                  <a:cubicBezTo>
                    <a:pt x="47865" y="43477"/>
                    <a:pt x="48089" y="42820"/>
                    <a:pt x="48015" y="42021"/>
                  </a:cubicBezTo>
                  <a:cubicBezTo>
                    <a:pt x="47835" y="40092"/>
                    <a:pt x="47686" y="38161"/>
                    <a:pt x="47515" y="36232"/>
                  </a:cubicBezTo>
                  <a:cubicBezTo>
                    <a:pt x="47473" y="35776"/>
                    <a:pt x="47391" y="35326"/>
                    <a:pt x="47339" y="34871"/>
                  </a:cubicBezTo>
                  <a:cubicBezTo>
                    <a:pt x="47318" y="34687"/>
                    <a:pt x="47367" y="34526"/>
                    <a:pt x="47560" y="34444"/>
                  </a:cubicBezTo>
                  <a:cubicBezTo>
                    <a:pt x="47723" y="34374"/>
                    <a:pt x="47882" y="34301"/>
                    <a:pt x="48039" y="34221"/>
                  </a:cubicBezTo>
                  <a:cubicBezTo>
                    <a:pt x="49811" y="33320"/>
                    <a:pt x="50958" y="31929"/>
                    <a:pt x="51327" y="29953"/>
                  </a:cubicBezTo>
                  <a:cubicBezTo>
                    <a:pt x="51487" y="29088"/>
                    <a:pt x="51625" y="28217"/>
                    <a:pt x="51722" y="27345"/>
                  </a:cubicBezTo>
                  <a:cubicBezTo>
                    <a:pt x="52114" y="23808"/>
                    <a:pt x="51913" y="20306"/>
                    <a:pt x="51081" y="16848"/>
                  </a:cubicBezTo>
                  <a:cubicBezTo>
                    <a:pt x="50675" y="15161"/>
                    <a:pt x="50079" y="13546"/>
                    <a:pt x="49199" y="12046"/>
                  </a:cubicBezTo>
                  <a:cubicBezTo>
                    <a:pt x="48189" y="10326"/>
                    <a:pt x="46724" y="9180"/>
                    <a:pt x="44775" y="8702"/>
                  </a:cubicBezTo>
                  <a:cubicBezTo>
                    <a:pt x="44092" y="8534"/>
                    <a:pt x="43397" y="8417"/>
                    <a:pt x="42686" y="8412"/>
                  </a:cubicBezTo>
                  <a:cubicBezTo>
                    <a:pt x="41840" y="8402"/>
                    <a:pt x="40996" y="8382"/>
                    <a:pt x="40150" y="8363"/>
                  </a:cubicBezTo>
                  <a:cubicBezTo>
                    <a:pt x="40065" y="8379"/>
                    <a:pt x="39981" y="8386"/>
                    <a:pt x="39898" y="8386"/>
                  </a:cubicBezTo>
                  <a:cubicBezTo>
                    <a:pt x="39453" y="8386"/>
                    <a:pt x="39029" y="8189"/>
                    <a:pt x="38584" y="8189"/>
                  </a:cubicBezTo>
                  <a:cubicBezTo>
                    <a:pt x="38562" y="8189"/>
                    <a:pt x="38540" y="8190"/>
                    <a:pt x="38517" y="8191"/>
                  </a:cubicBezTo>
                  <a:cubicBezTo>
                    <a:pt x="38101" y="8114"/>
                    <a:pt x="37688" y="8027"/>
                    <a:pt x="37272" y="7964"/>
                  </a:cubicBezTo>
                  <a:cubicBezTo>
                    <a:pt x="37244" y="7960"/>
                    <a:pt x="37217" y="7958"/>
                    <a:pt x="37192" y="7958"/>
                  </a:cubicBezTo>
                  <a:cubicBezTo>
                    <a:pt x="36994" y="7958"/>
                    <a:pt x="36862" y="8081"/>
                    <a:pt x="36812" y="8293"/>
                  </a:cubicBezTo>
                  <a:cubicBezTo>
                    <a:pt x="36788" y="8397"/>
                    <a:pt x="36788" y="8506"/>
                    <a:pt x="36755" y="8605"/>
                  </a:cubicBezTo>
                  <a:cubicBezTo>
                    <a:pt x="36315" y="9905"/>
                    <a:pt x="35297" y="10644"/>
                    <a:pt x="33990" y="10644"/>
                  </a:cubicBezTo>
                  <a:cubicBezTo>
                    <a:pt x="33849" y="10644"/>
                    <a:pt x="33706" y="10636"/>
                    <a:pt x="33559" y="10619"/>
                  </a:cubicBezTo>
                  <a:cubicBezTo>
                    <a:pt x="31960" y="10430"/>
                    <a:pt x="30598" y="9246"/>
                    <a:pt x="30176" y="7674"/>
                  </a:cubicBezTo>
                  <a:cubicBezTo>
                    <a:pt x="30129" y="7505"/>
                    <a:pt x="30125" y="7324"/>
                    <a:pt x="30080" y="7153"/>
                  </a:cubicBezTo>
                  <a:cubicBezTo>
                    <a:pt x="30017" y="6912"/>
                    <a:pt x="29924" y="6790"/>
                    <a:pt x="29785" y="6790"/>
                  </a:cubicBezTo>
                  <a:cubicBezTo>
                    <a:pt x="29703" y="6790"/>
                    <a:pt x="29604" y="6833"/>
                    <a:pt x="29487" y="6921"/>
                  </a:cubicBezTo>
                  <a:cubicBezTo>
                    <a:pt x="28716" y="7495"/>
                    <a:pt x="27861" y="7911"/>
                    <a:pt x="26974" y="8261"/>
                  </a:cubicBezTo>
                  <a:cubicBezTo>
                    <a:pt x="25033" y="9022"/>
                    <a:pt x="23083" y="9431"/>
                    <a:pt x="21128" y="9431"/>
                  </a:cubicBezTo>
                  <a:cubicBezTo>
                    <a:pt x="19401" y="9431"/>
                    <a:pt x="17670" y="9112"/>
                    <a:pt x="15937" y="8434"/>
                  </a:cubicBezTo>
                  <a:cubicBezTo>
                    <a:pt x="12996" y="7285"/>
                    <a:pt x="10463" y="5533"/>
                    <a:pt x="8397" y="3134"/>
                  </a:cubicBezTo>
                  <a:cubicBezTo>
                    <a:pt x="7615" y="2227"/>
                    <a:pt x="6874" y="1282"/>
                    <a:pt x="6149" y="327"/>
                  </a:cubicBezTo>
                  <a:cubicBezTo>
                    <a:pt x="5971" y="94"/>
                    <a:pt x="5796" y="0"/>
                    <a:pt x="55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3" name="Google Shape;73933;p67"/>
            <p:cNvSpPr/>
            <p:nvPr/>
          </p:nvSpPr>
          <p:spPr>
            <a:xfrm>
              <a:off x="4679750" y="3685200"/>
              <a:ext cx="18550" cy="65950"/>
            </a:xfrm>
            <a:custGeom>
              <a:avLst/>
              <a:gdLst/>
              <a:ahLst/>
              <a:cxnLst/>
              <a:rect l="l" t="t" r="r" b="b"/>
              <a:pathLst>
                <a:path w="742" h="2638" extrusionOk="0">
                  <a:moveTo>
                    <a:pt x="341" y="1"/>
                  </a:moveTo>
                  <a:cubicBezTo>
                    <a:pt x="127" y="1"/>
                    <a:pt x="0" y="198"/>
                    <a:pt x="15" y="593"/>
                  </a:cubicBezTo>
                  <a:cubicBezTo>
                    <a:pt x="40" y="1252"/>
                    <a:pt x="100" y="1908"/>
                    <a:pt x="147" y="2567"/>
                  </a:cubicBezTo>
                  <a:cubicBezTo>
                    <a:pt x="238" y="2615"/>
                    <a:pt x="329" y="2638"/>
                    <a:pt x="418" y="2638"/>
                  </a:cubicBezTo>
                  <a:cubicBezTo>
                    <a:pt x="518" y="2638"/>
                    <a:pt x="617" y="2609"/>
                    <a:pt x="716" y="2554"/>
                  </a:cubicBezTo>
                  <a:cubicBezTo>
                    <a:pt x="719" y="1893"/>
                    <a:pt x="726" y="1234"/>
                    <a:pt x="723" y="573"/>
                  </a:cubicBezTo>
                  <a:cubicBezTo>
                    <a:pt x="720" y="334"/>
                    <a:pt x="741" y="63"/>
                    <a:pt x="407" y="6"/>
                  </a:cubicBezTo>
                  <a:cubicBezTo>
                    <a:pt x="384" y="2"/>
                    <a:pt x="362" y="1"/>
                    <a:pt x="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4" name="Google Shape;73934;p67"/>
            <p:cNvSpPr/>
            <p:nvPr/>
          </p:nvSpPr>
          <p:spPr>
            <a:xfrm>
              <a:off x="4376625" y="3644025"/>
              <a:ext cx="23900" cy="72300"/>
            </a:xfrm>
            <a:custGeom>
              <a:avLst/>
              <a:gdLst/>
              <a:ahLst/>
              <a:cxnLst/>
              <a:rect l="l" t="t" r="r" b="b"/>
              <a:pathLst>
                <a:path w="956" h="2892" extrusionOk="0">
                  <a:moveTo>
                    <a:pt x="591" y="1"/>
                  </a:moveTo>
                  <a:cubicBezTo>
                    <a:pt x="455" y="1"/>
                    <a:pt x="380" y="111"/>
                    <a:pt x="334" y="233"/>
                  </a:cubicBezTo>
                  <a:cubicBezTo>
                    <a:pt x="298" y="331"/>
                    <a:pt x="270" y="434"/>
                    <a:pt x="257" y="538"/>
                  </a:cubicBezTo>
                  <a:cubicBezTo>
                    <a:pt x="169" y="1267"/>
                    <a:pt x="86" y="1999"/>
                    <a:pt x="1" y="2732"/>
                  </a:cubicBezTo>
                  <a:cubicBezTo>
                    <a:pt x="126" y="2851"/>
                    <a:pt x="270" y="2892"/>
                    <a:pt x="424" y="2892"/>
                  </a:cubicBezTo>
                  <a:cubicBezTo>
                    <a:pt x="483" y="2892"/>
                    <a:pt x="544" y="2886"/>
                    <a:pt x="606" y="2876"/>
                  </a:cubicBezTo>
                  <a:cubicBezTo>
                    <a:pt x="717" y="2042"/>
                    <a:pt x="833" y="1209"/>
                    <a:pt x="932" y="372"/>
                  </a:cubicBezTo>
                  <a:cubicBezTo>
                    <a:pt x="955" y="179"/>
                    <a:pt x="833" y="40"/>
                    <a:pt x="639" y="5"/>
                  </a:cubicBezTo>
                  <a:cubicBezTo>
                    <a:pt x="622" y="2"/>
                    <a:pt x="606" y="1"/>
                    <a:pt x="5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5" name="Google Shape;73935;p67"/>
            <p:cNvSpPr/>
            <p:nvPr/>
          </p:nvSpPr>
          <p:spPr>
            <a:xfrm>
              <a:off x="4504925" y="3670800"/>
              <a:ext cx="18025" cy="68700"/>
            </a:xfrm>
            <a:custGeom>
              <a:avLst/>
              <a:gdLst/>
              <a:ahLst/>
              <a:cxnLst/>
              <a:rect l="l" t="t" r="r" b="b"/>
              <a:pathLst>
                <a:path w="721" h="2748" extrusionOk="0">
                  <a:moveTo>
                    <a:pt x="435" y="1"/>
                  </a:moveTo>
                  <a:cubicBezTo>
                    <a:pt x="283" y="1"/>
                    <a:pt x="173" y="96"/>
                    <a:pt x="162" y="255"/>
                  </a:cubicBezTo>
                  <a:cubicBezTo>
                    <a:pt x="105" y="1048"/>
                    <a:pt x="53" y="1842"/>
                    <a:pt x="1" y="2637"/>
                  </a:cubicBezTo>
                  <a:cubicBezTo>
                    <a:pt x="132" y="2700"/>
                    <a:pt x="266" y="2748"/>
                    <a:pt x="409" y="2748"/>
                  </a:cubicBezTo>
                  <a:cubicBezTo>
                    <a:pt x="462" y="2748"/>
                    <a:pt x="517" y="2741"/>
                    <a:pt x="572" y="2727"/>
                  </a:cubicBezTo>
                  <a:cubicBezTo>
                    <a:pt x="608" y="2487"/>
                    <a:pt x="667" y="2248"/>
                    <a:pt x="679" y="2007"/>
                  </a:cubicBezTo>
                  <a:cubicBezTo>
                    <a:pt x="706" y="1420"/>
                    <a:pt x="720" y="830"/>
                    <a:pt x="720" y="243"/>
                  </a:cubicBezTo>
                  <a:cubicBezTo>
                    <a:pt x="720" y="95"/>
                    <a:pt x="582" y="1"/>
                    <a:pt x="4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6" name="Google Shape;73936;p67"/>
            <p:cNvSpPr/>
            <p:nvPr/>
          </p:nvSpPr>
          <p:spPr>
            <a:xfrm>
              <a:off x="4438700" y="3659000"/>
              <a:ext cx="20775" cy="69650"/>
            </a:xfrm>
            <a:custGeom>
              <a:avLst/>
              <a:gdLst/>
              <a:ahLst/>
              <a:cxnLst/>
              <a:rect l="l" t="t" r="r" b="b"/>
              <a:pathLst>
                <a:path w="831" h="2786" extrusionOk="0">
                  <a:moveTo>
                    <a:pt x="484" y="0"/>
                  </a:moveTo>
                  <a:cubicBezTo>
                    <a:pt x="360" y="0"/>
                    <a:pt x="254" y="63"/>
                    <a:pt x="215" y="191"/>
                  </a:cubicBezTo>
                  <a:cubicBezTo>
                    <a:pt x="153" y="390"/>
                    <a:pt x="101" y="597"/>
                    <a:pt x="88" y="804"/>
                  </a:cubicBezTo>
                  <a:cubicBezTo>
                    <a:pt x="47" y="1435"/>
                    <a:pt x="27" y="2066"/>
                    <a:pt x="1" y="2697"/>
                  </a:cubicBezTo>
                  <a:cubicBezTo>
                    <a:pt x="156" y="2727"/>
                    <a:pt x="310" y="2755"/>
                    <a:pt x="467" y="2785"/>
                  </a:cubicBezTo>
                  <a:cubicBezTo>
                    <a:pt x="755" y="1979"/>
                    <a:pt x="601" y="1111"/>
                    <a:pt x="795" y="291"/>
                  </a:cubicBezTo>
                  <a:cubicBezTo>
                    <a:pt x="830" y="141"/>
                    <a:pt x="698" y="31"/>
                    <a:pt x="548" y="6"/>
                  </a:cubicBezTo>
                  <a:cubicBezTo>
                    <a:pt x="526" y="2"/>
                    <a:pt x="505" y="0"/>
                    <a:pt x="4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7" name="Google Shape;73937;p67"/>
            <p:cNvSpPr/>
            <p:nvPr/>
          </p:nvSpPr>
          <p:spPr>
            <a:xfrm>
              <a:off x="4952750" y="3664975"/>
              <a:ext cx="21250" cy="61925"/>
            </a:xfrm>
            <a:custGeom>
              <a:avLst/>
              <a:gdLst/>
              <a:ahLst/>
              <a:cxnLst/>
              <a:rect l="l" t="t" r="r" b="b"/>
              <a:pathLst>
                <a:path w="850" h="2477" extrusionOk="0">
                  <a:moveTo>
                    <a:pt x="313" y="0"/>
                  </a:moveTo>
                  <a:cubicBezTo>
                    <a:pt x="300" y="0"/>
                    <a:pt x="285" y="1"/>
                    <a:pt x="271" y="3"/>
                  </a:cubicBezTo>
                  <a:cubicBezTo>
                    <a:pt x="118" y="23"/>
                    <a:pt x="29" y="131"/>
                    <a:pt x="19" y="285"/>
                  </a:cubicBezTo>
                  <a:cubicBezTo>
                    <a:pt x="7" y="422"/>
                    <a:pt x="0" y="563"/>
                    <a:pt x="19" y="700"/>
                  </a:cubicBezTo>
                  <a:cubicBezTo>
                    <a:pt x="94" y="1285"/>
                    <a:pt x="178" y="1870"/>
                    <a:pt x="261" y="2454"/>
                  </a:cubicBezTo>
                  <a:cubicBezTo>
                    <a:pt x="333" y="2468"/>
                    <a:pt x="404" y="2476"/>
                    <a:pt x="474" y="2476"/>
                  </a:cubicBezTo>
                  <a:cubicBezTo>
                    <a:pt x="603" y="2476"/>
                    <a:pt x="728" y="2450"/>
                    <a:pt x="849" y="2393"/>
                  </a:cubicBezTo>
                  <a:cubicBezTo>
                    <a:pt x="842" y="2289"/>
                    <a:pt x="842" y="2183"/>
                    <a:pt x="828" y="2080"/>
                  </a:cubicBezTo>
                  <a:cubicBezTo>
                    <a:pt x="747" y="1461"/>
                    <a:pt x="667" y="841"/>
                    <a:pt x="571" y="223"/>
                  </a:cubicBezTo>
                  <a:cubicBezTo>
                    <a:pt x="551" y="87"/>
                    <a:pt x="449" y="0"/>
                    <a:pt x="31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8" name="Google Shape;73938;p67"/>
            <p:cNvSpPr/>
            <p:nvPr/>
          </p:nvSpPr>
          <p:spPr>
            <a:xfrm>
              <a:off x="4788675" y="3682625"/>
              <a:ext cx="19675" cy="64600"/>
            </a:xfrm>
            <a:custGeom>
              <a:avLst/>
              <a:gdLst/>
              <a:ahLst/>
              <a:cxnLst/>
              <a:rect l="l" t="t" r="r" b="b"/>
              <a:pathLst>
                <a:path w="787" h="2584" extrusionOk="0">
                  <a:moveTo>
                    <a:pt x="278" y="0"/>
                  </a:moveTo>
                  <a:cubicBezTo>
                    <a:pt x="271" y="0"/>
                    <a:pt x="265" y="1"/>
                    <a:pt x="258" y="1"/>
                  </a:cubicBezTo>
                  <a:cubicBezTo>
                    <a:pt x="89" y="10"/>
                    <a:pt x="23" y="136"/>
                    <a:pt x="20" y="283"/>
                  </a:cubicBezTo>
                  <a:cubicBezTo>
                    <a:pt x="1" y="1045"/>
                    <a:pt x="38" y="1803"/>
                    <a:pt x="221" y="2550"/>
                  </a:cubicBezTo>
                  <a:cubicBezTo>
                    <a:pt x="296" y="2572"/>
                    <a:pt x="371" y="2583"/>
                    <a:pt x="444" y="2583"/>
                  </a:cubicBezTo>
                  <a:cubicBezTo>
                    <a:pt x="561" y="2583"/>
                    <a:pt x="675" y="2555"/>
                    <a:pt x="787" y="2494"/>
                  </a:cubicBezTo>
                  <a:cubicBezTo>
                    <a:pt x="656" y="1984"/>
                    <a:pt x="664" y="1463"/>
                    <a:pt x="640" y="944"/>
                  </a:cubicBezTo>
                  <a:cubicBezTo>
                    <a:pt x="627" y="705"/>
                    <a:pt x="612" y="461"/>
                    <a:pt x="563" y="226"/>
                  </a:cubicBezTo>
                  <a:cubicBezTo>
                    <a:pt x="537" y="92"/>
                    <a:pt x="424" y="0"/>
                    <a:pt x="2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9" name="Google Shape;73939;p67"/>
            <p:cNvSpPr/>
            <p:nvPr/>
          </p:nvSpPr>
          <p:spPr>
            <a:xfrm>
              <a:off x="4837800" y="3679650"/>
              <a:ext cx="20175" cy="63000"/>
            </a:xfrm>
            <a:custGeom>
              <a:avLst/>
              <a:gdLst/>
              <a:ahLst/>
              <a:cxnLst/>
              <a:rect l="l" t="t" r="r" b="b"/>
              <a:pathLst>
                <a:path w="807" h="2520" extrusionOk="0">
                  <a:moveTo>
                    <a:pt x="343" y="0"/>
                  </a:moveTo>
                  <a:cubicBezTo>
                    <a:pt x="312" y="0"/>
                    <a:pt x="282" y="6"/>
                    <a:pt x="254" y="17"/>
                  </a:cubicBezTo>
                  <a:cubicBezTo>
                    <a:pt x="168" y="50"/>
                    <a:pt x="79" y="131"/>
                    <a:pt x="43" y="213"/>
                  </a:cubicBezTo>
                  <a:cubicBezTo>
                    <a:pt x="5" y="302"/>
                    <a:pt x="0" y="425"/>
                    <a:pt x="26" y="519"/>
                  </a:cubicBezTo>
                  <a:cubicBezTo>
                    <a:pt x="203" y="1164"/>
                    <a:pt x="151" y="1831"/>
                    <a:pt x="231" y="2485"/>
                  </a:cubicBezTo>
                  <a:cubicBezTo>
                    <a:pt x="317" y="2507"/>
                    <a:pt x="402" y="2519"/>
                    <a:pt x="487" y="2519"/>
                  </a:cubicBezTo>
                  <a:cubicBezTo>
                    <a:pt x="594" y="2519"/>
                    <a:pt x="701" y="2500"/>
                    <a:pt x="807" y="2455"/>
                  </a:cubicBezTo>
                  <a:cubicBezTo>
                    <a:pt x="787" y="1935"/>
                    <a:pt x="774" y="1414"/>
                    <a:pt x="745" y="894"/>
                  </a:cubicBezTo>
                  <a:cubicBezTo>
                    <a:pt x="731" y="617"/>
                    <a:pt x="687" y="342"/>
                    <a:pt x="529" y="103"/>
                  </a:cubicBezTo>
                  <a:cubicBezTo>
                    <a:pt x="482" y="31"/>
                    <a:pt x="412" y="0"/>
                    <a:pt x="3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0" name="Google Shape;73940;p67"/>
            <p:cNvSpPr/>
            <p:nvPr/>
          </p:nvSpPr>
          <p:spPr>
            <a:xfrm>
              <a:off x="4896075" y="3674425"/>
              <a:ext cx="20275" cy="61700"/>
            </a:xfrm>
            <a:custGeom>
              <a:avLst/>
              <a:gdLst/>
              <a:ahLst/>
              <a:cxnLst/>
              <a:rect l="l" t="t" r="r" b="b"/>
              <a:pathLst>
                <a:path w="811" h="2468" extrusionOk="0">
                  <a:moveTo>
                    <a:pt x="271" y="0"/>
                  </a:moveTo>
                  <a:cubicBezTo>
                    <a:pt x="132" y="0"/>
                    <a:pt x="29" y="100"/>
                    <a:pt x="14" y="249"/>
                  </a:cubicBezTo>
                  <a:cubicBezTo>
                    <a:pt x="0" y="386"/>
                    <a:pt x="0" y="528"/>
                    <a:pt x="16" y="667"/>
                  </a:cubicBezTo>
                  <a:cubicBezTo>
                    <a:pt x="84" y="1259"/>
                    <a:pt x="158" y="1851"/>
                    <a:pt x="231" y="2442"/>
                  </a:cubicBezTo>
                  <a:cubicBezTo>
                    <a:pt x="302" y="2457"/>
                    <a:pt x="373" y="2467"/>
                    <a:pt x="441" y="2467"/>
                  </a:cubicBezTo>
                  <a:cubicBezTo>
                    <a:pt x="573" y="2467"/>
                    <a:pt x="698" y="2431"/>
                    <a:pt x="811" y="2334"/>
                  </a:cubicBezTo>
                  <a:cubicBezTo>
                    <a:pt x="757" y="1705"/>
                    <a:pt x="804" y="1068"/>
                    <a:pt x="627" y="452"/>
                  </a:cubicBezTo>
                  <a:cubicBezTo>
                    <a:pt x="599" y="350"/>
                    <a:pt x="602" y="231"/>
                    <a:pt x="545" y="151"/>
                  </a:cubicBezTo>
                  <a:cubicBezTo>
                    <a:pt x="493" y="77"/>
                    <a:pt x="384" y="7"/>
                    <a:pt x="294" y="1"/>
                  </a:cubicBezTo>
                  <a:cubicBezTo>
                    <a:pt x="286" y="1"/>
                    <a:pt x="279" y="0"/>
                    <a:pt x="27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1" name="Google Shape;73941;p67"/>
            <p:cNvSpPr/>
            <p:nvPr/>
          </p:nvSpPr>
          <p:spPr>
            <a:xfrm>
              <a:off x="5006525" y="3654075"/>
              <a:ext cx="21600" cy="62175"/>
            </a:xfrm>
            <a:custGeom>
              <a:avLst/>
              <a:gdLst/>
              <a:ahLst/>
              <a:cxnLst/>
              <a:rect l="l" t="t" r="r" b="b"/>
              <a:pathLst>
                <a:path w="864" h="2487" extrusionOk="0">
                  <a:moveTo>
                    <a:pt x="294" y="0"/>
                  </a:moveTo>
                  <a:cubicBezTo>
                    <a:pt x="155" y="0"/>
                    <a:pt x="5" y="182"/>
                    <a:pt x="5" y="347"/>
                  </a:cubicBezTo>
                  <a:cubicBezTo>
                    <a:pt x="5" y="381"/>
                    <a:pt x="1" y="416"/>
                    <a:pt x="8" y="451"/>
                  </a:cubicBezTo>
                  <a:cubicBezTo>
                    <a:pt x="136" y="1129"/>
                    <a:pt x="266" y="1807"/>
                    <a:pt x="394" y="2487"/>
                  </a:cubicBezTo>
                  <a:lnTo>
                    <a:pt x="864" y="2422"/>
                  </a:lnTo>
                  <a:cubicBezTo>
                    <a:pt x="843" y="1693"/>
                    <a:pt x="776" y="971"/>
                    <a:pt x="590" y="264"/>
                  </a:cubicBezTo>
                  <a:cubicBezTo>
                    <a:pt x="550" y="114"/>
                    <a:pt x="465" y="22"/>
                    <a:pt x="314" y="2"/>
                  </a:cubicBezTo>
                  <a:cubicBezTo>
                    <a:pt x="307" y="1"/>
                    <a:pt x="301" y="0"/>
                    <a:pt x="2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2" name="Google Shape;73942;p67"/>
            <p:cNvSpPr/>
            <p:nvPr/>
          </p:nvSpPr>
          <p:spPr>
            <a:xfrm>
              <a:off x="4629425" y="3685075"/>
              <a:ext cx="17200" cy="64150"/>
            </a:xfrm>
            <a:custGeom>
              <a:avLst/>
              <a:gdLst/>
              <a:ahLst/>
              <a:cxnLst/>
              <a:rect l="l" t="t" r="r" b="b"/>
              <a:pathLst>
                <a:path w="688" h="2566" extrusionOk="0">
                  <a:moveTo>
                    <a:pt x="391" y="1"/>
                  </a:moveTo>
                  <a:cubicBezTo>
                    <a:pt x="370" y="1"/>
                    <a:pt x="348" y="3"/>
                    <a:pt x="325" y="8"/>
                  </a:cubicBezTo>
                  <a:cubicBezTo>
                    <a:pt x="238" y="30"/>
                    <a:pt x="130" y="111"/>
                    <a:pt x="100" y="192"/>
                  </a:cubicBezTo>
                  <a:cubicBezTo>
                    <a:pt x="52" y="318"/>
                    <a:pt x="50" y="467"/>
                    <a:pt x="46" y="607"/>
                  </a:cubicBezTo>
                  <a:cubicBezTo>
                    <a:pt x="29" y="1241"/>
                    <a:pt x="15" y="1875"/>
                    <a:pt x="0" y="2509"/>
                  </a:cubicBezTo>
                  <a:cubicBezTo>
                    <a:pt x="85" y="2547"/>
                    <a:pt x="170" y="2566"/>
                    <a:pt x="257" y="2566"/>
                  </a:cubicBezTo>
                  <a:cubicBezTo>
                    <a:pt x="328" y="2566"/>
                    <a:pt x="399" y="2553"/>
                    <a:pt x="472" y="2529"/>
                  </a:cubicBezTo>
                  <a:cubicBezTo>
                    <a:pt x="687" y="1771"/>
                    <a:pt x="667" y="997"/>
                    <a:pt x="624" y="222"/>
                  </a:cubicBezTo>
                  <a:cubicBezTo>
                    <a:pt x="618" y="90"/>
                    <a:pt x="518" y="1"/>
                    <a:pt x="3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3" name="Google Shape;73943;p67"/>
            <p:cNvSpPr/>
            <p:nvPr/>
          </p:nvSpPr>
          <p:spPr>
            <a:xfrm>
              <a:off x="4733000" y="3686225"/>
              <a:ext cx="14950" cy="63300"/>
            </a:xfrm>
            <a:custGeom>
              <a:avLst/>
              <a:gdLst/>
              <a:ahLst/>
              <a:cxnLst/>
              <a:rect l="l" t="t" r="r" b="b"/>
              <a:pathLst>
                <a:path w="598" h="2532" extrusionOk="0">
                  <a:moveTo>
                    <a:pt x="329" y="1"/>
                  </a:moveTo>
                  <a:cubicBezTo>
                    <a:pt x="314" y="1"/>
                    <a:pt x="299" y="2"/>
                    <a:pt x="286" y="5"/>
                  </a:cubicBezTo>
                  <a:cubicBezTo>
                    <a:pt x="197" y="22"/>
                    <a:pt x="96" y="99"/>
                    <a:pt x="50" y="179"/>
                  </a:cubicBezTo>
                  <a:cubicBezTo>
                    <a:pt x="3" y="264"/>
                    <a:pt x="1" y="383"/>
                    <a:pt x="6" y="485"/>
                  </a:cubicBezTo>
                  <a:cubicBezTo>
                    <a:pt x="39" y="1154"/>
                    <a:pt x="78" y="1820"/>
                    <a:pt x="113" y="2487"/>
                  </a:cubicBezTo>
                  <a:cubicBezTo>
                    <a:pt x="192" y="2516"/>
                    <a:pt x="270" y="2531"/>
                    <a:pt x="347" y="2531"/>
                  </a:cubicBezTo>
                  <a:cubicBezTo>
                    <a:pt x="431" y="2531"/>
                    <a:pt x="514" y="2513"/>
                    <a:pt x="598" y="2476"/>
                  </a:cubicBezTo>
                  <a:cubicBezTo>
                    <a:pt x="590" y="2122"/>
                    <a:pt x="588" y="1772"/>
                    <a:pt x="576" y="1419"/>
                  </a:cubicBezTo>
                  <a:cubicBezTo>
                    <a:pt x="562" y="998"/>
                    <a:pt x="546" y="578"/>
                    <a:pt x="519" y="158"/>
                  </a:cubicBezTo>
                  <a:cubicBezTo>
                    <a:pt x="512" y="47"/>
                    <a:pt x="415" y="1"/>
                    <a:pt x="3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4" name="Google Shape;73944;p67"/>
            <p:cNvSpPr/>
            <p:nvPr/>
          </p:nvSpPr>
          <p:spPr>
            <a:xfrm>
              <a:off x="4570925" y="3680825"/>
              <a:ext cx="12425" cy="65575"/>
            </a:xfrm>
            <a:custGeom>
              <a:avLst/>
              <a:gdLst/>
              <a:ahLst/>
              <a:cxnLst/>
              <a:rect l="l" t="t" r="r" b="b"/>
              <a:pathLst>
                <a:path w="497" h="2623" extrusionOk="0">
                  <a:moveTo>
                    <a:pt x="209" y="1"/>
                  </a:moveTo>
                  <a:cubicBezTo>
                    <a:pt x="159" y="1"/>
                    <a:pt x="120" y="32"/>
                    <a:pt x="103" y="89"/>
                  </a:cubicBezTo>
                  <a:cubicBezTo>
                    <a:pt x="65" y="218"/>
                    <a:pt x="12" y="351"/>
                    <a:pt x="9" y="482"/>
                  </a:cubicBezTo>
                  <a:cubicBezTo>
                    <a:pt x="1" y="1174"/>
                    <a:pt x="5" y="1867"/>
                    <a:pt x="5" y="2559"/>
                  </a:cubicBezTo>
                  <a:cubicBezTo>
                    <a:pt x="87" y="2604"/>
                    <a:pt x="172" y="2623"/>
                    <a:pt x="259" y="2623"/>
                  </a:cubicBezTo>
                  <a:cubicBezTo>
                    <a:pt x="324" y="2623"/>
                    <a:pt x="390" y="2612"/>
                    <a:pt x="457" y="2593"/>
                  </a:cubicBezTo>
                  <a:cubicBezTo>
                    <a:pt x="471" y="1935"/>
                    <a:pt x="491" y="1277"/>
                    <a:pt x="497" y="620"/>
                  </a:cubicBezTo>
                  <a:cubicBezTo>
                    <a:pt x="497" y="452"/>
                    <a:pt x="462" y="281"/>
                    <a:pt x="424" y="116"/>
                  </a:cubicBezTo>
                  <a:cubicBezTo>
                    <a:pt x="413" y="72"/>
                    <a:pt x="327" y="39"/>
                    <a:pt x="270" y="15"/>
                  </a:cubicBezTo>
                  <a:cubicBezTo>
                    <a:pt x="248" y="5"/>
                    <a:pt x="228" y="1"/>
                    <a:pt x="2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5" name="Google Shape;73945;p67"/>
            <p:cNvSpPr/>
            <p:nvPr/>
          </p:nvSpPr>
          <p:spPr>
            <a:xfrm>
              <a:off x="4499625" y="2893200"/>
              <a:ext cx="569175" cy="579425"/>
            </a:xfrm>
            <a:custGeom>
              <a:avLst/>
              <a:gdLst/>
              <a:ahLst/>
              <a:cxnLst/>
              <a:rect l="l" t="t" r="r" b="b"/>
              <a:pathLst>
                <a:path w="22767" h="23177" extrusionOk="0">
                  <a:moveTo>
                    <a:pt x="18538" y="1"/>
                  </a:moveTo>
                  <a:cubicBezTo>
                    <a:pt x="18436" y="1"/>
                    <a:pt x="18372" y="100"/>
                    <a:pt x="18366" y="184"/>
                  </a:cubicBezTo>
                  <a:cubicBezTo>
                    <a:pt x="18330" y="662"/>
                    <a:pt x="18312" y="1142"/>
                    <a:pt x="18286" y="1669"/>
                  </a:cubicBezTo>
                  <a:cubicBezTo>
                    <a:pt x="17981" y="1593"/>
                    <a:pt x="17933" y="1364"/>
                    <a:pt x="17803" y="1214"/>
                  </a:cubicBezTo>
                  <a:cubicBezTo>
                    <a:pt x="17668" y="1056"/>
                    <a:pt x="17528" y="894"/>
                    <a:pt x="17364" y="767"/>
                  </a:cubicBezTo>
                  <a:cubicBezTo>
                    <a:pt x="17345" y="752"/>
                    <a:pt x="17315" y="746"/>
                    <a:pt x="17280" y="746"/>
                  </a:cubicBezTo>
                  <a:cubicBezTo>
                    <a:pt x="17214" y="746"/>
                    <a:pt x="17133" y="768"/>
                    <a:pt x="17076" y="796"/>
                  </a:cubicBezTo>
                  <a:cubicBezTo>
                    <a:pt x="16962" y="850"/>
                    <a:pt x="16965" y="982"/>
                    <a:pt x="17019" y="1072"/>
                  </a:cubicBezTo>
                  <a:cubicBezTo>
                    <a:pt x="17276" y="1494"/>
                    <a:pt x="17511" y="1934"/>
                    <a:pt x="17813" y="2319"/>
                  </a:cubicBezTo>
                  <a:cubicBezTo>
                    <a:pt x="18233" y="2852"/>
                    <a:pt x="18367" y="3430"/>
                    <a:pt x="18345" y="4093"/>
                  </a:cubicBezTo>
                  <a:cubicBezTo>
                    <a:pt x="18316" y="4936"/>
                    <a:pt x="18330" y="5784"/>
                    <a:pt x="18353" y="6630"/>
                  </a:cubicBezTo>
                  <a:cubicBezTo>
                    <a:pt x="18383" y="7756"/>
                    <a:pt x="18346" y="8881"/>
                    <a:pt x="18527" y="10005"/>
                  </a:cubicBezTo>
                  <a:cubicBezTo>
                    <a:pt x="18651" y="10766"/>
                    <a:pt x="18554" y="11553"/>
                    <a:pt x="18702" y="12321"/>
                  </a:cubicBezTo>
                  <a:cubicBezTo>
                    <a:pt x="18731" y="12476"/>
                    <a:pt x="18604" y="12576"/>
                    <a:pt x="18449" y="12594"/>
                  </a:cubicBezTo>
                  <a:cubicBezTo>
                    <a:pt x="18275" y="12616"/>
                    <a:pt x="18098" y="12628"/>
                    <a:pt x="17921" y="12634"/>
                  </a:cubicBezTo>
                  <a:cubicBezTo>
                    <a:pt x="15739" y="12691"/>
                    <a:pt x="13554" y="12751"/>
                    <a:pt x="11372" y="12804"/>
                  </a:cubicBezTo>
                  <a:cubicBezTo>
                    <a:pt x="10173" y="12832"/>
                    <a:pt x="8972" y="12814"/>
                    <a:pt x="7775" y="12875"/>
                  </a:cubicBezTo>
                  <a:cubicBezTo>
                    <a:pt x="5915" y="12967"/>
                    <a:pt x="4054" y="13110"/>
                    <a:pt x="2192" y="13228"/>
                  </a:cubicBezTo>
                  <a:cubicBezTo>
                    <a:pt x="2127" y="13233"/>
                    <a:pt x="2060" y="13234"/>
                    <a:pt x="1993" y="13234"/>
                  </a:cubicBezTo>
                  <a:cubicBezTo>
                    <a:pt x="1880" y="13234"/>
                    <a:pt x="1764" y="13230"/>
                    <a:pt x="1651" y="13230"/>
                  </a:cubicBezTo>
                  <a:cubicBezTo>
                    <a:pt x="1434" y="13230"/>
                    <a:pt x="1225" y="13244"/>
                    <a:pt x="1048" y="13327"/>
                  </a:cubicBezTo>
                  <a:cubicBezTo>
                    <a:pt x="602" y="13535"/>
                    <a:pt x="805" y="14087"/>
                    <a:pt x="716" y="14479"/>
                  </a:cubicBezTo>
                  <a:cubicBezTo>
                    <a:pt x="492" y="15472"/>
                    <a:pt x="280" y="16480"/>
                    <a:pt x="188" y="17491"/>
                  </a:cubicBezTo>
                  <a:cubicBezTo>
                    <a:pt x="57" y="18960"/>
                    <a:pt x="0" y="20438"/>
                    <a:pt x="119" y="21917"/>
                  </a:cubicBezTo>
                  <a:cubicBezTo>
                    <a:pt x="168" y="22531"/>
                    <a:pt x="250" y="22646"/>
                    <a:pt x="842" y="22746"/>
                  </a:cubicBezTo>
                  <a:cubicBezTo>
                    <a:pt x="2267" y="22987"/>
                    <a:pt x="3708" y="23116"/>
                    <a:pt x="5148" y="23145"/>
                  </a:cubicBezTo>
                  <a:cubicBezTo>
                    <a:pt x="6089" y="23163"/>
                    <a:pt x="7030" y="23176"/>
                    <a:pt x="7970" y="23176"/>
                  </a:cubicBezTo>
                  <a:cubicBezTo>
                    <a:pt x="9671" y="23176"/>
                    <a:pt x="11371" y="23134"/>
                    <a:pt x="13073" y="23007"/>
                  </a:cubicBezTo>
                  <a:cubicBezTo>
                    <a:pt x="15535" y="22823"/>
                    <a:pt x="17975" y="22536"/>
                    <a:pt x="20393" y="22053"/>
                  </a:cubicBezTo>
                  <a:cubicBezTo>
                    <a:pt x="21049" y="21924"/>
                    <a:pt x="21696" y="21747"/>
                    <a:pt x="22341" y="21573"/>
                  </a:cubicBezTo>
                  <a:cubicBezTo>
                    <a:pt x="22535" y="21519"/>
                    <a:pt x="22756" y="21452"/>
                    <a:pt x="22763" y="21176"/>
                  </a:cubicBezTo>
                  <a:cubicBezTo>
                    <a:pt x="22767" y="21054"/>
                    <a:pt x="22678" y="20989"/>
                    <a:pt x="22503" y="20989"/>
                  </a:cubicBezTo>
                  <a:cubicBezTo>
                    <a:pt x="22432" y="20989"/>
                    <a:pt x="22347" y="21000"/>
                    <a:pt x="22248" y="21022"/>
                  </a:cubicBezTo>
                  <a:cubicBezTo>
                    <a:pt x="22180" y="21039"/>
                    <a:pt x="22109" y="21049"/>
                    <a:pt x="22042" y="21065"/>
                  </a:cubicBezTo>
                  <a:cubicBezTo>
                    <a:pt x="19537" y="21660"/>
                    <a:pt x="16998" y="22041"/>
                    <a:pt x="14441" y="22281"/>
                  </a:cubicBezTo>
                  <a:cubicBezTo>
                    <a:pt x="12724" y="22442"/>
                    <a:pt x="10994" y="22492"/>
                    <a:pt x="9270" y="22536"/>
                  </a:cubicBezTo>
                  <a:cubicBezTo>
                    <a:pt x="8632" y="22553"/>
                    <a:pt x="7993" y="22562"/>
                    <a:pt x="7355" y="22562"/>
                  </a:cubicBezTo>
                  <a:cubicBezTo>
                    <a:pt x="5704" y="22562"/>
                    <a:pt x="4053" y="22498"/>
                    <a:pt x="2408" y="22323"/>
                  </a:cubicBezTo>
                  <a:cubicBezTo>
                    <a:pt x="1988" y="22278"/>
                    <a:pt x="1573" y="22190"/>
                    <a:pt x="1154" y="22133"/>
                  </a:cubicBezTo>
                  <a:cubicBezTo>
                    <a:pt x="848" y="22093"/>
                    <a:pt x="751" y="21898"/>
                    <a:pt x="747" y="21620"/>
                  </a:cubicBezTo>
                  <a:cubicBezTo>
                    <a:pt x="704" y="19645"/>
                    <a:pt x="704" y="17674"/>
                    <a:pt x="1075" y="15722"/>
                  </a:cubicBezTo>
                  <a:cubicBezTo>
                    <a:pt x="1164" y="15237"/>
                    <a:pt x="1264" y="14757"/>
                    <a:pt x="1362" y="14274"/>
                  </a:cubicBezTo>
                  <a:cubicBezTo>
                    <a:pt x="1418" y="13999"/>
                    <a:pt x="1576" y="13859"/>
                    <a:pt x="1870" y="13841"/>
                  </a:cubicBezTo>
                  <a:cubicBezTo>
                    <a:pt x="2642" y="13794"/>
                    <a:pt x="3413" y="13688"/>
                    <a:pt x="4185" y="13676"/>
                  </a:cubicBezTo>
                  <a:cubicBezTo>
                    <a:pt x="7073" y="13630"/>
                    <a:pt x="9953" y="13391"/>
                    <a:pt x="12839" y="13391"/>
                  </a:cubicBezTo>
                  <a:cubicBezTo>
                    <a:pt x="13089" y="13391"/>
                    <a:pt x="13339" y="13392"/>
                    <a:pt x="13589" y="13396"/>
                  </a:cubicBezTo>
                  <a:cubicBezTo>
                    <a:pt x="13872" y="13400"/>
                    <a:pt x="14155" y="13402"/>
                    <a:pt x="14439" y="13402"/>
                  </a:cubicBezTo>
                  <a:cubicBezTo>
                    <a:pt x="15143" y="13402"/>
                    <a:pt x="15848" y="13390"/>
                    <a:pt x="16551" y="13368"/>
                  </a:cubicBezTo>
                  <a:cubicBezTo>
                    <a:pt x="17360" y="13342"/>
                    <a:pt x="18168" y="13275"/>
                    <a:pt x="18974" y="13213"/>
                  </a:cubicBezTo>
                  <a:cubicBezTo>
                    <a:pt x="19258" y="13191"/>
                    <a:pt x="19393" y="12999"/>
                    <a:pt x="19376" y="12701"/>
                  </a:cubicBezTo>
                  <a:cubicBezTo>
                    <a:pt x="19372" y="12631"/>
                    <a:pt x="19365" y="12560"/>
                    <a:pt x="19355" y="12492"/>
                  </a:cubicBezTo>
                  <a:cubicBezTo>
                    <a:pt x="19117" y="11030"/>
                    <a:pt x="19053" y="9551"/>
                    <a:pt x="19007" y="8076"/>
                  </a:cubicBezTo>
                  <a:cubicBezTo>
                    <a:pt x="18934" y="5785"/>
                    <a:pt x="18956" y="3494"/>
                    <a:pt x="18937" y="1202"/>
                  </a:cubicBezTo>
                  <a:cubicBezTo>
                    <a:pt x="18936" y="955"/>
                    <a:pt x="18937" y="709"/>
                    <a:pt x="18920" y="462"/>
                  </a:cubicBezTo>
                  <a:cubicBezTo>
                    <a:pt x="18913" y="361"/>
                    <a:pt x="18880" y="248"/>
                    <a:pt x="18822" y="169"/>
                  </a:cubicBezTo>
                  <a:cubicBezTo>
                    <a:pt x="18766" y="95"/>
                    <a:pt x="18671" y="30"/>
                    <a:pt x="18580" y="6"/>
                  </a:cubicBezTo>
                  <a:cubicBezTo>
                    <a:pt x="18565" y="3"/>
                    <a:pt x="18551" y="1"/>
                    <a:pt x="18538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6" name="Google Shape;73946;p67"/>
            <p:cNvSpPr/>
            <p:nvPr/>
          </p:nvSpPr>
          <p:spPr>
            <a:xfrm>
              <a:off x="4581450" y="3258700"/>
              <a:ext cx="22125" cy="120875"/>
            </a:xfrm>
            <a:custGeom>
              <a:avLst/>
              <a:gdLst/>
              <a:ahLst/>
              <a:cxnLst/>
              <a:rect l="l" t="t" r="r" b="b"/>
              <a:pathLst>
                <a:path w="885" h="4835" extrusionOk="0">
                  <a:moveTo>
                    <a:pt x="702" y="1"/>
                  </a:moveTo>
                  <a:cubicBezTo>
                    <a:pt x="693" y="1"/>
                    <a:pt x="684" y="2"/>
                    <a:pt x="674" y="3"/>
                  </a:cubicBezTo>
                  <a:cubicBezTo>
                    <a:pt x="581" y="16"/>
                    <a:pt x="467" y="66"/>
                    <a:pt x="419" y="137"/>
                  </a:cubicBezTo>
                  <a:cubicBezTo>
                    <a:pt x="343" y="250"/>
                    <a:pt x="289" y="389"/>
                    <a:pt x="276" y="523"/>
                  </a:cubicBezTo>
                  <a:cubicBezTo>
                    <a:pt x="197" y="1397"/>
                    <a:pt x="0" y="2261"/>
                    <a:pt x="51" y="3146"/>
                  </a:cubicBezTo>
                  <a:cubicBezTo>
                    <a:pt x="51" y="3534"/>
                    <a:pt x="41" y="3920"/>
                    <a:pt x="57" y="4307"/>
                  </a:cubicBezTo>
                  <a:cubicBezTo>
                    <a:pt x="69" y="4619"/>
                    <a:pt x="210" y="4834"/>
                    <a:pt x="377" y="4834"/>
                  </a:cubicBezTo>
                  <a:cubicBezTo>
                    <a:pt x="396" y="4834"/>
                    <a:pt x="415" y="4832"/>
                    <a:pt x="435" y="4826"/>
                  </a:cubicBezTo>
                  <a:cubicBezTo>
                    <a:pt x="707" y="4748"/>
                    <a:pt x="670" y="4505"/>
                    <a:pt x="670" y="4306"/>
                  </a:cubicBezTo>
                  <a:cubicBezTo>
                    <a:pt x="671" y="3111"/>
                    <a:pt x="677" y="1917"/>
                    <a:pt x="861" y="730"/>
                  </a:cubicBezTo>
                  <a:cubicBezTo>
                    <a:pt x="885" y="557"/>
                    <a:pt x="882" y="379"/>
                    <a:pt x="866" y="204"/>
                  </a:cubicBezTo>
                  <a:cubicBezTo>
                    <a:pt x="857" y="112"/>
                    <a:pt x="812" y="1"/>
                    <a:pt x="702" y="1"/>
                  </a:cubicBezTo>
                  <a:close/>
                </a:path>
              </a:pathLst>
            </a:custGeom>
            <a:solidFill>
              <a:srgbClr val="4F0D0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7" name="Google Shape;73947;p67"/>
            <p:cNvSpPr/>
            <p:nvPr/>
          </p:nvSpPr>
          <p:spPr>
            <a:xfrm>
              <a:off x="3948150" y="2613250"/>
              <a:ext cx="93825" cy="62950"/>
            </a:xfrm>
            <a:custGeom>
              <a:avLst/>
              <a:gdLst/>
              <a:ahLst/>
              <a:cxnLst/>
              <a:rect l="l" t="t" r="r" b="b"/>
              <a:pathLst>
                <a:path w="3753" h="2518" extrusionOk="0">
                  <a:moveTo>
                    <a:pt x="3521" y="0"/>
                  </a:moveTo>
                  <a:cubicBezTo>
                    <a:pt x="3490" y="0"/>
                    <a:pt x="3458" y="7"/>
                    <a:pt x="3427" y="23"/>
                  </a:cubicBezTo>
                  <a:cubicBezTo>
                    <a:pt x="2337" y="583"/>
                    <a:pt x="1237" y="1128"/>
                    <a:pt x="262" y="1882"/>
                  </a:cubicBezTo>
                  <a:cubicBezTo>
                    <a:pt x="157" y="1962"/>
                    <a:pt x="89" y="2097"/>
                    <a:pt x="26" y="2218"/>
                  </a:cubicBezTo>
                  <a:cubicBezTo>
                    <a:pt x="1" y="2268"/>
                    <a:pt x="19" y="2359"/>
                    <a:pt x="48" y="2413"/>
                  </a:cubicBezTo>
                  <a:cubicBezTo>
                    <a:pt x="85" y="2484"/>
                    <a:pt x="148" y="2518"/>
                    <a:pt x="210" y="2518"/>
                  </a:cubicBezTo>
                  <a:cubicBezTo>
                    <a:pt x="247" y="2518"/>
                    <a:pt x="283" y="2506"/>
                    <a:pt x="314" y="2483"/>
                  </a:cubicBezTo>
                  <a:cubicBezTo>
                    <a:pt x="995" y="1984"/>
                    <a:pt x="1729" y="1577"/>
                    <a:pt x="2471" y="1179"/>
                  </a:cubicBezTo>
                  <a:cubicBezTo>
                    <a:pt x="2842" y="981"/>
                    <a:pt x="3202" y="763"/>
                    <a:pt x="3561" y="547"/>
                  </a:cubicBezTo>
                  <a:cubicBezTo>
                    <a:pt x="3688" y="471"/>
                    <a:pt x="3752" y="347"/>
                    <a:pt x="3742" y="195"/>
                  </a:cubicBezTo>
                  <a:cubicBezTo>
                    <a:pt x="3746" y="91"/>
                    <a:pt x="3636" y="0"/>
                    <a:pt x="3521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8" name="Google Shape;73948;p67"/>
            <p:cNvSpPr/>
            <p:nvPr/>
          </p:nvSpPr>
          <p:spPr>
            <a:xfrm>
              <a:off x="5069500" y="3316300"/>
              <a:ext cx="67450" cy="54300"/>
            </a:xfrm>
            <a:custGeom>
              <a:avLst/>
              <a:gdLst/>
              <a:ahLst/>
              <a:cxnLst/>
              <a:rect l="l" t="t" r="r" b="b"/>
              <a:pathLst>
                <a:path w="2698" h="2172" extrusionOk="0">
                  <a:moveTo>
                    <a:pt x="2453" y="0"/>
                  </a:moveTo>
                  <a:cubicBezTo>
                    <a:pt x="2384" y="36"/>
                    <a:pt x="2283" y="71"/>
                    <a:pt x="2209" y="137"/>
                  </a:cubicBezTo>
                  <a:cubicBezTo>
                    <a:pt x="1941" y="362"/>
                    <a:pt x="1685" y="599"/>
                    <a:pt x="1421" y="828"/>
                  </a:cubicBezTo>
                  <a:cubicBezTo>
                    <a:pt x="1049" y="1150"/>
                    <a:pt x="645" y="1423"/>
                    <a:pt x="201" y="1643"/>
                  </a:cubicBezTo>
                  <a:cubicBezTo>
                    <a:pt x="76" y="1704"/>
                    <a:pt x="1" y="1830"/>
                    <a:pt x="50" y="1992"/>
                  </a:cubicBezTo>
                  <a:cubicBezTo>
                    <a:pt x="83" y="2101"/>
                    <a:pt x="194" y="2171"/>
                    <a:pt x="325" y="2171"/>
                  </a:cubicBezTo>
                  <a:cubicBezTo>
                    <a:pt x="377" y="2171"/>
                    <a:pt x="433" y="2160"/>
                    <a:pt x="488" y="2136"/>
                  </a:cubicBezTo>
                  <a:cubicBezTo>
                    <a:pt x="1337" y="1764"/>
                    <a:pt x="2054" y="1213"/>
                    <a:pt x="2629" y="486"/>
                  </a:cubicBezTo>
                  <a:cubicBezTo>
                    <a:pt x="2683" y="415"/>
                    <a:pt x="2698" y="291"/>
                    <a:pt x="2691" y="192"/>
                  </a:cubicBezTo>
                  <a:cubicBezTo>
                    <a:pt x="2683" y="84"/>
                    <a:pt x="2605" y="6"/>
                    <a:pt x="2453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9" name="Google Shape;73949;p67"/>
            <p:cNvSpPr/>
            <p:nvPr/>
          </p:nvSpPr>
          <p:spPr>
            <a:xfrm>
              <a:off x="4314575" y="3109950"/>
              <a:ext cx="197925" cy="308700"/>
            </a:xfrm>
            <a:custGeom>
              <a:avLst/>
              <a:gdLst/>
              <a:ahLst/>
              <a:cxnLst/>
              <a:rect l="l" t="t" r="r" b="b"/>
              <a:pathLst>
                <a:path w="7917" h="12348" extrusionOk="0">
                  <a:moveTo>
                    <a:pt x="5329" y="0"/>
                  </a:moveTo>
                  <a:cubicBezTo>
                    <a:pt x="5126" y="0"/>
                    <a:pt x="4921" y="86"/>
                    <a:pt x="4731" y="255"/>
                  </a:cubicBezTo>
                  <a:cubicBezTo>
                    <a:pt x="4306" y="634"/>
                    <a:pt x="4168" y="1143"/>
                    <a:pt x="4098" y="1670"/>
                  </a:cubicBezTo>
                  <a:cubicBezTo>
                    <a:pt x="4054" y="2016"/>
                    <a:pt x="4075" y="2373"/>
                    <a:pt x="4061" y="2726"/>
                  </a:cubicBezTo>
                  <a:cubicBezTo>
                    <a:pt x="4045" y="3193"/>
                    <a:pt x="4014" y="3354"/>
                    <a:pt x="3778" y="3354"/>
                  </a:cubicBezTo>
                  <a:cubicBezTo>
                    <a:pt x="3686" y="3354"/>
                    <a:pt x="3563" y="3330"/>
                    <a:pt x="3399" y="3290"/>
                  </a:cubicBezTo>
                  <a:cubicBezTo>
                    <a:pt x="3061" y="3209"/>
                    <a:pt x="2723" y="3180"/>
                    <a:pt x="2386" y="3180"/>
                  </a:cubicBezTo>
                  <a:cubicBezTo>
                    <a:pt x="2303" y="3180"/>
                    <a:pt x="2221" y="3182"/>
                    <a:pt x="2139" y="3185"/>
                  </a:cubicBezTo>
                  <a:cubicBezTo>
                    <a:pt x="1190" y="3223"/>
                    <a:pt x="563" y="3705"/>
                    <a:pt x="227" y="4578"/>
                  </a:cubicBezTo>
                  <a:cubicBezTo>
                    <a:pt x="2" y="5155"/>
                    <a:pt x="22" y="5752"/>
                    <a:pt x="11" y="6596"/>
                  </a:cubicBezTo>
                  <a:cubicBezTo>
                    <a:pt x="1" y="6987"/>
                    <a:pt x="22" y="7627"/>
                    <a:pt x="248" y="8226"/>
                  </a:cubicBezTo>
                  <a:cubicBezTo>
                    <a:pt x="991" y="10193"/>
                    <a:pt x="2072" y="11810"/>
                    <a:pt x="4395" y="12092"/>
                  </a:cubicBezTo>
                  <a:cubicBezTo>
                    <a:pt x="4533" y="12110"/>
                    <a:pt x="4665" y="12174"/>
                    <a:pt x="4804" y="12195"/>
                  </a:cubicBezTo>
                  <a:cubicBezTo>
                    <a:pt x="5301" y="12272"/>
                    <a:pt x="5798" y="12347"/>
                    <a:pt x="6299" y="12347"/>
                  </a:cubicBezTo>
                  <a:cubicBezTo>
                    <a:pt x="6530" y="12347"/>
                    <a:pt x="6763" y="12331"/>
                    <a:pt x="6996" y="12292"/>
                  </a:cubicBezTo>
                  <a:cubicBezTo>
                    <a:pt x="7234" y="12251"/>
                    <a:pt x="7387" y="12151"/>
                    <a:pt x="7417" y="11904"/>
                  </a:cubicBezTo>
                  <a:cubicBezTo>
                    <a:pt x="7489" y="11312"/>
                    <a:pt x="7588" y="10720"/>
                    <a:pt x="7625" y="10126"/>
                  </a:cubicBezTo>
                  <a:cubicBezTo>
                    <a:pt x="7696" y="8967"/>
                    <a:pt x="7625" y="7800"/>
                    <a:pt x="7833" y="6650"/>
                  </a:cubicBezTo>
                  <a:cubicBezTo>
                    <a:pt x="7917" y="6182"/>
                    <a:pt x="7816" y="5775"/>
                    <a:pt x="7562" y="5350"/>
                  </a:cubicBezTo>
                  <a:cubicBezTo>
                    <a:pt x="7018" y="4437"/>
                    <a:pt x="6669" y="3441"/>
                    <a:pt x="6557" y="2371"/>
                  </a:cubicBezTo>
                  <a:cubicBezTo>
                    <a:pt x="6515" y="1952"/>
                    <a:pt x="6419" y="1539"/>
                    <a:pt x="6368" y="1122"/>
                  </a:cubicBezTo>
                  <a:cubicBezTo>
                    <a:pt x="6327" y="788"/>
                    <a:pt x="6176" y="520"/>
                    <a:pt x="5948" y="290"/>
                  </a:cubicBezTo>
                  <a:cubicBezTo>
                    <a:pt x="5756" y="96"/>
                    <a:pt x="5543" y="0"/>
                    <a:pt x="5329" y="0"/>
                  </a:cubicBezTo>
                  <a:close/>
                </a:path>
              </a:pathLst>
            </a:custGeom>
            <a:solidFill>
              <a:srgbClr val="FEA9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0" name="Google Shape;73950;p67"/>
            <p:cNvSpPr/>
            <p:nvPr/>
          </p:nvSpPr>
          <p:spPr>
            <a:xfrm>
              <a:off x="4138825" y="1859775"/>
              <a:ext cx="1273650" cy="965875"/>
            </a:xfrm>
            <a:custGeom>
              <a:avLst/>
              <a:gdLst/>
              <a:ahLst/>
              <a:cxnLst/>
              <a:rect l="l" t="t" r="r" b="b"/>
              <a:pathLst>
                <a:path w="50946" h="38635" extrusionOk="0">
                  <a:moveTo>
                    <a:pt x="23895" y="1"/>
                  </a:moveTo>
                  <a:cubicBezTo>
                    <a:pt x="22328" y="1"/>
                    <a:pt x="20763" y="139"/>
                    <a:pt x="19214" y="478"/>
                  </a:cubicBezTo>
                  <a:cubicBezTo>
                    <a:pt x="16316" y="1112"/>
                    <a:pt x="13636" y="2226"/>
                    <a:pt x="11272" y="4035"/>
                  </a:cubicBezTo>
                  <a:cubicBezTo>
                    <a:pt x="10266" y="4806"/>
                    <a:pt x="9313" y="5640"/>
                    <a:pt x="8549" y="6678"/>
                  </a:cubicBezTo>
                  <a:cubicBezTo>
                    <a:pt x="7942" y="7505"/>
                    <a:pt x="7365" y="8342"/>
                    <a:pt x="6898" y="9257"/>
                  </a:cubicBezTo>
                  <a:cubicBezTo>
                    <a:pt x="6795" y="9462"/>
                    <a:pt x="6711" y="9561"/>
                    <a:pt x="6603" y="9561"/>
                  </a:cubicBezTo>
                  <a:cubicBezTo>
                    <a:pt x="6512" y="9561"/>
                    <a:pt x="6405" y="9491"/>
                    <a:pt x="6255" y="9357"/>
                  </a:cubicBezTo>
                  <a:cubicBezTo>
                    <a:pt x="5807" y="8955"/>
                    <a:pt x="5342" y="8580"/>
                    <a:pt x="4794" y="8324"/>
                  </a:cubicBezTo>
                  <a:cubicBezTo>
                    <a:pt x="4424" y="8151"/>
                    <a:pt x="4054" y="8067"/>
                    <a:pt x="3684" y="8067"/>
                  </a:cubicBezTo>
                  <a:cubicBezTo>
                    <a:pt x="3305" y="8067"/>
                    <a:pt x="2926" y="8155"/>
                    <a:pt x="2547" y="8330"/>
                  </a:cubicBezTo>
                  <a:cubicBezTo>
                    <a:pt x="1953" y="8605"/>
                    <a:pt x="1485" y="9025"/>
                    <a:pt x="1139" y="9571"/>
                  </a:cubicBezTo>
                  <a:cubicBezTo>
                    <a:pt x="256" y="10967"/>
                    <a:pt x="1" y="12516"/>
                    <a:pt x="136" y="14130"/>
                  </a:cubicBezTo>
                  <a:cubicBezTo>
                    <a:pt x="203" y="14934"/>
                    <a:pt x="337" y="15739"/>
                    <a:pt x="514" y="16526"/>
                  </a:cubicBezTo>
                  <a:cubicBezTo>
                    <a:pt x="799" y="17803"/>
                    <a:pt x="1162" y="19064"/>
                    <a:pt x="2074" y="20063"/>
                  </a:cubicBezTo>
                  <a:cubicBezTo>
                    <a:pt x="2694" y="20741"/>
                    <a:pt x="3400" y="21259"/>
                    <a:pt x="4366" y="21259"/>
                  </a:cubicBezTo>
                  <a:cubicBezTo>
                    <a:pt x="4427" y="21259"/>
                    <a:pt x="4490" y="21257"/>
                    <a:pt x="4553" y="21252"/>
                  </a:cubicBezTo>
                  <a:cubicBezTo>
                    <a:pt x="5029" y="21221"/>
                    <a:pt x="5441" y="21064"/>
                    <a:pt x="5855" y="20861"/>
                  </a:cubicBezTo>
                  <a:cubicBezTo>
                    <a:pt x="5959" y="20809"/>
                    <a:pt x="6042" y="20783"/>
                    <a:pt x="6113" y="20783"/>
                  </a:cubicBezTo>
                  <a:cubicBezTo>
                    <a:pt x="6247" y="20783"/>
                    <a:pt x="6340" y="20877"/>
                    <a:pt x="6452" y="21071"/>
                  </a:cubicBezTo>
                  <a:cubicBezTo>
                    <a:pt x="6488" y="21131"/>
                    <a:pt x="6519" y="21195"/>
                    <a:pt x="6548" y="21260"/>
                  </a:cubicBezTo>
                  <a:cubicBezTo>
                    <a:pt x="7387" y="23140"/>
                    <a:pt x="8490" y="24854"/>
                    <a:pt x="9793" y="26443"/>
                  </a:cubicBezTo>
                  <a:cubicBezTo>
                    <a:pt x="10460" y="27258"/>
                    <a:pt x="11115" y="28069"/>
                    <a:pt x="11940" y="28755"/>
                  </a:cubicBezTo>
                  <a:cubicBezTo>
                    <a:pt x="13059" y="29689"/>
                    <a:pt x="14257" y="30475"/>
                    <a:pt x="15531" y="31162"/>
                  </a:cubicBezTo>
                  <a:cubicBezTo>
                    <a:pt x="16776" y="31833"/>
                    <a:pt x="18088" y="32344"/>
                    <a:pt x="19426" y="32795"/>
                  </a:cubicBezTo>
                  <a:cubicBezTo>
                    <a:pt x="19660" y="32873"/>
                    <a:pt x="19892" y="32951"/>
                    <a:pt x="20117" y="33050"/>
                  </a:cubicBezTo>
                  <a:cubicBezTo>
                    <a:pt x="20298" y="33129"/>
                    <a:pt x="20372" y="33300"/>
                    <a:pt x="20327" y="33486"/>
                  </a:cubicBezTo>
                  <a:cubicBezTo>
                    <a:pt x="20277" y="33689"/>
                    <a:pt x="20177" y="33880"/>
                    <a:pt x="20120" y="34083"/>
                  </a:cubicBezTo>
                  <a:cubicBezTo>
                    <a:pt x="19891" y="34900"/>
                    <a:pt x="19953" y="35730"/>
                    <a:pt x="20358" y="36445"/>
                  </a:cubicBezTo>
                  <a:cubicBezTo>
                    <a:pt x="21184" y="37903"/>
                    <a:pt x="22567" y="38634"/>
                    <a:pt x="24015" y="38634"/>
                  </a:cubicBezTo>
                  <a:cubicBezTo>
                    <a:pt x="24719" y="38634"/>
                    <a:pt x="25439" y="38462"/>
                    <a:pt x="26117" y="38116"/>
                  </a:cubicBezTo>
                  <a:cubicBezTo>
                    <a:pt x="26787" y="37774"/>
                    <a:pt x="27171" y="37190"/>
                    <a:pt x="27184" y="36411"/>
                  </a:cubicBezTo>
                  <a:cubicBezTo>
                    <a:pt x="27191" y="36022"/>
                    <a:pt x="27186" y="35634"/>
                    <a:pt x="27186" y="35248"/>
                  </a:cubicBezTo>
                  <a:lnTo>
                    <a:pt x="27157" y="35248"/>
                  </a:lnTo>
                  <a:cubicBezTo>
                    <a:pt x="27157" y="34895"/>
                    <a:pt x="27154" y="34543"/>
                    <a:pt x="27159" y="34189"/>
                  </a:cubicBezTo>
                  <a:cubicBezTo>
                    <a:pt x="27164" y="33850"/>
                    <a:pt x="27247" y="33761"/>
                    <a:pt x="27582" y="33706"/>
                  </a:cubicBezTo>
                  <a:cubicBezTo>
                    <a:pt x="28310" y="33588"/>
                    <a:pt x="29044" y="33491"/>
                    <a:pt x="29766" y="33349"/>
                  </a:cubicBezTo>
                  <a:cubicBezTo>
                    <a:pt x="32326" y="32844"/>
                    <a:pt x="34646" y="31747"/>
                    <a:pt x="36864" y="30419"/>
                  </a:cubicBezTo>
                  <a:cubicBezTo>
                    <a:pt x="38705" y="29317"/>
                    <a:pt x="40242" y="27886"/>
                    <a:pt x="41327" y="26010"/>
                  </a:cubicBezTo>
                  <a:cubicBezTo>
                    <a:pt x="41485" y="25735"/>
                    <a:pt x="41630" y="25453"/>
                    <a:pt x="41788" y="25178"/>
                  </a:cubicBezTo>
                  <a:cubicBezTo>
                    <a:pt x="41922" y="24944"/>
                    <a:pt x="42016" y="24842"/>
                    <a:pt x="42162" y="24842"/>
                  </a:cubicBezTo>
                  <a:cubicBezTo>
                    <a:pt x="42242" y="24842"/>
                    <a:pt x="42338" y="24873"/>
                    <a:pt x="42464" y="24930"/>
                  </a:cubicBezTo>
                  <a:cubicBezTo>
                    <a:pt x="42753" y="25061"/>
                    <a:pt x="43038" y="25200"/>
                    <a:pt x="43319" y="25349"/>
                  </a:cubicBezTo>
                  <a:cubicBezTo>
                    <a:pt x="43903" y="25659"/>
                    <a:pt x="44488" y="25810"/>
                    <a:pt x="45072" y="25810"/>
                  </a:cubicBezTo>
                  <a:cubicBezTo>
                    <a:pt x="45668" y="25810"/>
                    <a:pt x="46264" y="25654"/>
                    <a:pt x="46859" y="25349"/>
                  </a:cubicBezTo>
                  <a:cubicBezTo>
                    <a:pt x="48687" y="24410"/>
                    <a:pt x="49860" y="22917"/>
                    <a:pt x="50411" y="20962"/>
                  </a:cubicBezTo>
                  <a:cubicBezTo>
                    <a:pt x="50756" y="19744"/>
                    <a:pt x="50945" y="18507"/>
                    <a:pt x="50706" y="17207"/>
                  </a:cubicBezTo>
                  <a:cubicBezTo>
                    <a:pt x="50537" y="16287"/>
                    <a:pt x="50291" y="15417"/>
                    <a:pt x="49801" y="14639"/>
                  </a:cubicBezTo>
                  <a:cubicBezTo>
                    <a:pt x="49071" y="13480"/>
                    <a:pt x="48024" y="12940"/>
                    <a:pt x="46962" y="12940"/>
                  </a:cubicBezTo>
                  <a:cubicBezTo>
                    <a:pt x="46304" y="12940"/>
                    <a:pt x="45640" y="13148"/>
                    <a:pt x="45043" y="13544"/>
                  </a:cubicBezTo>
                  <a:cubicBezTo>
                    <a:pt x="44541" y="13878"/>
                    <a:pt x="44038" y="14200"/>
                    <a:pt x="43656" y="14676"/>
                  </a:cubicBezTo>
                  <a:cubicBezTo>
                    <a:pt x="43614" y="14728"/>
                    <a:pt x="43554" y="14769"/>
                    <a:pt x="43491" y="14769"/>
                  </a:cubicBezTo>
                  <a:cubicBezTo>
                    <a:pt x="43456" y="14769"/>
                    <a:pt x="43419" y="14757"/>
                    <a:pt x="43384" y="14727"/>
                  </a:cubicBezTo>
                  <a:cubicBezTo>
                    <a:pt x="43337" y="14688"/>
                    <a:pt x="43297" y="14613"/>
                    <a:pt x="43293" y="14552"/>
                  </a:cubicBezTo>
                  <a:cubicBezTo>
                    <a:pt x="43250" y="13740"/>
                    <a:pt x="43091" y="12949"/>
                    <a:pt x="42877" y="12164"/>
                  </a:cubicBezTo>
                  <a:cubicBezTo>
                    <a:pt x="42008" y="8969"/>
                    <a:pt x="40044" y="6534"/>
                    <a:pt x="37531" y="4484"/>
                  </a:cubicBezTo>
                  <a:cubicBezTo>
                    <a:pt x="36155" y="3361"/>
                    <a:pt x="34610" y="2512"/>
                    <a:pt x="32990" y="1806"/>
                  </a:cubicBezTo>
                  <a:cubicBezTo>
                    <a:pt x="30776" y="842"/>
                    <a:pt x="28452" y="254"/>
                    <a:pt x="26052" y="82"/>
                  </a:cubicBezTo>
                  <a:cubicBezTo>
                    <a:pt x="25333" y="30"/>
                    <a:pt x="24614" y="1"/>
                    <a:pt x="23895" y="1"/>
                  </a:cubicBezTo>
                  <a:close/>
                </a:path>
              </a:pathLst>
            </a:custGeom>
            <a:solidFill>
              <a:srgbClr val="FEA9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1" name="Google Shape;73951;p67"/>
            <p:cNvSpPr/>
            <p:nvPr/>
          </p:nvSpPr>
          <p:spPr>
            <a:xfrm>
              <a:off x="4561950" y="2310775"/>
              <a:ext cx="367625" cy="254825"/>
            </a:xfrm>
            <a:custGeom>
              <a:avLst/>
              <a:gdLst/>
              <a:ahLst/>
              <a:cxnLst/>
              <a:rect l="l" t="t" r="r" b="b"/>
              <a:pathLst>
                <a:path w="14705" h="10193" extrusionOk="0">
                  <a:moveTo>
                    <a:pt x="1853" y="0"/>
                  </a:moveTo>
                  <a:cubicBezTo>
                    <a:pt x="1387" y="0"/>
                    <a:pt x="948" y="239"/>
                    <a:pt x="608" y="705"/>
                  </a:cubicBezTo>
                  <a:cubicBezTo>
                    <a:pt x="358" y="1048"/>
                    <a:pt x="145" y="1429"/>
                    <a:pt x="100" y="1856"/>
                  </a:cubicBezTo>
                  <a:cubicBezTo>
                    <a:pt x="18" y="2628"/>
                    <a:pt x="1" y="3403"/>
                    <a:pt x="159" y="4173"/>
                  </a:cubicBezTo>
                  <a:cubicBezTo>
                    <a:pt x="505" y="5854"/>
                    <a:pt x="1330" y="7253"/>
                    <a:pt x="2608" y="8396"/>
                  </a:cubicBezTo>
                  <a:cubicBezTo>
                    <a:pt x="3896" y="9546"/>
                    <a:pt x="5383" y="10186"/>
                    <a:pt x="7119" y="10186"/>
                  </a:cubicBezTo>
                  <a:cubicBezTo>
                    <a:pt x="7151" y="10186"/>
                    <a:pt x="7184" y="10186"/>
                    <a:pt x="7216" y="10185"/>
                  </a:cubicBezTo>
                  <a:cubicBezTo>
                    <a:pt x="7568" y="10167"/>
                    <a:pt x="7928" y="10192"/>
                    <a:pt x="8270" y="10123"/>
                  </a:cubicBezTo>
                  <a:cubicBezTo>
                    <a:pt x="11834" y="9426"/>
                    <a:pt x="14132" y="7192"/>
                    <a:pt x="14642" y="3341"/>
                  </a:cubicBezTo>
                  <a:cubicBezTo>
                    <a:pt x="14705" y="2870"/>
                    <a:pt x="14572" y="2409"/>
                    <a:pt x="14300" y="2041"/>
                  </a:cubicBezTo>
                  <a:cubicBezTo>
                    <a:pt x="13964" y="1585"/>
                    <a:pt x="13613" y="1353"/>
                    <a:pt x="13214" y="1353"/>
                  </a:cubicBezTo>
                  <a:cubicBezTo>
                    <a:pt x="12936" y="1353"/>
                    <a:pt x="12635" y="1465"/>
                    <a:pt x="12300" y="1692"/>
                  </a:cubicBezTo>
                  <a:cubicBezTo>
                    <a:pt x="12184" y="1771"/>
                    <a:pt x="12087" y="1877"/>
                    <a:pt x="11980" y="1970"/>
                  </a:cubicBezTo>
                  <a:cubicBezTo>
                    <a:pt x="11500" y="2385"/>
                    <a:pt x="11021" y="2799"/>
                    <a:pt x="10538" y="3211"/>
                  </a:cubicBezTo>
                  <a:cubicBezTo>
                    <a:pt x="9717" y="3913"/>
                    <a:pt x="8782" y="4232"/>
                    <a:pt x="7864" y="4232"/>
                  </a:cubicBezTo>
                  <a:cubicBezTo>
                    <a:pt x="6543" y="4232"/>
                    <a:pt x="5256" y="3572"/>
                    <a:pt x="4392" y="2442"/>
                  </a:cubicBezTo>
                  <a:cubicBezTo>
                    <a:pt x="4135" y="2108"/>
                    <a:pt x="3929" y="1732"/>
                    <a:pt x="3735" y="1359"/>
                  </a:cubicBezTo>
                  <a:cubicBezTo>
                    <a:pt x="3519" y="938"/>
                    <a:pt x="3208" y="609"/>
                    <a:pt x="2830" y="341"/>
                  </a:cubicBezTo>
                  <a:cubicBezTo>
                    <a:pt x="2507" y="113"/>
                    <a:pt x="2174" y="0"/>
                    <a:pt x="1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2" name="Google Shape;73952;p67"/>
            <p:cNvSpPr/>
            <p:nvPr/>
          </p:nvSpPr>
          <p:spPr>
            <a:xfrm>
              <a:off x="4926600" y="2362450"/>
              <a:ext cx="255850" cy="234575"/>
            </a:xfrm>
            <a:custGeom>
              <a:avLst/>
              <a:gdLst/>
              <a:ahLst/>
              <a:cxnLst/>
              <a:rect l="l" t="t" r="r" b="b"/>
              <a:pathLst>
                <a:path w="10234" h="9383" extrusionOk="0">
                  <a:moveTo>
                    <a:pt x="7620" y="0"/>
                  </a:moveTo>
                  <a:cubicBezTo>
                    <a:pt x="7368" y="0"/>
                    <a:pt x="7118" y="31"/>
                    <a:pt x="6879" y="91"/>
                  </a:cubicBezTo>
                  <a:cubicBezTo>
                    <a:pt x="5749" y="373"/>
                    <a:pt x="4669" y="803"/>
                    <a:pt x="3766" y="1573"/>
                  </a:cubicBezTo>
                  <a:cubicBezTo>
                    <a:pt x="3102" y="2140"/>
                    <a:pt x="2432" y="2684"/>
                    <a:pt x="1878" y="3389"/>
                  </a:cubicBezTo>
                  <a:cubicBezTo>
                    <a:pt x="1147" y="4320"/>
                    <a:pt x="603" y="5303"/>
                    <a:pt x="247" y="6426"/>
                  </a:cubicBezTo>
                  <a:cubicBezTo>
                    <a:pt x="0" y="7205"/>
                    <a:pt x="126" y="7875"/>
                    <a:pt x="520" y="8539"/>
                  </a:cubicBezTo>
                  <a:cubicBezTo>
                    <a:pt x="811" y="9026"/>
                    <a:pt x="1247" y="9295"/>
                    <a:pt x="1801" y="9361"/>
                  </a:cubicBezTo>
                  <a:cubicBezTo>
                    <a:pt x="1894" y="9372"/>
                    <a:pt x="1989" y="9375"/>
                    <a:pt x="2081" y="9375"/>
                  </a:cubicBezTo>
                  <a:cubicBezTo>
                    <a:pt x="2228" y="9375"/>
                    <a:pt x="2369" y="9366"/>
                    <a:pt x="2491" y="9366"/>
                  </a:cubicBezTo>
                  <a:cubicBezTo>
                    <a:pt x="2602" y="9377"/>
                    <a:pt x="2711" y="9382"/>
                    <a:pt x="2819" y="9382"/>
                  </a:cubicBezTo>
                  <a:cubicBezTo>
                    <a:pt x="3605" y="9382"/>
                    <a:pt x="4299" y="9109"/>
                    <a:pt x="4964" y="8787"/>
                  </a:cubicBezTo>
                  <a:cubicBezTo>
                    <a:pt x="6248" y="8164"/>
                    <a:pt x="7322" y="7251"/>
                    <a:pt x="8238" y="6172"/>
                  </a:cubicBezTo>
                  <a:cubicBezTo>
                    <a:pt x="9039" y="5229"/>
                    <a:pt x="9656" y="4170"/>
                    <a:pt x="9957" y="2948"/>
                  </a:cubicBezTo>
                  <a:cubicBezTo>
                    <a:pt x="10233" y="1831"/>
                    <a:pt x="9848" y="511"/>
                    <a:pt x="8448" y="114"/>
                  </a:cubicBezTo>
                  <a:cubicBezTo>
                    <a:pt x="8178" y="38"/>
                    <a:pt x="7898" y="0"/>
                    <a:pt x="7620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3" name="Google Shape;73953;p67"/>
            <p:cNvSpPr/>
            <p:nvPr/>
          </p:nvSpPr>
          <p:spPr>
            <a:xfrm>
              <a:off x="4328925" y="2289650"/>
              <a:ext cx="209800" cy="262550"/>
            </a:xfrm>
            <a:custGeom>
              <a:avLst/>
              <a:gdLst/>
              <a:ahLst/>
              <a:cxnLst/>
              <a:rect l="l" t="t" r="r" b="b"/>
              <a:pathLst>
                <a:path w="8392" h="10502" extrusionOk="0">
                  <a:moveTo>
                    <a:pt x="1926" y="0"/>
                  </a:moveTo>
                  <a:cubicBezTo>
                    <a:pt x="1048" y="0"/>
                    <a:pt x="224" y="588"/>
                    <a:pt x="119" y="1480"/>
                  </a:cubicBezTo>
                  <a:cubicBezTo>
                    <a:pt x="26" y="2274"/>
                    <a:pt x="1" y="3083"/>
                    <a:pt x="246" y="3885"/>
                  </a:cubicBezTo>
                  <a:cubicBezTo>
                    <a:pt x="702" y="5388"/>
                    <a:pt x="1455" y="6715"/>
                    <a:pt x="2404" y="7958"/>
                  </a:cubicBezTo>
                  <a:cubicBezTo>
                    <a:pt x="3127" y="8902"/>
                    <a:pt x="4037" y="9601"/>
                    <a:pt x="5049" y="10178"/>
                  </a:cubicBezTo>
                  <a:cubicBezTo>
                    <a:pt x="5381" y="10368"/>
                    <a:pt x="5755" y="10502"/>
                    <a:pt x="6154" y="10502"/>
                  </a:cubicBezTo>
                  <a:cubicBezTo>
                    <a:pt x="6225" y="10502"/>
                    <a:pt x="6296" y="10498"/>
                    <a:pt x="6368" y="10489"/>
                  </a:cubicBezTo>
                  <a:cubicBezTo>
                    <a:pt x="6426" y="10494"/>
                    <a:pt x="6483" y="10497"/>
                    <a:pt x="6540" y="10497"/>
                  </a:cubicBezTo>
                  <a:cubicBezTo>
                    <a:pt x="6995" y="10497"/>
                    <a:pt x="7397" y="10323"/>
                    <a:pt x="7687" y="9970"/>
                  </a:cubicBezTo>
                  <a:cubicBezTo>
                    <a:pt x="8151" y="9412"/>
                    <a:pt x="8391" y="8736"/>
                    <a:pt x="8303" y="8011"/>
                  </a:cubicBezTo>
                  <a:cubicBezTo>
                    <a:pt x="8165" y="6893"/>
                    <a:pt x="7870" y="5824"/>
                    <a:pt x="7334" y="4807"/>
                  </a:cubicBezTo>
                  <a:cubicBezTo>
                    <a:pt x="6854" y="3898"/>
                    <a:pt x="6325" y="3024"/>
                    <a:pt x="5663" y="2256"/>
                  </a:cubicBezTo>
                  <a:cubicBezTo>
                    <a:pt x="4762" y="1215"/>
                    <a:pt x="3734" y="317"/>
                    <a:pt x="2300" y="37"/>
                  </a:cubicBezTo>
                  <a:cubicBezTo>
                    <a:pt x="2176" y="12"/>
                    <a:pt x="2050" y="0"/>
                    <a:pt x="1926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4" name="Google Shape;73954;p67"/>
            <p:cNvSpPr/>
            <p:nvPr/>
          </p:nvSpPr>
          <p:spPr>
            <a:xfrm>
              <a:off x="4938250" y="2089525"/>
              <a:ext cx="204550" cy="127475"/>
            </a:xfrm>
            <a:custGeom>
              <a:avLst/>
              <a:gdLst/>
              <a:ahLst/>
              <a:cxnLst/>
              <a:rect l="l" t="t" r="r" b="b"/>
              <a:pathLst>
                <a:path w="8182" h="5099" extrusionOk="0">
                  <a:moveTo>
                    <a:pt x="3364" y="0"/>
                  </a:moveTo>
                  <a:cubicBezTo>
                    <a:pt x="2603" y="9"/>
                    <a:pt x="1882" y="141"/>
                    <a:pt x="1243" y="570"/>
                  </a:cubicBezTo>
                  <a:cubicBezTo>
                    <a:pt x="388" y="1147"/>
                    <a:pt x="0" y="2119"/>
                    <a:pt x="247" y="3049"/>
                  </a:cubicBezTo>
                  <a:cubicBezTo>
                    <a:pt x="423" y="3712"/>
                    <a:pt x="833" y="4067"/>
                    <a:pt x="1432" y="4067"/>
                  </a:cubicBezTo>
                  <a:cubicBezTo>
                    <a:pt x="1559" y="4067"/>
                    <a:pt x="1695" y="4051"/>
                    <a:pt x="1840" y="4018"/>
                  </a:cubicBezTo>
                  <a:cubicBezTo>
                    <a:pt x="2216" y="3934"/>
                    <a:pt x="2579" y="3789"/>
                    <a:pt x="2945" y="3668"/>
                  </a:cubicBezTo>
                  <a:cubicBezTo>
                    <a:pt x="3265" y="3562"/>
                    <a:pt x="3578" y="3507"/>
                    <a:pt x="3883" y="3507"/>
                  </a:cubicBezTo>
                  <a:cubicBezTo>
                    <a:pt x="4397" y="3507"/>
                    <a:pt x="4890" y="3664"/>
                    <a:pt x="5359" y="3998"/>
                  </a:cubicBezTo>
                  <a:cubicBezTo>
                    <a:pt x="5675" y="4223"/>
                    <a:pt x="5987" y="4454"/>
                    <a:pt x="6309" y="4668"/>
                  </a:cubicBezTo>
                  <a:cubicBezTo>
                    <a:pt x="6514" y="4803"/>
                    <a:pt x="6722" y="4944"/>
                    <a:pt x="6950" y="5028"/>
                  </a:cubicBezTo>
                  <a:cubicBezTo>
                    <a:pt x="7081" y="5076"/>
                    <a:pt x="7207" y="5099"/>
                    <a:pt x="7323" y="5099"/>
                  </a:cubicBezTo>
                  <a:cubicBezTo>
                    <a:pt x="7733" y="5099"/>
                    <a:pt x="8036" y="4816"/>
                    <a:pt x="8104" y="4332"/>
                  </a:cubicBezTo>
                  <a:cubicBezTo>
                    <a:pt x="8181" y="3797"/>
                    <a:pt x="8119" y="3273"/>
                    <a:pt x="7875" y="2786"/>
                  </a:cubicBezTo>
                  <a:cubicBezTo>
                    <a:pt x="6946" y="926"/>
                    <a:pt x="5379" y="96"/>
                    <a:pt x="33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5" name="Google Shape;73955;p67"/>
            <p:cNvSpPr/>
            <p:nvPr/>
          </p:nvSpPr>
          <p:spPr>
            <a:xfrm>
              <a:off x="4368000" y="2037775"/>
              <a:ext cx="194475" cy="108725"/>
            </a:xfrm>
            <a:custGeom>
              <a:avLst/>
              <a:gdLst/>
              <a:ahLst/>
              <a:cxnLst/>
              <a:rect l="l" t="t" r="r" b="b"/>
              <a:pathLst>
                <a:path w="7779" h="4349" extrusionOk="0">
                  <a:moveTo>
                    <a:pt x="3376" y="0"/>
                  </a:moveTo>
                  <a:cubicBezTo>
                    <a:pt x="2829" y="77"/>
                    <a:pt x="2232" y="131"/>
                    <a:pt x="1678" y="382"/>
                  </a:cubicBezTo>
                  <a:cubicBezTo>
                    <a:pt x="914" y="725"/>
                    <a:pt x="460" y="1331"/>
                    <a:pt x="284" y="2129"/>
                  </a:cubicBezTo>
                  <a:cubicBezTo>
                    <a:pt x="1" y="3405"/>
                    <a:pt x="682" y="4279"/>
                    <a:pt x="1826" y="4279"/>
                  </a:cubicBezTo>
                  <a:cubicBezTo>
                    <a:pt x="2005" y="4279"/>
                    <a:pt x="2195" y="4258"/>
                    <a:pt x="2394" y="4213"/>
                  </a:cubicBezTo>
                  <a:cubicBezTo>
                    <a:pt x="2429" y="4206"/>
                    <a:pt x="2461" y="4196"/>
                    <a:pt x="2496" y="4186"/>
                  </a:cubicBezTo>
                  <a:cubicBezTo>
                    <a:pt x="2976" y="4020"/>
                    <a:pt x="3456" y="3944"/>
                    <a:pt x="3936" y="3944"/>
                  </a:cubicBezTo>
                  <a:cubicBezTo>
                    <a:pt x="4459" y="3944"/>
                    <a:pt x="4981" y="4034"/>
                    <a:pt x="5502" y="4196"/>
                  </a:cubicBezTo>
                  <a:cubicBezTo>
                    <a:pt x="5772" y="4281"/>
                    <a:pt x="6044" y="4349"/>
                    <a:pt x="6327" y="4349"/>
                  </a:cubicBezTo>
                  <a:cubicBezTo>
                    <a:pt x="6363" y="4349"/>
                    <a:pt x="6398" y="4348"/>
                    <a:pt x="6434" y="4346"/>
                  </a:cubicBezTo>
                  <a:cubicBezTo>
                    <a:pt x="7256" y="4296"/>
                    <a:pt x="7779" y="3586"/>
                    <a:pt x="7559" y="2798"/>
                  </a:cubicBezTo>
                  <a:cubicBezTo>
                    <a:pt x="7462" y="2456"/>
                    <a:pt x="7297" y="2143"/>
                    <a:pt x="7075" y="1866"/>
                  </a:cubicBezTo>
                  <a:cubicBezTo>
                    <a:pt x="6136" y="701"/>
                    <a:pt x="4882" y="148"/>
                    <a:pt x="33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6" name="Google Shape;73956;p67"/>
            <p:cNvSpPr/>
            <p:nvPr/>
          </p:nvSpPr>
          <p:spPr>
            <a:xfrm>
              <a:off x="5220200" y="2271725"/>
              <a:ext cx="142700" cy="182975"/>
            </a:xfrm>
            <a:custGeom>
              <a:avLst/>
              <a:gdLst/>
              <a:ahLst/>
              <a:cxnLst/>
              <a:rect l="l" t="t" r="r" b="b"/>
              <a:pathLst>
                <a:path w="5708" h="7319" extrusionOk="0">
                  <a:moveTo>
                    <a:pt x="3663" y="1"/>
                  </a:moveTo>
                  <a:cubicBezTo>
                    <a:pt x="3484" y="1"/>
                    <a:pt x="3310" y="26"/>
                    <a:pt x="3148" y="80"/>
                  </a:cubicBezTo>
                  <a:cubicBezTo>
                    <a:pt x="2496" y="298"/>
                    <a:pt x="1927" y="614"/>
                    <a:pt x="1510" y="1174"/>
                  </a:cubicBezTo>
                  <a:cubicBezTo>
                    <a:pt x="239" y="2872"/>
                    <a:pt x="1" y="4692"/>
                    <a:pt x="881" y="6632"/>
                  </a:cubicBezTo>
                  <a:cubicBezTo>
                    <a:pt x="1000" y="6892"/>
                    <a:pt x="998" y="7296"/>
                    <a:pt x="1426" y="7318"/>
                  </a:cubicBezTo>
                  <a:cubicBezTo>
                    <a:pt x="1430" y="7318"/>
                    <a:pt x="1435" y="7318"/>
                    <a:pt x="1439" y="7318"/>
                  </a:cubicBezTo>
                  <a:cubicBezTo>
                    <a:pt x="1650" y="7318"/>
                    <a:pt x="1665" y="7018"/>
                    <a:pt x="1411" y="6407"/>
                  </a:cubicBezTo>
                  <a:cubicBezTo>
                    <a:pt x="1035" y="5508"/>
                    <a:pt x="891" y="4588"/>
                    <a:pt x="1027" y="3620"/>
                  </a:cubicBezTo>
                  <a:cubicBezTo>
                    <a:pt x="1091" y="3157"/>
                    <a:pt x="1253" y="2736"/>
                    <a:pt x="1490" y="2339"/>
                  </a:cubicBezTo>
                  <a:cubicBezTo>
                    <a:pt x="1559" y="2224"/>
                    <a:pt x="1660" y="2170"/>
                    <a:pt x="1769" y="2170"/>
                  </a:cubicBezTo>
                  <a:cubicBezTo>
                    <a:pt x="1827" y="2170"/>
                    <a:pt x="1888" y="2186"/>
                    <a:pt x="1947" y="2216"/>
                  </a:cubicBezTo>
                  <a:cubicBezTo>
                    <a:pt x="2102" y="2292"/>
                    <a:pt x="2246" y="2402"/>
                    <a:pt x="2367" y="2525"/>
                  </a:cubicBezTo>
                  <a:cubicBezTo>
                    <a:pt x="3000" y="3164"/>
                    <a:pt x="3249" y="3947"/>
                    <a:pt x="3194" y="4796"/>
                  </a:cubicBezTo>
                  <a:cubicBezTo>
                    <a:pt x="3194" y="5045"/>
                    <a:pt x="3180" y="5257"/>
                    <a:pt x="3202" y="5468"/>
                  </a:cubicBezTo>
                  <a:cubicBezTo>
                    <a:pt x="3211" y="5558"/>
                    <a:pt x="3268" y="5662"/>
                    <a:pt x="3371" y="5662"/>
                  </a:cubicBezTo>
                  <a:cubicBezTo>
                    <a:pt x="3383" y="5662"/>
                    <a:pt x="3395" y="5660"/>
                    <a:pt x="3408" y="5658"/>
                  </a:cubicBezTo>
                  <a:cubicBezTo>
                    <a:pt x="3499" y="5638"/>
                    <a:pt x="3587" y="5574"/>
                    <a:pt x="3658" y="5510"/>
                  </a:cubicBezTo>
                  <a:cubicBezTo>
                    <a:pt x="3707" y="5467"/>
                    <a:pt x="3735" y="5388"/>
                    <a:pt x="3747" y="5323"/>
                  </a:cubicBezTo>
                  <a:cubicBezTo>
                    <a:pt x="3909" y="4227"/>
                    <a:pt x="3728" y="3217"/>
                    <a:pt x="2976" y="2362"/>
                  </a:cubicBezTo>
                  <a:cubicBezTo>
                    <a:pt x="2792" y="2153"/>
                    <a:pt x="2574" y="1969"/>
                    <a:pt x="2383" y="1762"/>
                  </a:cubicBezTo>
                  <a:cubicBezTo>
                    <a:pt x="2184" y="1547"/>
                    <a:pt x="2204" y="1325"/>
                    <a:pt x="2424" y="1123"/>
                  </a:cubicBezTo>
                  <a:cubicBezTo>
                    <a:pt x="2789" y="790"/>
                    <a:pt x="3256" y="620"/>
                    <a:pt x="3722" y="620"/>
                  </a:cubicBezTo>
                  <a:cubicBezTo>
                    <a:pt x="4121" y="620"/>
                    <a:pt x="4519" y="745"/>
                    <a:pt x="4852" y="1000"/>
                  </a:cubicBezTo>
                  <a:cubicBezTo>
                    <a:pt x="5045" y="1148"/>
                    <a:pt x="5198" y="1344"/>
                    <a:pt x="5382" y="1506"/>
                  </a:cubicBezTo>
                  <a:cubicBezTo>
                    <a:pt x="5406" y="1527"/>
                    <a:pt x="5458" y="1538"/>
                    <a:pt x="5503" y="1538"/>
                  </a:cubicBezTo>
                  <a:cubicBezTo>
                    <a:pt x="5535" y="1538"/>
                    <a:pt x="5563" y="1533"/>
                    <a:pt x="5573" y="1520"/>
                  </a:cubicBezTo>
                  <a:cubicBezTo>
                    <a:pt x="5636" y="1448"/>
                    <a:pt x="5680" y="1348"/>
                    <a:pt x="5696" y="1252"/>
                  </a:cubicBezTo>
                  <a:cubicBezTo>
                    <a:pt x="5707" y="1191"/>
                    <a:pt x="5662" y="1117"/>
                    <a:pt x="5629" y="1056"/>
                  </a:cubicBezTo>
                  <a:cubicBezTo>
                    <a:pt x="5309" y="472"/>
                    <a:pt x="4442" y="1"/>
                    <a:pt x="36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7" name="Google Shape;73957;p67"/>
            <p:cNvSpPr/>
            <p:nvPr/>
          </p:nvSpPr>
          <p:spPr>
            <a:xfrm>
              <a:off x="4415925" y="2150325"/>
              <a:ext cx="85750" cy="95950"/>
            </a:xfrm>
            <a:custGeom>
              <a:avLst/>
              <a:gdLst/>
              <a:ahLst/>
              <a:cxnLst/>
              <a:rect l="l" t="t" r="r" b="b"/>
              <a:pathLst>
                <a:path w="3430" h="3838" extrusionOk="0">
                  <a:moveTo>
                    <a:pt x="1708" y="0"/>
                  </a:moveTo>
                  <a:cubicBezTo>
                    <a:pt x="1146" y="0"/>
                    <a:pt x="597" y="320"/>
                    <a:pt x="345" y="898"/>
                  </a:cubicBezTo>
                  <a:cubicBezTo>
                    <a:pt x="0" y="1689"/>
                    <a:pt x="187" y="2763"/>
                    <a:pt x="772" y="3360"/>
                  </a:cubicBezTo>
                  <a:cubicBezTo>
                    <a:pt x="1085" y="3677"/>
                    <a:pt x="1464" y="3837"/>
                    <a:pt x="1845" y="3837"/>
                  </a:cubicBezTo>
                  <a:cubicBezTo>
                    <a:pt x="2197" y="3837"/>
                    <a:pt x="2551" y="3702"/>
                    <a:pt x="2858" y="3428"/>
                  </a:cubicBezTo>
                  <a:cubicBezTo>
                    <a:pt x="3287" y="3048"/>
                    <a:pt x="3430" y="2558"/>
                    <a:pt x="3408" y="2118"/>
                  </a:cubicBezTo>
                  <a:cubicBezTo>
                    <a:pt x="3401" y="1372"/>
                    <a:pt x="3180" y="827"/>
                    <a:pt x="2719" y="401"/>
                  </a:cubicBezTo>
                  <a:cubicBezTo>
                    <a:pt x="2424" y="128"/>
                    <a:pt x="2063" y="0"/>
                    <a:pt x="17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8" name="Google Shape;73958;p67"/>
            <p:cNvSpPr/>
            <p:nvPr/>
          </p:nvSpPr>
          <p:spPr>
            <a:xfrm>
              <a:off x="4189375" y="2142625"/>
              <a:ext cx="98375" cy="180625"/>
            </a:xfrm>
            <a:custGeom>
              <a:avLst/>
              <a:gdLst/>
              <a:ahLst/>
              <a:cxnLst/>
              <a:rect l="l" t="t" r="r" b="b"/>
              <a:pathLst>
                <a:path w="3935" h="7225" extrusionOk="0">
                  <a:moveTo>
                    <a:pt x="885" y="1"/>
                  </a:moveTo>
                  <a:cubicBezTo>
                    <a:pt x="618" y="1"/>
                    <a:pt x="368" y="92"/>
                    <a:pt x="134" y="277"/>
                  </a:cubicBezTo>
                  <a:cubicBezTo>
                    <a:pt x="50" y="341"/>
                    <a:pt x="0" y="441"/>
                    <a:pt x="42" y="555"/>
                  </a:cubicBezTo>
                  <a:cubicBezTo>
                    <a:pt x="77" y="654"/>
                    <a:pt x="144" y="729"/>
                    <a:pt x="256" y="729"/>
                  </a:cubicBezTo>
                  <a:cubicBezTo>
                    <a:pt x="261" y="729"/>
                    <a:pt x="266" y="729"/>
                    <a:pt x="271" y="729"/>
                  </a:cubicBezTo>
                  <a:cubicBezTo>
                    <a:pt x="338" y="726"/>
                    <a:pt x="409" y="707"/>
                    <a:pt x="472" y="680"/>
                  </a:cubicBezTo>
                  <a:cubicBezTo>
                    <a:pt x="620" y="617"/>
                    <a:pt x="758" y="589"/>
                    <a:pt x="888" y="589"/>
                  </a:cubicBezTo>
                  <a:cubicBezTo>
                    <a:pt x="1236" y="589"/>
                    <a:pt x="1529" y="789"/>
                    <a:pt x="1801" y="1052"/>
                  </a:cubicBezTo>
                  <a:cubicBezTo>
                    <a:pt x="2004" y="1249"/>
                    <a:pt x="2186" y="1462"/>
                    <a:pt x="2247" y="1749"/>
                  </a:cubicBezTo>
                  <a:cubicBezTo>
                    <a:pt x="2153" y="2017"/>
                    <a:pt x="1883" y="2068"/>
                    <a:pt x="1697" y="2216"/>
                  </a:cubicBezTo>
                  <a:cubicBezTo>
                    <a:pt x="821" y="2890"/>
                    <a:pt x="663" y="3842"/>
                    <a:pt x="670" y="4856"/>
                  </a:cubicBezTo>
                  <a:cubicBezTo>
                    <a:pt x="670" y="5009"/>
                    <a:pt x="804" y="5127"/>
                    <a:pt x="942" y="5135"/>
                  </a:cubicBezTo>
                  <a:cubicBezTo>
                    <a:pt x="947" y="5136"/>
                    <a:pt x="953" y="5136"/>
                    <a:pt x="958" y="5136"/>
                  </a:cubicBezTo>
                  <a:cubicBezTo>
                    <a:pt x="1097" y="5136"/>
                    <a:pt x="1199" y="5024"/>
                    <a:pt x="1209" y="4868"/>
                  </a:cubicBezTo>
                  <a:cubicBezTo>
                    <a:pt x="1237" y="4410"/>
                    <a:pt x="1280" y="3956"/>
                    <a:pt x="1432" y="3518"/>
                  </a:cubicBezTo>
                  <a:cubicBezTo>
                    <a:pt x="1588" y="3062"/>
                    <a:pt x="1850" y="2706"/>
                    <a:pt x="2313" y="2530"/>
                  </a:cubicBezTo>
                  <a:cubicBezTo>
                    <a:pt x="2369" y="2508"/>
                    <a:pt x="2422" y="2497"/>
                    <a:pt x="2471" y="2497"/>
                  </a:cubicBezTo>
                  <a:cubicBezTo>
                    <a:pt x="2588" y="2497"/>
                    <a:pt x="2682" y="2560"/>
                    <a:pt x="2743" y="2701"/>
                  </a:cubicBezTo>
                  <a:cubicBezTo>
                    <a:pt x="3018" y="3333"/>
                    <a:pt x="3022" y="4003"/>
                    <a:pt x="2997" y="4672"/>
                  </a:cubicBezTo>
                  <a:cubicBezTo>
                    <a:pt x="2967" y="5477"/>
                    <a:pt x="2767" y="6207"/>
                    <a:pt x="2039" y="6683"/>
                  </a:cubicBezTo>
                  <a:cubicBezTo>
                    <a:pt x="1982" y="6720"/>
                    <a:pt x="1917" y="6775"/>
                    <a:pt x="1901" y="6837"/>
                  </a:cubicBezTo>
                  <a:cubicBezTo>
                    <a:pt x="1874" y="6931"/>
                    <a:pt x="1848" y="7060"/>
                    <a:pt x="1895" y="7126"/>
                  </a:cubicBezTo>
                  <a:cubicBezTo>
                    <a:pt x="1932" y="7181"/>
                    <a:pt x="2038" y="7225"/>
                    <a:pt x="2118" y="7225"/>
                  </a:cubicBezTo>
                  <a:cubicBezTo>
                    <a:pt x="2135" y="7225"/>
                    <a:pt x="2151" y="7223"/>
                    <a:pt x="2165" y="7219"/>
                  </a:cubicBezTo>
                  <a:cubicBezTo>
                    <a:pt x="2713" y="7062"/>
                    <a:pt x="3072" y="6683"/>
                    <a:pt x="3256" y="6157"/>
                  </a:cubicBezTo>
                  <a:cubicBezTo>
                    <a:pt x="3934" y="4211"/>
                    <a:pt x="3636" y="2417"/>
                    <a:pt x="2343" y="807"/>
                  </a:cubicBezTo>
                  <a:cubicBezTo>
                    <a:pt x="2075" y="476"/>
                    <a:pt x="1740" y="216"/>
                    <a:pt x="1324" y="78"/>
                  </a:cubicBezTo>
                  <a:cubicBezTo>
                    <a:pt x="1173" y="27"/>
                    <a:pt x="1027" y="1"/>
                    <a:pt x="8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9" name="Google Shape;73959;p67"/>
            <p:cNvSpPr/>
            <p:nvPr/>
          </p:nvSpPr>
          <p:spPr>
            <a:xfrm>
              <a:off x="5002725" y="2202225"/>
              <a:ext cx="73325" cy="83925"/>
            </a:xfrm>
            <a:custGeom>
              <a:avLst/>
              <a:gdLst/>
              <a:ahLst/>
              <a:cxnLst/>
              <a:rect l="l" t="t" r="r" b="b"/>
              <a:pathLst>
                <a:path w="2933" h="3357" extrusionOk="0">
                  <a:moveTo>
                    <a:pt x="1586" y="0"/>
                  </a:moveTo>
                  <a:cubicBezTo>
                    <a:pt x="1285" y="0"/>
                    <a:pt x="979" y="130"/>
                    <a:pt x="715" y="393"/>
                  </a:cubicBezTo>
                  <a:cubicBezTo>
                    <a:pt x="0" y="1107"/>
                    <a:pt x="86" y="2505"/>
                    <a:pt x="885" y="3123"/>
                  </a:cubicBezTo>
                  <a:cubicBezTo>
                    <a:pt x="1083" y="3277"/>
                    <a:pt x="1303" y="3356"/>
                    <a:pt x="1525" y="3356"/>
                  </a:cubicBezTo>
                  <a:cubicBezTo>
                    <a:pt x="1737" y="3356"/>
                    <a:pt x="1952" y="3284"/>
                    <a:pt x="2153" y="3138"/>
                  </a:cubicBezTo>
                  <a:cubicBezTo>
                    <a:pt x="2673" y="2759"/>
                    <a:pt x="2882" y="2217"/>
                    <a:pt x="2932" y="1686"/>
                  </a:cubicBezTo>
                  <a:cubicBezTo>
                    <a:pt x="2918" y="1280"/>
                    <a:pt x="2730" y="758"/>
                    <a:pt x="2543" y="516"/>
                  </a:cubicBezTo>
                  <a:cubicBezTo>
                    <a:pt x="2277" y="174"/>
                    <a:pt x="1934" y="0"/>
                    <a:pt x="158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0" name="Google Shape;73960;p67"/>
            <p:cNvSpPr/>
            <p:nvPr/>
          </p:nvSpPr>
          <p:spPr>
            <a:xfrm>
              <a:off x="4746475" y="2196475"/>
              <a:ext cx="28375" cy="143300"/>
            </a:xfrm>
            <a:custGeom>
              <a:avLst/>
              <a:gdLst/>
              <a:ahLst/>
              <a:cxnLst/>
              <a:rect l="l" t="t" r="r" b="b"/>
              <a:pathLst>
                <a:path w="1135" h="5732" extrusionOk="0">
                  <a:moveTo>
                    <a:pt x="853" y="1"/>
                  </a:moveTo>
                  <a:cubicBezTo>
                    <a:pt x="852" y="1"/>
                    <a:pt x="851" y="1"/>
                    <a:pt x="851" y="1"/>
                  </a:cubicBezTo>
                  <a:cubicBezTo>
                    <a:pt x="770" y="4"/>
                    <a:pt x="677" y="99"/>
                    <a:pt x="613" y="176"/>
                  </a:cubicBezTo>
                  <a:cubicBezTo>
                    <a:pt x="571" y="225"/>
                    <a:pt x="564" y="307"/>
                    <a:pt x="557" y="377"/>
                  </a:cubicBezTo>
                  <a:cubicBezTo>
                    <a:pt x="372" y="2023"/>
                    <a:pt x="188" y="3667"/>
                    <a:pt x="7" y="5312"/>
                  </a:cubicBezTo>
                  <a:cubicBezTo>
                    <a:pt x="0" y="5381"/>
                    <a:pt x="6" y="5462"/>
                    <a:pt x="39" y="5518"/>
                  </a:cubicBezTo>
                  <a:cubicBezTo>
                    <a:pt x="91" y="5602"/>
                    <a:pt x="163" y="5711"/>
                    <a:pt x="244" y="5730"/>
                  </a:cubicBezTo>
                  <a:cubicBezTo>
                    <a:pt x="250" y="5731"/>
                    <a:pt x="258" y="5732"/>
                    <a:pt x="265" y="5732"/>
                  </a:cubicBezTo>
                  <a:cubicBezTo>
                    <a:pt x="343" y="5732"/>
                    <a:pt x="472" y="5664"/>
                    <a:pt x="492" y="5605"/>
                  </a:cubicBezTo>
                  <a:cubicBezTo>
                    <a:pt x="576" y="5338"/>
                    <a:pt x="644" y="5062"/>
                    <a:pt x="678" y="4784"/>
                  </a:cubicBezTo>
                  <a:cubicBezTo>
                    <a:pt x="771" y="4014"/>
                    <a:pt x="842" y="3244"/>
                    <a:pt x="925" y="2471"/>
                  </a:cubicBezTo>
                  <a:cubicBezTo>
                    <a:pt x="990" y="1842"/>
                    <a:pt x="1057" y="1210"/>
                    <a:pt x="1134" y="485"/>
                  </a:cubicBezTo>
                  <a:cubicBezTo>
                    <a:pt x="1129" y="440"/>
                    <a:pt x="1134" y="291"/>
                    <a:pt x="1083" y="169"/>
                  </a:cubicBezTo>
                  <a:cubicBezTo>
                    <a:pt x="1050" y="91"/>
                    <a:pt x="931" y="1"/>
                    <a:pt x="8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1" name="Google Shape;73961;p67"/>
            <p:cNvSpPr/>
            <p:nvPr/>
          </p:nvSpPr>
          <p:spPr>
            <a:xfrm>
              <a:off x="3742175" y="2301375"/>
              <a:ext cx="382775" cy="327150"/>
            </a:xfrm>
            <a:custGeom>
              <a:avLst/>
              <a:gdLst/>
              <a:ahLst/>
              <a:cxnLst/>
              <a:rect l="l" t="t" r="r" b="b"/>
              <a:pathLst>
                <a:path w="15311" h="13086" extrusionOk="0">
                  <a:moveTo>
                    <a:pt x="9275" y="0"/>
                  </a:moveTo>
                  <a:cubicBezTo>
                    <a:pt x="9235" y="0"/>
                    <a:pt x="9194" y="4"/>
                    <a:pt x="9150" y="12"/>
                  </a:cubicBezTo>
                  <a:cubicBezTo>
                    <a:pt x="8805" y="76"/>
                    <a:pt x="8630" y="360"/>
                    <a:pt x="8542" y="680"/>
                  </a:cubicBezTo>
                  <a:cubicBezTo>
                    <a:pt x="8458" y="984"/>
                    <a:pt x="8367" y="1293"/>
                    <a:pt x="8335" y="1604"/>
                  </a:cubicBezTo>
                  <a:cubicBezTo>
                    <a:pt x="8244" y="2479"/>
                    <a:pt x="8089" y="3349"/>
                    <a:pt x="8149" y="4237"/>
                  </a:cubicBezTo>
                  <a:cubicBezTo>
                    <a:pt x="8153" y="4319"/>
                    <a:pt x="8167" y="4452"/>
                    <a:pt x="7993" y="4452"/>
                  </a:cubicBezTo>
                  <a:cubicBezTo>
                    <a:pt x="7989" y="4452"/>
                    <a:pt x="7986" y="4452"/>
                    <a:pt x="7982" y="4452"/>
                  </a:cubicBezTo>
                  <a:cubicBezTo>
                    <a:pt x="7731" y="4307"/>
                    <a:pt x="7674" y="4010"/>
                    <a:pt x="7583" y="3761"/>
                  </a:cubicBezTo>
                  <a:cubicBezTo>
                    <a:pt x="7348" y="3127"/>
                    <a:pt x="7009" y="2551"/>
                    <a:pt x="6657" y="1981"/>
                  </a:cubicBezTo>
                  <a:cubicBezTo>
                    <a:pt x="6493" y="1715"/>
                    <a:pt x="6298" y="1457"/>
                    <a:pt x="6073" y="1238"/>
                  </a:cubicBezTo>
                  <a:cubicBezTo>
                    <a:pt x="5941" y="1108"/>
                    <a:pt x="5794" y="1046"/>
                    <a:pt x="5650" y="1046"/>
                  </a:cubicBezTo>
                  <a:cubicBezTo>
                    <a:pt x="5443" y="1046"/>
                    <a:pt x="5241" y="1175"/>
                    <a:pt x="5102" y="1411"/>
                  </a:cubicBezTo>
                  <a:cubicBezTo>
                    <a:pt x="4869" y="1807"/>
                    <a:pt x="4930" y="2236"/>
                    <a:pt x="4993" y="2649"/>
                  </a:cubicBezTo>
                  <a:cubicBezTo>
                    <a:pt x="5067" y="3135"/>
                    <a:pt x="5201" y="3611"/>
                    <a:pt x="5296" y="4094"/>
                  </a:cubicBezTo>
                  <a:cubicBezTo>
                    <a:pt x="5336" y="4288"/>
                    <a:pt x="5437" y="4493"/>
                    <a:pt x="5275" y="4685"/>
                  </a:cubicBezTo>
                  <a:cubicBezTo>
                    <a:pt x="5267" y="4686"/>
                    <a:pt x="5259" y="4686"/>
                    <a:pt x="5251" y="4686"/>
                  </a:cubicBezTo>
                  <a:cubicBezTo>
                    <a:pt x="5054" y="4686"/>
                    <a:pt x="4971" y="4519"/>
                    <a:pt x="4854" y="4406"/>
                  </a:cubicBezTo>
                  <a:cubicBezTo>
                    <a:pt x="4401" y="3960"/>
                    <a:pt x="3961" y="3503"/>
                    <a:pt x="3498" y="3068"/>
                  </a:cubicBezTo>
                  <a:cubicBezTo>
                    <a:pt x="3294" y="2877"/>
                    <a:pt x="3071" y="2687"/>
                    <a:pt x="2821" y="2570"/>
                  </a:cubicBezTo>
                  <a:cubicBezTo>
                    <a:pt x="2684" y="2505"/>
                    <a:pt x="2548" y="2474"/>
                    <a:pt x="2420" y="2474"/>
                  </a:cubicBezTo>
                  <a:cubicBezTo>
                    <a:pt x="1994" y="2474"/>
                    <a:pt x="1656" y="2811"/>
                    <a:pt x="1642" y="3319"/>
                  </a:cubicBezTo>
                  <a:cubicBezTo>
                    <a:pt x="1639" y="3456"/>
                    <a:pt x="1694" y="3594"/>
                    <a:pt x="1716" y="3732"/>
                  </a:cubicBezTo>
                  <a:cubicBezTo>
                    <a:pt x="1824" y="4449"/>
                    <a:pt x="2200" y="5050"/>
                    <a:pt x="2539" y="5667"/>
                  </a:cubicBezTo>
                  <a:cubicBezTo>
                    <a:pt x="2744" y="6038"/>
                    <a:pt x="2985" y="6387"/>
                    <a:pt x="3199" y="6751"/>
                  </a:cubicBezTo>
                  <a:cubicBezTo>
                    <a:pt x="3297" y="6917"/>
                    <a:pt x="3541" y="7099"/>
                    <a:pt x="3327" y="7293"/>
                  </a:cubicBezTo>
                  <a:cubicBezTo>
                    <a:pt x="3277" y="7338"/>
                    <a:pt x="3226" y="7356"/>
                    <a:pt x="3176" y="7356"/>
                  </a:cubicBezTo>
                  <a:cubicBezTo>
                    <a:pt x="3035" y="7356"/>
                    <a:pt x="2894" y="7218"/>
                    <a:pt x="2757" y="7163"/>
                  </a:cubicBezTo>
                  <a:cubicBezTo>
                    <a:pt x="2333" y="6989"/>
                    <a:pt x="1917" y="6803"/>
                    <a:pt x="1492" y="6629"/>
                  </a:cubicBezTo>
                  <a:cubicBezTo>
                    <a:pt x="1278" y="6540"/>
                    <a:pt x="1054" y="6512"/>
                    <a:pt x="829" y="6512"/>
                  </a:cubicBezTo>
                  <a:cubicBezTo>
                    <a:pt x="738" y="6512"/>
                    <a:pt x="646" y="6517"/>
                    <a:pt x="554" y="6523"/>
                  </a:cubicBezTo>
                  <a:cubicBezTo>
                    <a:pt x="184" y="6551"/>
                    <a:pt x="0" y="6796"/>
                    <a:pt x="53" y="7177"/>
                  </a:cubicBezTo>
                  <a:cubicBezTo>
                    <a:pt x="108" y="7578"/>
                    <a:pt x="319" y="7900"/>
                    <a:pt x="572" y="8199"/>
                  </a:cubicBezTo>
                  <a:cubicBezTo>
                    <a:pt x="1196" y="8934"/>
                    <a:pt x="1948" y="9503"/>
                    <a:pt x="2786" y="9980"/>
                  </a:cubicBezTo>
                  <a:cubicBezTo>
                    <a:pt x="4381" y="10892"/>
                    <a:pt x="4374" y="10903"/>
                    <a:pt x="5268" y="12459"/>
                  </a:cubicBezTo>
                  <a:cubicBezTo>
                    <a:pt x="5514" y="12888"/>
                    <a:pt x="5713" y="13085"/>
                    <a:pt x="5981" y="13085"/>
                  </a:cubicBezTo>
                  <a:cubicBezTo>
                    <a:pt x="6153" y="13085"/>
                    <a:pt x="6353" y="13005"/>
                    <a:pt x="6613" y="12852"/>
                  </a:cubicBezTo>
                  <a:cubicBezTo>
                    <a:pt x="6734" y="12781"/>
                    <a:pt x="6845" y="12691"/>
                    <a:pt x="6960" y="12610"/>
                  </a:cubicBezTo>
                  <a:cubicBezTo>
                    <a:pt x="8270" y="11703"/>
                    <a:pt x="9645" y="10917"/>
                    <a:pt x="11149" y="10380"/>
                  </a:cubicBezTo>
                  <a:cubicBezTo>
                    <a:pt x="11594" y="10222"/>
                    <a:pt x="11956" y="9959"/>
                    <a:pt x="12273" y="9617"/>
                  </a:cubicBezTo>
                  <a:cubicBezTo>
                    <a:pt x="13088" y="8733"/>
                    <a:pt x="13809" y="7779"/>
                    <a:pt x="14442" y="6759"/>
                  </a:cubicBezTo>
                  <a:cubicBezTo>
                    <a:pt x="14740" y="6277"/>
                    <a:pt x="15023" y="5793"/>
                    <a:pt x="15187" y="5244"/>
                  </a:cubicBezTo>
                  <a:cubicBezTo>
                    <a:pt x="15261" y="5000"/>
                    <a:pt x="15311" y="4762"/>
                    <a:pt x="15281" y="4515"/>
                  </a:cubicBezTo>
                  <a:cubicBezTo>
                    <a:pt x="15230" y="4116"/>
                    <a:pt x="14921" y="3846"/>
                    <a:pt x="14564" y="3846"/>
                  </a:cubicBezTo>
                  <a:cubicBezTo>
                    <a:pt x="14471" y="3846"/>
                    <a:pt x="14375" y="3865"/>
                    <a:pt x="14279" y="3903"/>
                  </a:cubicBezTo>
                  <a:cubicBezTo>
                    <a:pt x="14053" y="3994"/>
                    <a:pt x="13838" y="4121"/>
                    <a:pt x="13634" y="4258"/>
                  </a:cubicBezTo>
                  <a:cubicBezTo>
                    <a:pt x="12923" y="4734"/>
                    <a:pt x="12346" y="5345"/>
                    <a:pt x="11836" y="6032"/>
                  </a:cubicBezTo>
                  <a:cubicBezTo>
                    <a:pt x="11554" y="6414"/>
                    <a:pt x="11356" y="6867"/>
                    <a:pt x="10860" y="7277"/>
                  </a:cubicBezTo>
                  <a:cubicBezTo>
                    <a:pt x="10857" y="6912"/>
                    <a:pt x="10853" y="6679"/>
                    <a:pt x="10851" y="6444"/>
                  </a:cubicBezTo>
                  <a:cubicBezTo>
                    <a:pt x="10846" y="5104"/>
                    <a:pt x="10896" y="3765"/>
                    <a:pt x="10635" y="2437"/>
                  </a:cubicBezTo>
                  <a:cubicBezTo>
                    <a:pt x="10504" y="1773"/>
                    <a:pt x="10330" y="1132"/>
                    <a:pt x="9975" y="554"/>
                  </a:cubicBezTo>
                  <a:cubicBezTo>
                    <a:pt x="9809" y="284"/>
                    <a:pt x="9615" y="0"/>
                    <a:pt x="9275" y="0"/>
                  </a:cubicBezTo>
                  <a:close/>
                </a:path>
              </a:pathLst>
            </a:custGeom>
            <a:solidFill>
              <a:srgbClr val="FEA9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2" name="Google Shape;73962;p67"/>
            <p:cNvSpPr/>
            <p:nvPr/>
          </p:nvSpPr>
          <p:spPr>
            <a:xfrm>
              <a:off x="3833750" y="2442925"/>
              <a:ext cx="151950" cy="87475"/>
            </a:xfrm>
            <a:custGeom>
              <a:avLst/>
              <a:gdLst/>
              <a:ahLst/>
              <a:cxnLst/>
              <a:rect l="l" t="t" r="r" b="b"/>
              <a:pathLst>
                <a:path w="6078" h="3499" extrusionOk="0">
                  <a:moveTo>
                    <a:pt x="5675" y="0"/>
                  </a:moveTo>
                  <a:cubicBezTo>
                    <a:pt x="5289" y="0"/>
                    <a:pt x="4934" y="174"/>
                    <a:pt x="4565" y="256"/>
                  </a:cubicBezTo>
                  <a:cubicBezTo>
                    <a:pt x="2863" y="634"/>
                    <a:pt x="1432" y="1490"/>
                    <a:pt x="268" y="2789"/>
                  </a:cubicBezTo>
                  <a:cubicBezTo>
                    <a:pt x="151" y="2919"/>
                    <a:pt x="0" y="3036"/>
                    <a:pt x="0" y="3227"/>
                  </a:cubicBezTo>
                  <a:cubicBezTo>
                    <a:pt x="0" y="3318"/>
                    <a:pt x="73" y="3409"/>
                    <a:pt x="106" y="3483"/>
                  </a:cubicBezTo>
                  <a:cubicBezTo>
                    <a:pt x="146" y="3494"/>
                    <a:pt x="184" y="3498"/>
                    <a:pt x="220" y="3498"/>
                  </a:cubicBezTo>
                  <a:cubicBezTo>
                    <a:pt x="342" y="3498"/>
                    <a:pt x="435" y="3441"/>
                    <a:pt x="515" y="3366"/>
                  </a:cubicBezTo>
                  <a:cubicBezTo>
                    <a:pt x="851" y="3056"/>
                    <a:pt x="1164" y="2718"/>
                    <a:pt x="1519" y="2430"/>
                  </a:cubicBezTo>
                  <a:cubicBezTo>
                    <a:pt x="2495" y="1642"/>
                    <a:pt x="3614" y="1148"/>
                    <a:pt x="4833" y="863"/>
                  </a:cubicBezTo>
                  <a:cubicBezTo>
                    <a:pt x="5209" y="776"/>
                    <a:pt x="5577" y="653"/>
                    <a:pt x="5937" y="521"/>
                  </a:cubicBezTo>
                  <a:cubicBezTo>
                    <a:pt x="6009" y="495"/>
                    <a:pt x="6076" y="353"/>
                    <a:pt x="6076" y="263"/>
                  </a:cubicBezTo>
                  <a:cubicBezTo>
                    <a:pt x="6077" y="105"/>
                    <a:pt x="5952" y="22"/>
                    <a:pt x="5799" y="7"/>
                  </a:cubicBezTo>
                  <a:cubicBezTo>
                    <a:pt x="5757" y="2"/>
                    <a:pt x="5716" y="0"/>
                    <a:pt x="5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3" name="Google Shape;73963;p67"/>
            <p:cNvSpPr/>
            <p:nvPr/>
          </p:nvSpPr>
          <p:spPr>
            <a:xfrm>
              <a:off x="3917375" y="2496450"/>
              <a:ext cx="37925" cy="65775"/>
            </a:xfrm>
            <a:custGeom>
              <a:avLst/>
              <a:gdLst/>
              <a:ahLst/>
              <a:cxnLst/>
              <a:rect l="l" t="t" r="r" b="b"/>
              <a:pathLst>
                <a:path w="1517" h="2631" extrusionOk="0">
                  <a:moveTo>
                    <a:pt x="1225" y="1"/>
                  </a:moveTo>
                  <a:cubicBezTo>
                    <a:pt x="1146" y="1"/>
                    <a:pt x="1069" y="40"/>
                    <a:pt x="1024" y="118"/>
                  </a:cubicBezTo>
                  <a:cubicBezTo>
                    <a:pt x="625" y="819"/>
                    <a:pt x="301" y="1556"/>
                    <a:pt x="22" y="2311"/>
                  </a:cubicBezTo>
                  <a:cubicBezTo>
                    <a:pt x="1" y="2368"/>
                    <a:pt x="24" y="2458"/>
                    <a:pt x="55" y="2512"/>
                  </a:cubicBezTo>
                  <a:cubicBezTo>
                    <a:pt x="86" y="2565"/>
                    <a:pt x="159" y="2593"/>
                    <a:pt x="189" y="2614"/>
                  </a:cubicBezTo>
                  <a:cubicBezTo>
                    <a:pt x="224" y="2626"/>
                    <a:pt x="256" y="2631"/>
                    <a:pt x="286" y="2631"/>
                  </a:cubicBezTo>
                  <a:cubicBezTo>
                    <a:pt x="377" y="2631"/>
                    <a:pt x="445" y="2584"/>
                    <a:pt x="488" y="2522"/>
                  </a:cubicBezTo>
                  <a:cubicBezTo>
                    <a:pt x="945" y="1849"/>
                    <a:pt x="1235" y="1097"/>
                    <a:pt x="1493" y="332"/>
                  </a:cubicBezTo>
                  <a:cubicBezTo>
                    <a:pt x="1517" y="258"/>
                    <a:pt x="1455" y="114"/>
                    <a:pt x="1387" y="60"/>
                  </a:cubicBezTo>
                  <a:cubicBezTo>
                    <a:pt x="1338" y="20"/>
                    <a:pt x="1281" y="1"/>
                    <a:pt x="1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4" name="Google Shape;73964;p67"/>
            <p:cNvSpPr/>
            <p:nvPr/>
          </p:nvSpPr>
          <p:spPr>
            <a:xfrm>
              <a:off x="4820100" y="2479725"/>
              <a:ext cx="515800" cy="288150"/>
            </a:xfrm>
            <a:custGeom>
              <a:avLst/>
              <a:gdLst/>
              <a:ahLst/>
              <a:cxnLst/>
              <a:rect l="l" t="t" r="r" b="b"/>
              <a:pathLst>
                <a:path w="20632" h="11526" extrusionOk="0">
                  <a:moveTo>
                    <a:pt x="14835" y="0"/>
                  </a:moveTo>
                  <a:cubicBezTo>
                    <a:pt x="14715" y="0"/>
                    <a:pt x="14610" y="70"/>
                    <a:pt x="14536" y="172"/>
                  </a:cubicBezTo>
                  <a:cubicBezTo>
                    <a:pt x="14410" y="341"/>
                    <a:pt x="14336" y="544"/>
                    <a:pt x="14232" y="727"/>
                  </a:cubicBezTo>
                  <a:cubicBezTo>
                    <a:pt x="13362" y="2280"/>
                    <a:pt x="12300" y="3687"/>
                    <a:pt x="10856" y="4747"/>
                  </a:cubicBezTo>
                  <a:cubicBezTo>
                    <a:pt x="9083" y="6047"/>
                    <a:pt x="7138" y="7048"/>
                    <a:pt x="5058" y="7759"/>
                  </a:cubicBezTo>
                  <a:cubicBezTo>
                    <a:pt x="3531" y="8279"/>
                    <a:pt x="2013" y="8870"/>
                    <a:pt x="358" y="8870"/>
                  </a:cubicBezTo>
                  <a:cubicBezTo>
                    <a:pt x="356" y="8870"/>
                    <a:pt x="354" y="8870"/>
                    <a:pt x="352" y="8870"/>
                  </a:cubicBezTo>
                  <a:cubicBezTo>
                    <a:pt x="134" y="8870"/>
                    <a:pt x="0" y="9119"/>
                    <a:pt x="64" y="9340"/>
                  </a:cubicBezTo>
                  <a:cubicBezTo>
                    <a:pt x="207" y="9827"/>
                    <a:pt x="510" y="10212"/>
                    <a:pt x="854" y="10574"/>
                  </a:cubicBezTo>
                  <a:cubicBezTo>
                    <a:pt x="1069" y="10801"/>
                    <a:pt x="1359" y="10974"/>
                    <a:pt x="1394" y="11329"/>
                  </a:cubicBezTo>
                  <a:cubicBezTo>
                    <a:pt x="1415" y="11328"/>
                    <a:pt x="1436" y="11328"/>
                    <a:pt x="1457" y="11328"/>
                  </a:cubicBezTo>
                  <a:cubicBezTo>
                    <a:pt x="1902" y="11328"/>
                    <a:pt x="2327" y="11525"/>
                    <a:pt x="2772" y="11525"/>
                  </a:cubicBezTo>
                  <a:cubicBezTo>
                    <a:pt x="2856" y="11525"/>
                    <a:pt x="2941" y="11518"/>
                    <a:pt x="3026" y="11502"/>
                  </a:cubicBezTo>
                  <a:cubicBezTo>
                    <a:pt x="3046" y="11402"/>
                    <a:pt x="3031" y="11266"/>
                    <a:pt x="3092" y="11209"/>
                  </a:cubicBezTo>
                  <a:cubicBezTo>
                    <a:pt x="3244" y="11066"/>
                    <a:pt x="3448" y="10977"/>
                    <a:pt x="3596" y="10830"/>
                  </a:cubicBezTo>
                  <a:cubicBezTo>
                    <a:pt x="3873" y="10558"/>
                    <a:pt x="4122" y="10262"/>
                    <a:pt x="4386" y="9977"/>
                  </a:cubicBezTo>
                  <a:cubicBezTo>
                    <a:pt x="4463" y="9893"/>
                    <a:pt x="4545" y="9848"/>
                    <a:pt x="4632" y="9848"/>
                  </a:cubicBezTo>
                  <a:cubicBezTo>
                    <a:pt x="4701" y="9848"/>
                    <a:pt x="4772" y="9876"/>
                    <a:pt x="4844" y="9934"/>
                  </a:cubicBezTo>
                  <a:cubicBezTo>
                    <a:pt x="4954" y="10024"/>
                    <a:pt x="5057" y="10119"/>
                    <a:pt x="5169" y="10205"/>
                  </a:cubicBezTo>
                  <a:cubicBezTo>
                    <a:pt x="5638" y="10564"/>
                    <a:pt x="6115" y="10736"/>
                    <a:pt x="6600" y="10736"/>
                  </a:cubicBezTo>
                  <a:cubicBezTo>
                    <a:pt x="7035" y="10736"/>
                    <a:pt x="7477" y="10597"/>
                    <a:pt x="7926" y="10329"/>
                  </a:cubicBezTo>
                  <a:cubicBezTo>
                    <a:pt x="8325" y="10090"/>
                    <a:pt x="8676" y="9795"/>
                    <a:pt x="8966" y="9438"/>
                  </a:cubicBezTo>
                  <a:cubicBezTo>
                    <a:pt x="9321" y="9001"/>
                    <a:pt x="9642" y="8537"/>
                    <a:pt x="9979" y="8086"/>
                  </a:cubicBezTo>
                  <a:cubicBezTo>
                    <a:pt x="10122" y="7894"/>
                    <a:pt x="10200" y="7636"/>
                    <a:pt x="10480" y="7575"/>
                  </a:cubicBezTo>
                  <a:cubicBezTo>
                    <a:pt x="10733" y="7864"/>
                    <a:pt x="10961" y="8179"/>
                    <a:pt x="11242" y="8435"/>
                  </a:cubicBezTo>
                  <a:cubicBezTo>
                    <a:pt x="11639" y="8798"/>
                    <a:pt x="12081" y="8977"/>
                    <a:pt x="12525" y="8977"/>
                  </a:cubicBezTo>
                  <a:cubicBezTo>
                    <a:pt x="12969" y="8977"/>
                    <a:pt x="13415" y="8797"/>
                    <a:pt x="13819" y="8441"/>
                  </a:cubicBezTo>
                  <a:cubicBezTo>
                    <a:pt x="14369" y="7957"/>
                    <a:pt x="14671" y="7325"/>
                    <a:pt x="14838" y="6626"/>
                  </a:cubicBezTo>
                  <a:cubicBezTo>
                    <a:pt x="14928" y="6251"/>
                    <a:pt x="14993" y="5871"/>
                    <a:pt x="15067" y="5509"/>
                  </a:cubicBezTo>
                  <a:cubicBezTo>
                    <a:pt x="15093" y="5505"/>
                    <a:pt x="15117" y="5503"/>
                    <a:pt x="15141" y="5503"/>
                  </a:cubicBezTo>
                  <a:cubicBezTo>
                    <a:pt x="15332" y="5503"/>
                    <a:pt x="15442" y="5625"/>
                    <a:pt x="15570" y="5708"/>
                  </a:cubicBezTo>
                  <a:cubicBezTo>
                    <a:pt x="15805" y="5865"/>
                    <a:pt x="16033" y="6035"/>
                    <a:pt x="16281" y="6169"/>
                  </a:cubicBezTo>
                  <a:cubicBezTo>
                    <a:pt x="16726" y="6407"/>
                    <a:pt x="17162" y="6526"/>
                    <a:pt x="17578" y="6526"/>
                  </a:cubicBezTo>
                  <a:cubicBezTo>
                    <a:pt x="18257" y="6526"/>
                    <a:pt x="18884" y="6211"/>
                    <a:pt x="19419" y="5592"/>
                  </a:cubicBezTo>
                  <a:cubicBezTo>
                    <a:pt x="19674" y="5295"/>
                    <a:pt x="19879" y="4967"/>
                    <a:pt x="20043" y="4613"/>
                  </a:cubicBezTo>
                  <a:cubicBezTo>
                    <a:pt x="20577" y="3452"/>
                    <a:pt x="20631" y="2230"/>
                    <a:pt x="20500" y="987"/>
                  </a:cubicBezTo>
                  <a:cubicBezTo>
                    <a:pt x="20482" y="821"/>
                    <a:pt x="20395" y="652"/>
                    <a:pt x="20303" y="506"/>
                  </a:cubicBezTo>
                  <a:cubicBezTo>
                    <a:pt x="20247" y="415"/>
                    <a:pt x="20152" y="345"/>
                    <a:pt x="20041" y="345"/>
                  </a:cubicBezTo>
                  <a:cubicBezTo>
                    <a:pt x="20008" y="345"/>
                    <a:pt x="19975" y="351"/>
                    <a:pt x="19940" y="364"/>
                  </a:cubicBezTo>
                  <a:cubicBezTo>
                    <a:pt x="19809" y="412"/>
                    <a:pt x="19689" y="487"/>
                    <a:pt x="19565" y="551"/>
                  </a:cubicBezTo>
                  <a:cubicBezTo>
                    <a:pt x="18943" y="873"/>
                    <a:pt x="18327" y="1029"/>
                    <a:pt x="17719" y="1029"/>
                  </a:cubicBezTo>
                  <a:cubicBezTo>
                    <a:pt x="16984" y="1029"/>
                    <a:pt x="16259" y="801"/>
                    <a:pt x="15545" y="364"/>
                  </a:cubicBezTo>
                  <a:cubicBezTo>
                    <a:pt x="15365" y="253"/>
                    <a:pt x="15187" y="142"/>
                    <a:pt x="15000" y="43"/>
                  </a:cubicBezTo>
                  <a:cubicBezTo>
                    <a:pt x="14943" y="13"/>
                    <a:pt x="14888" y="0"/>
                    <a:pt x="148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5" name="Google Shape;73965;p67"/>
            <p:cNvSpPr/>
            <p:nvPr/>
          </p:nvSpPr>
          <p:spPr>
            <a:xfrm>
              <a:off x="4229025" y="2367825"/>
              <a:ext cx="410850" cy="368475"/>
            </a:xfrm>
            <a:custGeom>
              <a:avLst/>
              <a:gdLst/>
              <a:ahLst/>
              <a:cxnLst/>
              <a:rect l="l" t="t" r="r" b="b"/>
              <a:pathLst>
                <a:path w="16434" h="14739" extrusionOk="0">
                  <a:moveTo>
                    <a:pt x="2800" y="0"/>
                  </a:moveTo>
                  <a:cubicBezTo>
                    <a:pt x="2675" y="0"/>
                    <a:pt x="2543" y="61"/>
                    <a:pt x="2420" y="184"/>
                  </a:cubicBezTo>
                  <a:cubicBezTo>
                    <a:pt x="2271" y="332"/>
                    <a:pt x="2133" y="497"/>
                    <a:pt x="2028" y="678"/>
                  </a:cubicBezTo>
                  <a:cubicBezTo>
                    <a:pt x="1743" y="1164"/>
                    <a:pt x="1478" y="1658"/>
                    <a:pt x="1208" y="2154"/>
                  </a:cubicBezTo>
                  <a:cubicBezTo>
                    <a:pt x="804" y="2901"/>
                    <a:pt x="459" y="3672"/>
                    <a:pt x="271" y="4501"/>
                  </a:cubicBezTo>
                  <a:cubicBezTo>
                    <a:pt x="133" y="5119"/>
                    <a:pt x="0" y="5739"/>
                    <a:pt x="97" y="6382"/>
                  </a:cubicBezTo>
                  <a:cubicBezTo>
                    <a:pt x="267" y="7509"/>
                    <a:pt x="796" y="8050"/>
                    <a:pt x="1756" y="8050"/>
                  </a:cubicBezTo>
                  <a:cubicBezTo>
                    <a:pt x="1923" y="8050"/>
                    <a:pt x="2102" y="8034"/>
                    <a:pt x="2294" y="8002"/>
                  </a:cubicBezTo>
                  <a:cubicBezTo>
                    <a:pt x="2535" y="7960"/>
                    <a:pt x="2771" y="7883"/>
                    <a:pt x="3011" y="7826"/>
                  </a:cubicBezTo>
                  <a:cubicBezTo>
                    <a:pt x="3148" y="7795"/>
                    <a:pt x="3284" y="7749"/>
                    <a:pt x="3424" y="7747"/>
                  </a:cubicBezTo>
                  <a:cubicBezTo>
                    <a:pt x="3429" y="7746"/>
                    <a:pt x="3435" y="7746"/>
                    <a:pt x="3440" y="7746"/>
                  </a:cubicBezTo>
                  <a:cubicBezTo>
                    <a:pt x="3581" y="7746"/>
                    <a:pt x="3701" y="7818"/>
                    <a:pt x="3708" y="7985"/>
                  </a:cubicBezTo>
                  <a:cubicBezTo>
                    <a:pt x="3733" y="8581"/>
                    <a:pt x="3739" y="9180"/>
                    <a:pt x="3780" y="9775"/>
                  </a:cubicBezTo>
                  <a:cubicBezTo>
                    <a:pt x="3817" y="10348"/>
                    <a:pt x="4018" y="10877"/>
                    <a:pt x="4332" y="11354"/>
                  </a:cubicBezTo>
                  <a:cubicBezTo>
                    <a:pt x="4707" y="11923"/>
                    <a:pt x="5175" y="12202"/>
                    <a:pt x="5749" y="12202"/>
                  </a:cubicBezTo>
                  <a:cubicBezTo>
                    <a:pt x="5963" y="12202"/>
                    <a:pt x="6193" y="12163"/>
                    <a:pt x="6437" y="12085"/>
                  </a:cubicBezTo>
                  <a:cubicBezTo>
                    <a:pt x="6912" y="11934"/>
                    <a:pt x="7335" y="11682"/>
                    <a:pt x="7754" y="11421"/>
                  </a:cubicBezTo>
                  <a:cubicBezTo>
                    <a:pt x="7894" y="11332"/>
                    <a:pt x="8023" y="11200"/>
                    <a:pt x="8213" y="11200"/>
                  </a:cubicBezTo>
                  <a:cubicBezTo>
                    <a:pt x="8256" y="11200"/>
                    <a:pt x="8303" y="11207"/>
                    <a:pt x="8354" y="11223"/>
                  </a:cubicBezTo>
                  <a:cubicBezTo>
                    <a:pt x="8454" y="11574"/>
                    <a:pt x="8538" y="11950"/>
                    <a:pt x="8670" y="12313"/>
                  </a:cubicBezTo>
                  <a:cubicBezTo>
                    <a:pt x="9208" y="13820"/>
                    <a:pt x="10504" y="14738"/>
                    <a:pt x="12035" y="14738"/>
                  </a:cubicBezTo>
                  <a:cubicBezTo>
                    <a:pt x="12175" y="14738"/>
                    <a:pt x="12316" y="14731"/>
                    <a:pt x="12459" y="14715"/>
                  </a:cubicBezTo>
                  <a:cubicBezTo>
                    <a:pt x="13674" y="14584"/>
                    <a:pt x="14761" y="14093"/>
                    <a:pt x="15801" y="13481"/>
                  </a:cubicBezTo>
                  <a:cubicBezTo>
                    <a:pt x="15891" y="13430"/>
                    <a:pt x="15965" y="13349"/>
                    <a:pt x="16042" y="13278"/>
                  </a:cubicBezTo>
                  <a:cubicBezTo>
                    <a:pt x="16434" y="12917"/>
                    <a:pt x="16405" y="12696"/>
                    <a:pt x="15919" y="12535"/>
                  </a:cubicBezTo>
                  <a:cubicBezTo>
                    <a:pt x="15151" y="12284"/>
                    <a:pt x="14373" y="12062"/>
                    <a:pt x="13634" y="11723"/>
                  </a:cubicBezTo>
                  <a:cubicBezTo>
                    <a:pt x="11191" y="10609"/>
                    <a:pt x="9150" y="8968"/>
                    <a:pt x="7356" y="6986"/>
                  </a:cubicBezTo>
                  <a:cubicBezTo>
                    <a:pt x="5682" y="5135"/>
                    <a:pt x="4470" y="3002"/>
                    <a:pt x="3417" y="764"/>
                  </a:cubicBezTo>
                  <a:cubicBezTo>
                    <a:pt x="3341" y="603"/>
                    <a:pt x="3290" y="433"/>
                    <a:pt x="3205" y="281"/>
                  </a:cubicBezTo>
                  <a:cubicBezTo>
                    <a:pt x="3101" y="95"/>
                    <a:pt x="2956" y="0"/>
                    <a:pt x="28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6" name="Google Shape;73966;p67"/>
            <p:cNvSpPr/>
            <p:nvPr/>
          </p:nvSpPr>
          <p:spPr>
            <a:xfrm>
              <a:off x="4032100" y="1425000"/>
              <a:ext cx="1361675" cy="875325"/>
            </a:xfrm>
            <a:custGeom>
              <a:avLst/>
              <a:gdLst/>
              <a:ahLst/>
              <a:cxnLst/>
              <a:rect l="l" t="t" r="r" b="b"/>
              <a:pathLst>
                <a:path w="54467" h="35013" extrusionOk="0">
                  <a:moveTo>
                    <a:pt x="30134" y="17860"/>
                  </a:moveTo>
                  <a:cubicBezTo>
                    <a:pt x="30134" y="17877"/>
                    <a:pt x="30142" y="17904"/>
                    <a:pt x="30134" y="17914"/>
                  </a:cubicBezTo>
                  <a:cubicBezTo>
                    <a:pt x="30117" y="17931"/>
                    <a:pt x="30095" y="17941"/>
                    <a:pt x="30074" y="17954"/>
                  </a:cubicBezTo>
                  <a:cubicBezTo>
                    <a:pt x="30063" y="17899"/>
                    <a:pt x="30077" y="17863"/>
                    <a:pt x="30134" y="17860"/>
                  </a:cubicBezTo>
                  <a:close/>
                  <a:moveTo>
                    <a:pt x="26892" y="1"/>
                  </a:moveTo>
                  <a:cubicBezTo>
                    <a:pt x="25152" y="1"/>
                    <a:pt x="23434" y="244"/>
                    <a:pt x="21743" y="659"/>
                  </a:cubicBezTo>
                  <a:cubicBezTo>
                    <a:pt x="19744" y="1150"/>
                    <a:pt x="17841" y="1883"/>
                    <a:pt x="16171" y="3129"/>
                  </a:cubicBezTo>
                  <a:cubicBezTo>
                    <a:pt x="15399" y="3705"/>
                    <a:pt x="14722" y="4367"/>
                    <a:pt x="14205" y="5181"/>
                  </a:cubicBezTo>
                  <a:cubicBezTo>
                    <a:pt x="13243" y="6694"/>
                    <a:pt x="13445" y="8588"/>
                    <a:pt x="14612" y="9649"/>
                  </a:cubicBezTo>
                  <a:cubicBezTo>
                    <a:pt x="14715" y="9743"/>
                    <a:pt x="14819" y="9841"/>
                    <a:pt x="14904" y="9954"/>
                  </a:cubicBezTo>
                  <a:cubicBezTo>
                    <a:pt x="14978" y="10052"/>
                    <a:pt x="14936" y="10159"/>
                    <a:pt x="14839" y="10212"/>
                  </a:cubicBezTo>
                  <a:cubicBezTo>
                    <a:pt x="14749" y="10262"/>
                    <a:pt x="14641" y="10290"/>
                    <a:pt x="14537" y="10302"/>
                  </a:cubicBezTo>
                  <a:cubicBezTo>
                    <a:pt x="13301" y="10437"/>
                    <a:pt x="12122" y="10807"/>
                    <a:pt x="10958" y="11215"/>
                  </a:cubicBezTo>
                  <a:cubicBezTo>
                    <a:pt x="7943" y="12271"/>
                    <a:pt x="5311" y="13942"/>
                    <a:pt x="3106" y="16253"/>
                  </a:cubicBezTo>
                  <a:cubicBezTo>
                    <a:pt x="1689" y="17736"/>
                    <a:pt x="664" y="19449"/>
                    <a:pt x="307" y="21496"/>
                  </a:cubicBezTo>
                  <a:cubicBezTo>
                    <a:pt x="1" y="23254"/>
                    <a:pt x="752" y="25072"/>
                    <a:pt x="2707" y="25836"/>
                  </a:cubicBezTo>
                  <a:cubicBezTo>
                    <a:pt x="3301" y="26068"/>
                    <a:pt x="3913" y="26218"/>
                    <a:pt x="4556" y="26245"/>
                  </a:cubicBezTo>
                  <a:cubicBezTo>
                    <a:pt x="4754" y="26253"/>
                    <a:pt x="4951" y="26257"/>
                    <a:pt x="5149" y="26257"/>
                  </a:cubicBezTo>
                  <a:cubicBezTo>
                    <a:pt x="6119" y="26257"/>
                    <a:pt x="7078" y="26153"/>
                    <a:pt x="8011" y="25870"/>
                  </a:cubicBezTo>
                  <a:cubicBezTo>
                    <a:pt x="8170" y="25822"/>
                    <a:pt x="8319" y="25799"/>
                    <a:pt x="8460" y="25799"/>
                  </a:cubicBezTo>
                  <a:cubicBezTo>
                    <a:pt x="8837" y="25799"/>
                    <a:pt x="9158" y="25962"/>
                    <a:pt x="9463" y="26241"/>
                  </a:cubicBezTo>
                  <a:cubicBezTo>
                    <a:pt x="9752" y="26504"/>
                    <a:pt x="10016" y="26788"/>
                    <a:pt x="10191" y="27140"/>
                  </a:cubicBezTo>
                  <a:cubicBezTo>
                    <a:pt x="10378" y="27514"/>
                    <a:pt x="10560" y="27687"/>
                    <a:pt x="10745" y="27687"/>
                  </a:cubicBezTo>
                  <a:cubicBezTo>
                    <a:pt x="10944" y="27687"/>
                    <a:pt x="11147" y="27487"/>
                    <a:pt x="11367" y="27121"/>
                  </a:cubicBezTo>
                  <a:cubicBezTo>
                    <a:pt x="11513" y="26879"/>
                    <a:pt x="11659" y="26638"/>
                    <a:pt x="11807" y="26397"/>
                  </a:cubicBezTo>
                  <a:cubicBezTo>
                    <a:pt x="12361" y="25494"/>
                    <a:pt x="12958" y="24622"/>
                    <a:pt x="13616" y="23791"/>
                  </a:cubicBezTo>
                  <a:cubicBezTo>
                    <a:pt x="13858" y="23488"/>
                    <a:pt x="14126" y="23219"/>
                    <a:pt x="14451" y="22992"/>
                  </a:cubicBezTo>
                  <a:cubicBezTo>
                    <a:pt x="15930" y="21966"/>
                    <a:pt x="17391" y="20918"/>
                    <a:pt x="18864" y="19883"/>
                  </a:cubicBezTo>
                  <a:cubicBezTo>
                    <a:pt x="19050" y="19753"/>
                    <a:pt x="19243" y="19494"/>
                    <a:pt x="19451" y="19494"/>
                  </a:cubicBezTo>
                  <a:cubicBezTo>
                    <a:pt x="19492" y="19494"/>
                    <a:pt x="19535" y="19504"/>
                    <a:pt x="19578" y="19529"/>
                  </a:cubicBezTo>
                  <a:cubicBezTo>
                    <a:pt x="19868" y="19691"/>
                    <a:pt x="19599" y="20020"/>
                    <a:pt x="19558" y="20277"/>
                  </a:cubicBezTo>
                  <a:cubicBezTo>
                    <a:pt x="19536" y="20415"/>
                    <a:pt x="19508" y="20554"/>
                    <a:pt x="19499" y="20695"/>
                  </a:cubicBezTo>
                  <a:cubicBezTo>
                    <a:pt x="19437" y="21714"/>
                    <a:pt x="20011" y="22391"/>
                    <a:pt x="21019" y="22486"/>
                  </a:cubicBezTo>
                  <a:cubicBezTo>
                    <a:pt x="21064" y="22490"/>
                    <a:pt x="21108" y="22492"/>
                    <a:pt x="21152" y="22492"/>
                  </a:cubicBezTo>
                  <a:cubicBezTo>
                    <a:pt x="21283" y="22492"/>
                    <a:pt x="21415" y="22478"/>
                    <a:pt x="21545" y="22471"/>
                  </a:cubicBezTo>
                  <a:cubicBezTo>
                    <a:pt x="22295" y="22424"/>
                    <a:pt x="22997" y="22193"/>
                    <a:pt x="23680" y="21892"/>
                  </a:cubicBezTo>
                  <a:cubicBezTo>
                    <a:pt x="25468" y="21106"/>
                    <a:pt x="27081" y="20036"/>
                    <a:pt x="28635" y="18866"/>
                  </a:cubicBezTo>
                  <a:cubicBezTo>
                    <a:pt x="29001" y="18591"/>
                    <a:pt x="29383" y="18342"/>
                    <a:pt x="29758" y="18082"/>
                  </a:cubicBezTo>
                  <a:cubicBezTo>
                    <a:pt x="29819" y="18014"/>
                    <a:pt x="29882" y="17952"/>
                    <a:pt x="29966" y="17952"/>
                  </a:cubicBezTo>
                  <a:cubicBezTo>
                    <a:pt x="29993" y="17952"/>
                    <a:pt x="30023" y="17959"/>
                    <a:pt x="30055" y="17974"/>
                  </a:cubicBezTo>
                  <a:cubicBezTo>
                    <a:pt x="30055" y="18090"/>
                    <a:pt x="30007" y="18175"/>
                    <a:pt x="29900" y="18226"/>
                  </a:cubicBezTo>
                  <a:cubicBezTo>
                    <a:pt x="29628" y="18796"/>
                    <a:pt x="29346" y="19365"/>
                    <a:pt x="29082" y="19940"/>
                  </a:cubicBezTo>
                  <a:cubicBezTo>
                    <a:pt x="28797" y="20563"/>
                    <a:pt x="28689" y="21220"/>
                    <a:pt x="28766" y="21901"/>
                  </a:cubicBezTo>
                  <a:cubicBezTo>
                    <a:pt x="28840" y="22559"/>
                    <a:pt x="29283" y="22996"/>
                    <a:pt x="29939" y="23053"/>
                  </a:cubicBezTo>
                  <a:cubicBezTo>
                    <a:pt x="30037" y="23062"/>
                    <a:pt x="30134" y="23066"/>
                    <a:pt x="30232" y="23066"/>
                  </a:cubicBezTo>
                  <a:cubicBezTo>
                    <a:pt x="30555" y="23066"/>
                    <a:pt x="30874" y="23019"/>
                    <a:pt x="31192" y="22922"/>
                  </a:cubicBezTo>
                  <a:cubicBezTo>
                    <a:pt x="32111" y="22645"/>
                    <a:pt x="32973" y="22246"/>
                    <a:pt x="33781" y="21733"/>
                  </a:cubicBezTo>
                  <a:cubicBezTo>
                    <a:pt x="34762" y="21109"/>
                    <a:pt x="35729" y="20460"/>
                    <a:pt x="36704" y="19822"/>
                  </a:cubicBezTo>
                  <a:cubicBezTo>
                    <a:pt x="36880" y="19707"/>
                    <a:pt x="37048" y="19570"/>
                    <a:pt x="37244" y="19493"/>
                  </a:cubicBezTo>
                  <a:cubicBezTo>
                    <a:pt x="37295" y="19472"/>
                    <a:pt x="37345" y="19463"/>
                    <a:pt x="37393" y="19463"/>
                  </a:cubicBezTo>
                  <a:cubicBezTo>
                    <a:pt x="37552" y="19463"/>
                    <a:pt x="37697" y="19559"/>
                    <a:pt x="37816" y="19672"/>
                  </a:cubicBezTo>
                  <a:cubicBezTo>
                    <a:pt x="37929" y="19778"/>
                    <a:pt x="37917" y="19923"/>
                    <a:pt x="37872" y="20064"/>
                  </a:cubicBezTo>
                  <a:cubicBezTo>
                    <a:pt x="37754" y="20433"/>
                    <a:pt x="37597" y="20797"/>
                    <a:pt x="37529" y="21174"/>
                  </a:cubicBezTo>
                  <a:cubicBezTo>
                    <a:pt x="37259" y="22637"/>
                    <a:pt x="38108" y="23666"/>
                    <a:pt x="39599" y="23699"/>
                  </a:cubicBezTo>
                  <a:cubicBezTo>
                    <a:pt x="39664" y="23700"/>
                    <a:pt x="39729" y="23701"/>
                    <a:pt x="39794" y="23701"/>
                  </a:cubicBezTo>
                  <a:cubicBezTo>
                    <a:pt x="40223" y="23701"/>
                    <a:pt x="40649" y="23665"/>
                    <a:pt x="41066" y="23542"/>
                  </a:cubicBezTo>
                  <a:cubicBezTo>
                    <a:pt x="41440" y="23434"/>
                    <a:pt x="41827" y="23374"/>
                    <a:pt x="42189" y="23240"/>
                  </a:cubicBezTo>
                  <a:cubicBezTo>
                    <a:pt x="42324" y="23191"/>
                    <a:pt x="42447" y="23166"/>
                    <a:pt x="42561" y="23166"/>
                  </a:cubicBezTo>
                  <a:cubicBezTo>
                    <a:pt x="42813" y="23166"/>
                    <a:pt x="43019" y="23290"/>
                    <a:pt x="43193" y="23552"/>
                  </a:cubicBezTo>
                  <a:cubicBezTo>
                    <a:pt x="43292" y="23697"/>
                    <a:pt x="43417" y="23824"/>
                    <a:pt x="43521" y="23967"/>
                  </a:cubicBezTo>
                  <a:cubicBezTo>
                    <a:pt x="44848" y="25832"/>
                    <a:pt x="45782" y="27866"/>
                    <a:pt x="46164" y="30136"/>
                  </a:cubicBezTo>
                  <a:cubicBezTo>
                    <a:pt x="46379" y="31421"/>
                    <a:pt x="46584" y="32709"/>
                    <a:pt x="46791" y="33997"/>
                  </a:cubicBezTo>
                  <a:cubicBezTo>
                    <a:pt x="46830" y="34241"/>
                    <a:pt x="46844" y="34487"/>
                    <a:pt x="46971" y="34710"/>
                  </a:cubicBezTo>
                  <a:cubicBezTo>
                    <a:pt x="47084" y="34908"/>
                    <a:pt x="47260" y="35012"/>
                    <a:pt x="47436" y="35012"/>
                  </a:cubicBezTo>
                  <a:cubicBezTo>
                    <a:pt x="47579" y="35012"/>
                    <a:pt x="47723" y="34943"/>
                    <a:pt x="47833" y="34798"/>
                  </a:cubicBezTo>
                  <a:cubicBezTo>
                    <a:pt x="47959" y="34631"/>
                    <a:pt x="48061" y="34442"/>
                    <a:pt x="48162" y="34259"/>
                  </a:cubicBezTo>
                  <a:cubicBezTo>
                    <a:pt x="48620" y="33423"/>
                    <a:pt x="49066" y="32582"/>
                    <a:pt x="49532" y="31752"/>
                  </a:cubicBezTo>
                  <a:cubicBezTo>
                    <a:pt x="49935" y="31029"/>
                    <a:pt x="50488" y="30666"/>
                    <a:pt x="51176" y="30666"/>
                  </a:cubicBezTo>
                  <a:cubicBezTo>
                    <a:pt x="51443" y="30666"/>
                    <a:pt x="51730" y="30720"/>
                    <a:pt x="52036" y="30830"/>
                  </a:cubicBezTo>
                  <a:cubicBezTo>
                    <a:pt x="52168" y="30878"/>
                    <a:pt x="52292" y="30950"/>
                    <a:pt x="52426" y="30997"/>
                  </a:cubicBezTo>
                  <a:cubicBezTo>
                    <a:pt x="52527" y="31032"/>
                    <a:pt x="52617" y="31050"/>
                    <a:pt x="52695" y="31050"/>
                  </a:cubicBezTo>
                  <a:cubicBezTo>
                    <a:pt x="52911" y="31050"/>
                    <a:pt x="53047" y="30913"/>
                    <a:pt x="53139" y="30616"/>
                  </a:cubicBezTo>
                  <a:cubicBezTo>
                    <a:pt x="53211" y="30381"/>
                    <a:pt x="53270" y="30139"/>
                    <a:pt x="53317" y="29900"/>
                  </a:cubicBezTo>
                  <a:cubicBezTo>
                    <a:pt x="53694" y="27925"/>
                    <a:pt x="54109" y="25963"/>
                    <a:pt x="54285" y="23954"/>
                  </a:cubicBezTo>
                  <a:cubicBezTo>
                    <a:pt x="54466" y="21894"/>
                    <a:pt x="54381" y="19859"/>
                    <a:pt x="53931" y="17850"/>
                  </a:cubicBezTo>
                  <a:cubicBezTo>
                    <a:pt x="53666" y="16673"/>
                    <a:pt x="53190" y="15568"/>
                    <a:pt x="52475" y="14586"/>
                  </a:cubicBezTo>
                  <a:cubicBezTo>
                    <a:pt x="51774" y="13628"/>
                    <a:pt x="50833" y="13017"/>
                    <a:pt x="49657" y="13017"/>
                  </a:cubicBezTo>
                  <a:cubicBezTo>
                    <a:pt x="49609" y="13017"/>
                    <a:pt x="49560" y="13018"/>
                    <a:pt x="49511" y="13020"/>
                  </a:cubicBezTo>
                  <a:cubicBezTo>
                    <a:pt x="49462" y="13022"/>
                    <a:pt x="49415" y="13024"/>
                    <a:pt x="49370" y="13024"/>
                  </a:cubicBezTo>
                  <a:cubicBezTo>
                    <a:pt x="48774" y="13024"/>
                    <a:pt x="48432" y="12826"/>
                    <a:pt x="48237" y="12249"/>
                  </a:cubicBezTo>
                  <a:cubicBezTo>
                    <a:pt x="48193" y="12118"/>
                    <a:pt x="48108" y="12000"/>
                    <a:pt x="48039" y="11876"/>
                  </a:cubicBezTo>
                  <a:cubicBezTo>
                    <a:pt x="46010" y="8157"/>
                    <a:pt x="43145" y="5255"/>
                    <a:pt x="39456" y="3181"/>
                  </a:cubicBezTo>
                  <a:cubicBezTo>
                    <a:pt x="35785" y="1115"/>
                    <a:pt x="31798" y="179"/>
                    <a:pt x="27615" y="15"/>
                  </a:cubicBezTo>
                  <a:cubicBezTo>
                    <a:pt x="27373" y="5"/>
                    <a:pt x="27132" y="1"/>
                    <a:pt x="268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7" name="Google Shape;73967;p67"/>
            <p:cNvSpPr/>
            <p:nvPr/>
          </p:nvSpPr>
          <p:spPr>
            <a:xfrm>
              <a:off x="4236475" y="1816525"/>
              <a:ext cx="68200" cy="68000"/>
            </a:xfrm>
            <a:custGeom>
              <a:avLst/>
              <a:gdLst/>
              <a:ahLst/>
              <a:cxnLst/>
              <a:rect l="l" t="t" r="r" b="b"/>
              <a:pathLst>
                <a:path w="2728" h="2720" extrusionOk="0">
                  <a:moveTo>
                    <a:pt x="2086" y="0"/>
                  </a:moveTo>
                  <a:cubicBezTo>
                    <a:pt x="2032" y="0"/>
                    <a:pt x="1976" y="12"/>
                    <a:pt x="1925" y="29"/>
                  </a:cubicBezTo>
                  <a:cubicBezTo>
                    <a:pt x="1261" y="261"/>
                    <a:pt x="789" y="750"/>
                    <a:pt x="417" y="1306"/>
                  </a:cubicBezTo>
                  <a:cubicBezTo>
                    <a:pt x="0" y="1928"/>
                    <a:pt x="353" y="2615"/>
                    <a:pt x="1080" y="2709"/>
                  </a:cubicBezTo>
                  <a:cubicBezTo>
                    <a:pt x="1131" y="2716"/>
                    <a:pt x="1183" y="2718"/>
                    <a:pt x="1235" y="2718"/>
                  </a:cubicBezTo>
                  <a:cubicBezTo>
                    <a:pt x="1324" y="2718"/>
                    <a:pt x="1413" y="2712"/>
                    <a:pt x="1502" y="2712"/>
                  </a:cubicBezTo>
                  <a:cubicBezTo>
                    <a:pt x="1597" y="2716"/>
                    <a:pt x="1692" y="2720"/>
                    <a:pt x="1787" y="2720"/>
                  </a:cubicBezTo>
                  <a:cubicBezTo>
                    <a:pt x="2080" y="2720"/>
                    <a:pt x="2365" y="2682"/>
                    <a:pt x="2617" y="2488"/>
                  </a:cubicBezTo>
                  <a:cubicBezTo>
                    <a:pt x="2664" y="2451"/>
                    <a:pt x="2704" y="2379"/>
                    <a:pt x="2711" y="2317"/>
                  </a:cubicBezTo>
                  <a:cubicBezTo>
                    <a:pt x="2727" y="2189"/>
                    <a:pt x="2620" y="2118"/>
                    <a:pt x="2522" y="2114"/>
                  </a:cubicBezTo>
                  <a:cubicBezTo>
                    <a:pt x="2136" y="2092"/>
                    <a:pt x="1748" y="2095"/>
                    <a:pt x="1361" y="2082"/>
                  </a:cubicBezTo>
                  <a:cubicBezTo>
                    <a:pt x="1220" y="2078"/>
                    <a:pt x="1076" y="2060"/>
                    <a:pt x="1002" y="1914"/>
                  </a:cubicBezTo>
                  <a:cubicBezTo>
                    <a:pt x="910" y="1736"/>
                    <a:pt x="966" y="1572"/>
                    <a:pt x="1081" y="1427"/>
                  </a:cubicBezTo>
                  <a:cubicBezTo>
                    <a:pt x="1168" y="1317"/>
                    <a:pt x="1272" y="1219"/>
                    <a:pt x="1365" y="1113"/>
                  </a:cubicBezTo>
                  <a:cubicBezTo>
                    <a:pt x="1601" y="847"/>
                    <a:pt x="1896" y="658"/>
                    <a:pt x="2198" y="472"/>
                  </a:cubicBezTo>
                  <a:cubicBezTo>
                    <a:pt x="2327" y="393"/>
                    <a:pt x="2392" y="249"/>
                    <a:pt x="2308" y="113"/>
                  </a:cubicBezTo>
                  <a:cubicBezTo>
                    <a:pt x="2256" y="30"/>
                    <a:pt x="2173" y="0"/>
                    <a:pt x="2086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8" name="Google Shape;73968;p67"/>
            <p:cNvSpPr/>
            <p:nvPr/>
          </p:nvSpPr>
          <p:spPr>
            <a:xfrm>
              <a:off x="4582875" y="1523925"/>
              <a:ext cx="56075" cy="69350"/>
            </a:xfrm>
            <a:custGeom>
              <a:avLst/>
              <a:gdLst/>
              <a:ahLst/>
              <a:cxnLst/>
              <a:rect l="l" t="t" r="r" b="b"/>
              <a:pathLst>
                <a:path w="2243" h="2774" extrusionOk="0">
                  <a:moveTo>
                    <a:pt x="1471" y="1"/>
                  </a:moveTo>
                  <a:cubicBezTo>
                    <a:pt x="802" y="1"/>
                    <a:pt x="432" y="472"/>
                    <a:pt x="88" y="969"/>
                  </a:cubicBezTo>
                  <a:cubicBezTo>
                    <a:pt x="14" y="1072"/>
                    <a:pt x="0" y="1240"/>
                    <a:pt x="10" y="1374"/>
                  </a:cubicBezTo>
                  <a:cubicBezTo>
                    <a:pt x="54" y="2019"/>
                    <a:pt x="825" y="2737"/>
                    <a:pt x="1516" y="2773"/>
                  </a:cubicBezTo>
                  <a:cubicBezTo>
                    <a:pt x="1519" y="2773"/>
                    <a:pt x="1523" y="2773"/>
                    <a:pt x="1526" y="2773"/>
                  </a:cubicBezTo>
                  <a:cubicBezTo>
                    <a:pt x="1613" y="2773"/>
                    <a:pt x="1737" y="2707"/>
                    <a:pt x="1773" y="2637"/>
                  </a:cubicBezTo>
                  <a:cubicBezTo>
                    <a:pt x="1807" y="2568"/>
                    <a:pt x="1777" y="2404"/>
                    <a:pt x="1717" y="2360"/>
                  </a:cubicBezTo>
                  <a:cubicBezTo>
                    <a:pt x="1495" y="2193"/>
                    <a:pt x="1242" y="2065"/>
                    <a:pt x="1010" y="1909"/>
                  </a:cubicBezTo>
                  <a:cubicBezTo>
                    <a:pt x="473" y="1547"/>
                    <a:pt x="506" y="963"/>
                    <a:pt x="1089" y="670"/>
                  </a:cubicBezTo>
                  <a:cubicBezTo>
                    <a:pt x="1272" y="577"/>
                    <a:pt x="1480" y="529"/>
                    <a:pt x="1684" y="477"/>
                  </a:cubicBezTo>
                  <a:cubicBezTo>
                    <a:pt x="1817" y="442"/>
                    <a:pt x="1963" y="453"/>
                    <a:pt x="2099" y="418"/>
                  </a:cubicBezTo>
                  <a:cubicBezTo>
                    <a:pt x="2147" y="405"/>
                    <a:pt x="2187" y="322"/>
                    <a:pt x="2211" y="264"/>
                  </a:cubicBezTo>
                  <a:cubicBezTo>
                    <a:pt x="2243" y="184"/>
                    <a:pt x="2206" y="116"/>
                    <a:pt x="2122" y="98"/>
                  </a:cubicBezTo>
                  <a:cubicBezTo>
                    <a:pt x="1952" y="63"/>
                    <a:pt x="1781" y="37"/>
                    <a:pt x="1610" y="7"/>
                  </a:cubicBezTo>
                  <a:cubicBezTo>
                    <a:pt x="1562" y="3"/>
                    <a:pt x="1516" y="1"/>
                    <a:pt x="1471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9" name="Google Shape;73969;p67"/>
            <p:cNvSpPr/>
            <p:nvPr/>
          </p:nvSpPr>
          <p:spPr>
            <a:xfrm>
              <a:off x="5228225" y="1858500"/>
              <a:ext cx="56275" cy="63425"/>
            </a:xfrm>
            <a:custGeom>
              <a:avLst/>
              <a:gdLst/>
              <a:ahLst/>
              <a:cxnLst/>
              <a:rect l="l" t="t" r="r" b="b"/>
              <a:pathLst>
                <a:path w="2251" h="2537" extrusionOk="0">
                  <a:moveTo>
                    <a:pt x="1773" y="1"/>
                  </a:moveTo>
                  <a:cubicBezTo>
                    <a:pt x="1229" y="1"/>
                    <a:pt x="811" y="281"/>
                    <a:pt x="492" y="735"/>
                  </a:cubicBezTo>
                  <a:cubicBezTo>
                    <a:pt x="0" y="1435"/>
                    <a:pt x="258" y="2190"/>
                    <a:pt x="1082" y="2495"/>
                  </a:cubicBezTo>
                  <a:cubicBezTo>
                    <a:pt x="1150" y="2520"/>
                    <a:pt x="1226" y="2536"/>
                    <a:pt x="1300" y="2536"/>
                  </a:cubicBezTo>
                  <a:cubicBezTo>
                    <a:pt x="1403" y="2536"/>
                    <a:pt x="1502" y="2503"/>
                    <a:pt x="1568" y="2412"/>
                  </a:cubicBezTo>
                  <a:cubicBezTo>
                    <a:pt x="1696" y="2234"/>
                    <a:pt x="1559" y="2092"/>
                    <a:pt x="1410" y="1988"/>
                  </a:cubicBezTo>
                  <a:cubicBezTo>
                    <a:pt x="1296" y="1906"/>
                    <a:pt x="1163" y="1848"/>
                    <a:pt x="1062" y="1755"/>
                  </a:cubicBezTo>
                  <a:cubicBezTo>
                    <a:pt x="823" y="1537"/>
                    <a:pt x="811" y="1261"/>
                    <a:pt x="1015" y="1012"/>
                  </a:cubicBezTo>
                  <a:cubicBezTo>
                    <a:pt x="1176" y="816"/>
                    <a:pt x="1361" y="673"/>
                    <a:pt x="1619" y="624"/>
                  </a:cubicBezTo>
                  <a:cubicBezTo>
                    <a:pt x="1787" y="593"/>
                    <a:pt x="1952" y="539"/>
                    <a:pt x="2109" y="472"/>
                  </a:cubicBezTo>
                  <a:cubicBezTo>
                    <a:pt x="2209" y="429"/>
                    <a:pt x="2250" y="324"/>
                    <a:pt x="2230" y="202"/>
                  </a:cubicBezTo>
                  <a:cubicBezTo>
                    <a:pt x="2215" y="87"/>
                    <a:pt x="2123" y="36"/>
                    <a:pt x="2016" y="19"/>
                  </a:cubicBezTo>
                  <a:cubicBezTo>
                    <a:pt x="1933" y="7"/>
                    <a:pt x="1851" y="1"/>
                    <a:pt x="1773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0" name="Google Shape;73970;p67"/>
            <p:cNvSpPr/>
            <p:nvPr/>
          </p:nvSpPr>
          <p:spPr>
            <a:xfrm>
              <a:off x="4514450" y="1737375"/>
              <a:ext cx="61325" cy="62625"/>
            </a:xfrm>
            <a:custGeom>
              <a:avLst/>
              <a:gdLst/>
              <a:ahLst/>
              <a:cxnLst/>
              <a:rect l="l" t="t" r="r" b="b"/>
              <a:pathLst>
                <a:path w="2453" h="2505" extrusionOk="0">
                  <a:moveTo>
                    <a:pt x="1547" y="0"/>
                  </a:moveTo>
                  <a:cubicBezTo>
                    <a:pt x="1542" y="0"/>
                    <a:pt x="1538" y="0"/>
                    <a:pt x="1533" y="1"/>
                  </a:cubicBezTo>
                  <a:cubicBezTo>
                    <a:pt x="728" y="82"/>
                    <a:pt x="0" y="1114"/>
                    <a:pt x="690" y="1991"/>
                  </a:cubicBezTo>
                  <a:cubicBezTo>
                    <a:pt x="966" y="2342"/>
                    <a:pt x="1355" y="2490"/>
                    <a:pt x="1775" y="2504"/>
                  </a:cubicBezTo>
                  <a:cubicBezTo>
                    <a:pt x="1868" y="2497"/>
                    <a:pt x="1939" y="2494"/>
                    <a:pt x="2006" y="2487"/>
                  </a:cubicBezTo>
                  <a:cubicBezTo>
                    <a:pt x="2256" y="2456"/>
                    <a:pt x="2452" y="2262"/>
                    <a:pt x="2407" y="2091"/>
                  </a:cubicBezTo>
                  <a:cubicBezTo>
                    <a:pt x="2344" y="1862"/>
                    <a:pt x="2146" y="1899"/>
                    <a:pt x="1981" y="1882"/>
                  </a:cubicBezTo>
                  <a:cubicBezTo>
                    <a:pt x="1875" y="1869"/>
                    <a:pt x="1768" y="1882"/>
                    <a:pt x="1666" y="1864"/>
                  </a:cubicBezTo>
                  <a:cubicBezTo>
                    <a:pt x="1291" y="1807"/>
                    <a:pt x="1109" y="1664"/>
                    <a:pt x="1054" y="1387"/>
                  </a:cubicBezTo>
                  <a:cubicBezTo>
                    <a:pt x="996" y="1079"/>
                    <a:pt x="1101" y="839"/>
                    <a:pt x="1355" y="658"/>
                  </a:cubicBezTo>
                  <a:cubicBezTo>
                    <a:pt x="1496" y="556"/>
                    <a:pt x="1637" y="451"/>
                    <a:pt x="1760" y="331"/>
                  </a:cubicBezTo>
                  <a:cubicBezTo>
                    <a:pt x="1797" y="296"/>
                    <a:pt x="1814" y="173"/>
                    <a:pt x="1782" y="143"/>
                  </a:cubicBezTo>
                  <a:cubicBezTo>
                    <a:pt x="1721" y="79"/>
                    <a:pt x="1625" y="0"/>
                    <a:pt x="1547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1" name="Google Shape;73971;p67"/>
            <p:cNvSpPr/>
            <p:nvPr/>
          </p:nvSpPr>
          <p:spPr>
            <a:xfrm>
              <a:off x="5053500" y="1662875"/>
              <a:ext cx="41600" cy="68625"/>
            </a:xfrm>
            <a:custGeom>
              <a:avLst/>
              <a:gdLst/>
              <a:ahLst/>
              <a:cxnLst/>
              <a:rect l="l" t="t" r="r" b="b"/>
              <a:pathLst>
                <a:path w="1664" h="2745" extrusionOk="0">
                  <a:moveTo>
                    <a:pt x="1327" y="0"/>
                  </a:moveTo>
                  <a:cubicBezTo>
                    <a:pt x="1326" y="0"/>
                    <a:pt x="1325" y="0"/>
                    <a:pt x="1324" y="0"/>
                  </a:cubicBezTo>
                  <a:cubicBezTo>
                    <a:pt x="574" y="20"/>
                    <a:pt x="8" y="604"/>
                    <a:pt x="4" y="1349"/>
                  </a:cubicBezTo>
                  <a:cubicBezTo>
                    <a:pt x="1" y="1898"/>
                    <a:pt x="373" y="2501"/>
                    <a:pt x="854" y="2693"/>
                  </a:cubicBezTo>
                  <a:cubicBezTo>
                    <a:pt x="928" y="2723"/>
                    <a:pt x="1011" y="2745"/>
                    <a:pt x="1091" y="2745"/>
                  </a:cubicBezTo>
                  <a:cubicBezTo>
                    <a:pt x="1184" y="2745"/>
                    <a:pt x="1274" y="2715"/>
                    <a:pt x="1343" y="2633"/>
                  </a:cubicBezTo>
                  <a:cubicBezTo>
                    <a:pt x="1495" y="2449"/>
                    <a:pt x="1346" y="2314"/>
                    <a:pt x="1212" y="2201"/>
                  </a:cubicBezTo>
                  <a:cubicBezTo>
                    <a:pt x="1105" y="2113"/>
                    <a:pt x="965" y="2058"/>
                    <a:pt x="870" y="1959"/>
                  </a:cubicBezTo>
                  <a:cubicBezTo>
                    <a:pt x="470" y="1552"/>
                    <a:pt x="569" y="916"/>
                    <a:pt x="1075" y="647"/>
                  </a:cubicBezTo>
                  <a:cubicBezTo>
                    <a:pt x="1196" y="581"/>
                    <a:pt x="1339" y="553"/>
                    <a:pt x="1457" y="485"/>
                  </a:cubicBezTo>
                  <a:cubicBezTo>
                    <a:pt x="1589" y="409"/>
                    <a:pt x="1664" y="271"/>
                    <a:pt x="1588" y="134"/>
                  </a:cubicBezTo>
                  <a:cubicBezTo>
                    <a:pt x="1547" y="62"/>
                    <a:pt x="1416" y="0"/>
                    <a:pt x="1327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2" name="Google Shape;73972;p67"/>
            <p:cNvSpPr/>
            <p:nvPr/>
          </p:nvSpPr>
          <p:spPr>
            <a:xfrm>
              <a:off x="4799000" y="1701575"/>
              <a:ext cx="52775" cy="61625"/>
            </a:xfrm>
            <a:custGeom>
              <a:avLst/>
              <a:gdLst/>
              <a:ahLst/>
              <a:cxnLst/>
              <a:rect l="l" t="t" r="r" b="b"/>
              <a:pathLst>
                <a:path w="2111" h="2465" extrusionOk="0">
                  <a:moveTo>
                    <a:pt x="1926" y="1"/>
                  </a:moveTo>
                  <a:cubicBezTo>
                    <a:pt x="1921" y="1"/>
                    <a:pt x="1917" y="1"/>
                    <a:pt x="1913" y="2"/>
                  </a:cubicBezTo>
                  <a:cubicBezTo>
                    <a:pt x="1089" y="215"/>
                    <a:pt x="455" y="663"/>
                    <a:pt x="110" y="1470"/>
                  </a:cubicBezTo>
                  <a:cubicBezTo>
                    <a:pt x="1" y="1732"/>
                    <a:pt x="73" y="1946"/>
                    <a:pt x="251" y="2147"/>
                  </a:cubicBezTo>
                  <a:cubicBezTo>
                    <a:pt x="447" y="2367"/>
                    <a:pt x="687" y="2464"/>
                    <a:pt x="971" y="2464"/>
                  </a:cubicBezTo>
                  <a:cubicBezTo>
                    <a:pt x="1020" y="2464"/>
                    <a:pt x="1070" y="2461"/>
                    <a:pt x="1122" y="2456"/>
                  </a:cubicBezTo>
                  <a:cubicBezTo>
                    <a:pt x="1172" y="2444"/>
                    <a:pt x="1242" y="2433"/>
                    <a:pt x="1310" y="2409"/>
                  </a:cubicBezTo>
                  <a:cubicBezTo>
                    <a:pt x="1428" y="2359"/>
                    <a:pt x="1445" y="2256"/>
                    <a:pt x="1393" y="2155"/>
                  </a:cubicBezTo>
                  <a:cubicBezTo>
                    <a:pt x="1363" y="2098"/>
                    <a:pt x="1297" y="2057"/>
                    <a:pt x="1243" y="2017"/>
                  </a:cubicBezTo>
                  <a:cubicBezTo>
                    <a:pt x="1062" y="1876"/>
                    <a:pt x="716" y="1869"/>
                    <a:pt x="752" y="1548"/>
                  </a:cubicBezTo>
                  <a:cubicBezTo>
                    <a:pt x="779" y="1296"/>
                    <a:pt x="1014" y="1138"/>
                    <a:pt x="1200" y="984"/>
                  </a:cubicBezTo>
                  <a:cubicBezTo>
                    <a:pt x="1361" y="850"/>
                    <a:pt x="1554" y="757"/>
                    <a:pt x="1730" y="642"/>
                  </a:cubicBezTo>
                  <a:cubicBezTo>
                    <a:pt x="1846" y="565"/>
                    <a:pt x="1980" y="500"/>
                    <a:pt x="2061" y="394"/>
                  </a:cubicBezTo>
                  <a:cubicBezTo>
                    <a:pt x="2111" y="330"/>
                    <a:pt x="2097" y="196"/>
                    <a:pt x="2075" y="102"/>
                  </a:cubicBezTo>
                  <a:cubicBezTo>
                    <a:pt x="2066" y="59"/>
                    <a:pt x="1976" y="1"/>
                    <a:pt x="1926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3" name="Google Shape;73973;p67"/>
            <p:cNvSpPr/>
            <p:nvPr/>
          </p:nvSpPr>
          <p:spPr>
            <a:xfrm>
              <a:off x="5238625" y="2050525"/>
              <a:ext cx="45750" cy="60975"/>
            </a:xfrm>
            <a:custGeom>
              <a:avLst/>
              <a:gdLst/>
              <a:ahLst/>
              <a:cxnLst/>
              <a:rect l="l" t="t" r="r" b="b"/>
              <a:pathLst>
                <a:path w="1830" h="2439" extrusionOk="0">
                  <a:moveTo>
                    <a:pt x="1241" y="1"/>
                  </a:moveTo>
                  <a:cubicBezTo>
                    <a:pt x="1170" y="1"/>
                    <a:pt x="1100" y="40"/>
                    <a:pt x="1045" y="90"/>
                  </a:cubicBezTo>
                  <a:cubicBezTo>
                    <a:pt x="841" y="281"/>
                    <a:pt x="626" y="473"/>
                    <a:pt x="478" y="705"/>
                  </a:cubicBezTo>
                  <a:cubicBezTo>
                    <a:pt x="0" y="1449"/>
                    <a:pt x="520" y="2399"/>
                    <a:pt x="1418" y="2438"/>
                  </a:cubicBezTo>
                  <a:cubicBezTo>
                    <a:pt x="1425" y="2438"/>
                    <a:pt x="1431" y="2438"/>
                    <a:pt x="1438" y="2438"/>
                  </a:cubicBezTo>
                  <a:cubicBezTo>
                    <a:pt x="1617" y="2438"/>
                    <a:pt x="1748" y="2326"/>
                    <a:pt x="1820" y="2161"/>
                  </a:cubicBezTo>
                  <a:cubicBezTo>
                    <a:pt x="1830" y="2046"/>
                    <a:pt x="1814" y="1936"/>
                    <a:pt x="1699" y="1895"/>
                  </a:cubicBezTo>
                  <a:cubicBezTo>
                    <a:pt x="1566" y="1848"/>
                    <a:pt x="1418" y="1851"/>
                    <a:pt x="1290" y="1798"/>
                  </a:cubicBezTo>
                  <a:cubicBezTo>
                    <a:pt x="887" y="1639"/>
                    <a:pt x="768" y="1331"/>
                    <a:pt x="982" y="963"/>
                  </a:cubicBezTo>
                  <a:cubicBezTo>
                    <a:pt x="1088" y="785"/>
                    <a:pt x="1240" y="637"/>
                    <a:pt x="1373" y="476"/>
                  </a:cubicBezTo>
                  <a:cubicBezTo>
                    <a:pt x="1471" y="358"/>
                    <a:pt x="1502" y="224"/>
                    <a:pt x="1408" y="96"/>
                  </a:cubicBezTo>
                  <a:cubicBezTo>
                    <a:pt x="1358" y="27"/>
                    <a:pt x="1299" y="1"/>
                    <a:pt x="1241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4" name="Google Shape;73974;p67"/>
            <p:cNvSpPr/>
            <p:nvPr/>
          </p:nvSpPr>
          <p:spPr>
            <a:xfrm>
              <a:off x="4776075" y="1873650"/>
              <a:ext cx="7925" cy="6975"/>
            </a:xfrm>
            <a:custGeom>
              <a:avLst/>
              <a:gdLst/>
              <a:ahLst/>
              <a:cxnLst/>
              <a:rect l="l" t="t" r="r" b="b"/>
              <a:pathLst>
                <a:path w="317" h="279" extrusionOk="0">
                  <a:moveTo>
                    <a:pt x="210" y="0"/>
                  </a:moveTo>
                  <a:cubicBezTo>
                    <a:pt x="126" y="0"/>
                    <a:pt x="62" y="65"/>
                    <a:pt x="0" y="135"/>
                  </a:cubicBezTo>
                  <a:cubicBezTo>
                    <a:pt x="47" y="185"/>
                    <a:pt x="94" y="232"/>
                    <a:pt x="143" y="279"/>
                  </a:cubicBezTo>
                  <a:cubicBezTo>
                    <a:pt x="249" y="226"/>
                    <a:pt x="299" y="139"/>
                    <a:pt x="299" y="22"/>
                  </a:cubicBezTo>
                  <a:lnTo>
                    <a:pt x="299" y="22"/>
                  </a:lnTo>
                  <a:cubicBezTo>
                    <a:pt x="305" y="25"/>
                    <a:pt x="311" y="28"/>
                    <a:pt x="316" y="31"/>
                  </a:cubicBezTo>
                  <a:lnTo>
                    <a:pt x="299" y="17"/>
                  </a:lnTo>
                  <a:lnTo>
                    <a:pt x="299" y="17"/>
                  </a:lnTo>
                  <a:cubicBezTo>
                    <a:pt x="299" y="19"/>
                    <a:pt x="299" y="20"/>
                    <a:pt x="299" y="22"/>
                  </a:cubicBezTo>
                  <a:lnTo>
                    <a:pt x="299" y="22"/>
                  </a:lnTo>
                  <a:cubicBezTo>
                    <a:pt x="267" y="7"/>
                    <a:pt x="238" y="0"/>
                    <a:pt x="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5" name="Google Shape;73975;p67"/>
            <p:cNvSpPr/>
            <p:nvPr/>
          </p:nvSpPr>
          <p:spPr>
            <a:xfrm>
              <a:off x="4783350" y="1871425"/>
              <a:ext cx="2325" cy="3000"/>
            </a:xfrm>
            <a:custGeom>
              <a:avLst/>
              <a:gdLst/>
              <a:ahLst/>
              <a:cxnLst/>
              <a:rect l="l" t="t" r="r" b="b"/>
              <a:pathLst>
                <a:path w="93" h="120" extrusionOk="0">
                  <a:moveTo>
                    <a:pt x="84" y="0"/>
                  </a:moveTo>
                  <a:cubicBezTo>
                    <a:pt x="23" y="4"/>
                    <a:pt x="1" y="39"/>
                    <a:pt x="19" y="101"/>
                  </a:cubicBezTo>
                  <a:lnTo>
                    <a:pt x="19" y="101"/>
                  </a:lnTo>
                  <a:cubicBezTo>
                    <a:pt x="42" y="88"/>
                    <a:pt x="67" y="76"/>
                    <a:pt x="84" y="57"/>
                  </a:cubicBezTo>
                  <a:cubicBezTo>
                    <a:pt x="92" y="47"/>
                    <a:pt x="84" y="20"/>
                    <a:pt x="84" y="0"/>
                  </a:cubicBezTo>
                  <a:close/>
                  <a:moveTo>
                    <a:pt x="19" y="101"/>
                  </a:moveTo>
                  <a:cubicBezTo>
                    <a:pt x="15" y="103"/>
                    <a:pt x="12" y="105"/>
                    <a:pt x="9" y="107"/>
                  </a:cubicBezTo>
                  <a:lnTo>
                    <a:pt x="9" y="107"/>
                  </a:lnTo>
                  <a:cubicBezTo>
                    <a:pt x="8" y="107"/>
                    <a:pt x="8" y="107"/>
                    <a:pt x="8" y="107"/>
                  </a:cubicBezTo>
                  <a:cubicBezTo>
                    <a:pt x="8" y="107"/>
                    <a:pt x="8" y="107"/>
                    <a:pt x="8" y="107"/>
                  </a:cubicBezTo>
                  <a:cubicBezTo>
                    <a:pt x="8" y="107"/>
                    <a:pt x="8" y="107"/>
                    <a:pt x="9" y="107"/>
                  </a:cubicBezTo>
                  <a:lnTo>
                    <a:pt x="9" y="107"/>
                  </a:lnTo>
                  <a:cubicBezTo>
                    <a:pt x="10" y="107"/>
                    <a:pt x="25" y="120"/>
                    <a:pt x="25" y="120"/>
                  </a:cubicBezTo>
                  <a:cubicBezTo>
                    <a:pt x="23" y="113"/>
                    <a:pt x="21" y="107"/>
                    <a:pt x="19" y="1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6" name="Google Shape;73976;p67"/>
            <p:cNvSpPr/>
            <p:nvPr/>
          </p:nvSpPr>
          <p:spPr>
            <a:xfrm>
              <a:off x="4452275" y="2857075"/>
              <a:ext cx="561625" cy="681975"/>
            </a:xfrm>
            <a:custGeom>
              <a:avLst/>
              <a:gdLst/>
              <a:ahLst/>
              <a:cxnLst/>
              <a:rect l="l" t="t" r="r" b="b"/>
              <a:pathLst>
                <a:path w="22465" h="27279" extrusionOk="0">
                  <a:moveTo>
                    <a:pt x="17244" y="0"/>
                  </a:moveTo>
                  <a:cubicBezTo>
                    <a:pt x="17174" y="0"/>
                    <a:pt x="17095" y="8"/>
                    <a:pt x="17007" y="24"/>
                  </a:cubicBezTo>
                  <a:cubicBezTo>
                    <a:pt x="16176" y="168"/>
                    <a:pt x="15350" y="336"/>
                    <a:pt x="14519" y="480"/>
                  </a:cubicBezTo>
                  <a:cubicBezTo>
                    <a:pt x="12650" y="802"/>
                    <a:pt x="10779" y="1128"/>
                    <a:pt x="8906" y="1426"/>
                  </a:cubicBezTo>
                  <a:cubicBezTo>
                    <a:pt x="7482" y="1651"/>
                    <a:pt x="6055" y="1842"/>
                    <a:pt x="4627" y="2041"/>
                  </a:cubicBezTo>
                  <a:cubicBezTo>
                    <a:pt x="3967" y="2134"/>
                    <a:pt x="3302" y="2218"/>
                    <a:pt x="2640" y="2296"/>
                  </a:cubicBezTo>
                  <a:cubicBezTo>
                    <a:pt x="1977" y="2376"/>
                    <a:pt x="1313" y="2447"/>
                    <a:pt x="649" y="2518"/>
                  </a:cubicBezTo>
                  <a:cubicBezTo>
                    <a:pt x="364" y="2548"/>
                    <a:pt x="202" y="2736"/>
                    <a:pt x="122" y="2974"/>
                  </a:cubicBezTo>
                  <a:cubicBezTo>
                    <a:pt x="56" y="3171"/>
                    <a:pt x="52" y="3388"/>
                    <a:pt x="39" y="3598"/>
                  </a:cubicBezTo>
                  <a:cubicBezTo>
                    <a:pt x="1" y="4271"/>
                    <a:pt x="206" y="4931"/>
                    <a:pt x="210" y="5593"/>
                  </a:cubicBezTo>
                  <a:cubicBezTo>
                    <a:pt x="217" y="6726"/>
                    <a:pt x="512" y="7830"/>
                    <a:pt x="484" y="8960"/>
                  </a:cubicBezTo>
                  <a:cubicBezTo>
                    <a:pt x="480" y="9099"/>
                    <a:pt x="528" y="9238"/>
                    <a:pt x="544" y="9377"/>
                  </a:cubicBezTo>
                  <a:cubicBezTo>
                    <a:pt x="656" y="10319"/>
                    <a:pt x="780" y="11259"/>
                    <a:pt x="873" y="12204"/>
                  </a:cubicBezTo>
                  <a:cubicBezTo>
                    <a:pt x="973" y="13219"/>
                    <a:pt x="975" y="14249"/>
                    <a:pt x="1151" y="15249"/>
                  </a:cubicBezTo>
                  <a:cubicBezTo>
                    <a:pt x="1286" y="16020"/>
                    <a:pt x="1267" y="16793"/>
                    <a:pt x="1364" y="17561"/>
                  </a:cubicBezTo>
                  <a:cubicBezTo>
                    <a:pt x="1493" y="18570"/>
                    <a:pt x="1645" y="19582"/>
                    <a:pt x="1712" y="20597"/>
                  </a:cubicBezTo>
                  <a:cubicBezTo>
                    <a:pt x="1803" y="21935"/>
                    <a:pt x="2077" y="23243"/>
                    <a:pt x="2232" y="24571"/>
                  </a:cubicBezTo>
                  <a:cubicBezTo>
                    <a:pt x="2293" y="25091"/>
                    <a:pt x="2436" y="25607"/>
                    <a:pt x="2585" y="26111"/>
                  </a:cubicBezTo>
                  <a:cubicBezTo>
                    <a:pt x="2751" y="26673"/>
                    <a:pt x="3155" y="26993"/>
                    <a:pt x="3739" y="27046"/>
                  </a:cubicBezTo>
                  <a:cubicBezTo>
                    <a:pt x="4580" y="27123"/>
                    <a:pt x="5421" y="27208"/>
                    <a:pt x="6263" y="27237"/>
                  </a:cubicBezTo>
                  <a:cubicBezTo>
                    <a:pt x="6650" y="27249"/>
                    <a:pt x="7038" y="27253"/>
                    <a:pt x="7426" y="27253"/>
                  </a:cubicBezTo>
                  <a:cubicBezTo>
                    <a:pt x="8026" y="27253"/>
                    <a:pt x="8626" y="27244"/>
                    <a:pt x="9226" y="27244"/>
                  </a:cubicBezTo>
                  <a:lnTo>
                    <a:pt x="9226" y="27267"/>
                  </a:lnTo>
                  <a:cubicBezTo>
                    <a:pt x="9732" y="27267"/>
                    <a:pt x="10238" y="27256"/>
                    <a:pt x="10744" y="27256"/>
                  </a:cubicBezTo>
                  <a:cubicBezTo>
                    <a:pt x="11050" y="27256"/>
                    <a:pt x="11356" y="27260"/>
                    <a:pt x="11661" y="27273"/>
                  </a:cubicBezTo>
                  <a:cubicBezTo>
                    <a:pt x="11768" y="27277"/>
                    <a:pt x="11875" y="27279"/>
                    <a:pt x="11982" y="27279"/>
                  </a:cubicBezTo>
                  <a:cubicBezTo>
                    <a:pt x="13041" y="27279"/>
                    <a:pt x="14084" y="27087"/>
                    <a:pt x="15132" y="26986"/>
                  </a:cubicBezTo>
                  <a:cubicBezTo>
                    <a:pt x="16317" y="26869"/>
                    <a:pt x="17492" y="26609"/>
                    <a:pt x="18660" y="26356"/>
                  </a:cubicBezTo>
                  <a:cubicBezTo>
                    <a:pt x="19760" y="26120"/>
                    <a:pt x="20845" y="25818"/>
                    <a:pt x="21934" y="25533"/>
                  </a:cubicBezTo>
                  <a:cubicBezTo>
                    <a:pt x="22393" y="25413"/>
                    <a:pt x="22464" y="25259"/>
                    <a:pt x="22367" y="24756"/>
                  </a:cubicBezTo>
                  <a:cubicBezTo>
                    <a:pt x="22125" y="23514"/>
                    <a:pt x="20603" y="15289"/>
                    <a:pt x="20070" y="12419"/>
                  </a:cubicBezTo>
                  <a:cubicBezTo>
                    <a:pt x="19603" y="9896"/>
                    <a:pt x="19119" y="7377"/>
                    <a:pt x="18636" y="4856"/>
                  </a:cubicBezTo>
                  <a:cubicBezTo>
                    <a:pt x="18365" y="3442"/>
                    <a:pt x="18093" y="2025"/>
                    <a:pt x="17805" y="613"/>
                  </a:cubicBezTo>
                  <a:cubicBezTo>
                    <a:pt x="17715" y="171"/>
                    <a:pt x="17566" y="0"/>
                    <a:pt x="172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7" name="Google Shape;73977;p67"/>
            <p:cNvSpPr/>
            <p:nvPr/>
          </p:nvSpPr>
          <p:spPr>
            <a:xfrm>
              <a:off x="4541550" y="2937775"/>
              <a:ext cx="306450" cy="197950"/>
            </a:xfrm>
            <a:custGeom>
              <a:avLst/>
              <a:gdLst/>
              <a:ahLst/>
              <a:cxnLst/>
              <a:rect l="l" t="t" r="r" b="b"/>
              <a:pathLst>
                <a:path w="12258" h="7918" extrusionOk="0">
                  <a:moveTo>
                    <a:pt x="9350" y="1513"/>
                  </a:moveTo>
                  <a:cubicBezTo>
                    <a:pt x="9441" y="1513"/>
                    <a:pt x="9528" y="1532"/>
                    <a:pt x="9602" y="1599"/>
                  </a:cubicBezTo>
                  <a:cubicBezTo>
                    <a:pt x="9652" y="1643"/>
                    <a:pt x="9705" y="1705"/>
                    <a:pt x="9712" y="1767"/>
                  </a:cubicBezTo>
                  <a:cubicBezTo>
                    <a:pt x="9722" y="1825"/>
                    <a:pt x="9693" y="1912"/>
                    <a:pt x="9648" y="1950"/>
                  </a:cubicBezTo>
                  <a:cubicBezTo>
                    <a:pt x="9458" y="2123"/>
                    <a:pt x="9210" y="2161"/>
                    <a:pt x="8967" y="2191"/>
                  </a:cubicBezTo>
                  <a:cubicBezTo>
                    <a:pt x="7089" y="2425"/>
                    <a:pt x="5209" y="2651"/>
                    <a:pt x="3333" y="2887"/>
                  </a:cubicBezTo>
                  <a:cubicBezTo>
                    <a:pt x="2777" y="2956"/>
                    <a:pt x="2224" y="3052"/>
                    <a:pt x="1710" y="3129"/>
                  </a:cubicBezTo>
                  <a:cubicBezTo>
                    <a:pt x="1563" y="3102"/>
                    <a:pt x="1456" y="3096"/>
                    <a:pt x="1358" y="3056"/>
                  </a:cubicBezTo>
                  <a:cubicBezTo>
                    <a:pt x="1310" y="3035"/>
                    <a:pt x="1260" y="2958"/>
                    <a:pt x="1254" y="2902"/>
                  </a:cubicBezTo>
                  <a:cubicBezTo>
                    <a:pt x="1247" y="2844"/>
                    <a:pt x="1277" y="2744"/>
                    <a:pt x="1320" y="2724"/>
                  </a:cubicBezTo>
                  <a:cubicBezTo>
                    <a:pt x="1511" y="2639"/>
                    <a:pt x="1704" y="2543"/>
                    <a:pt x="1908" y="2512"/>
                  </a:cubicBezTo>
                  <a:cubicBezTo>
                    <a:pt x="3468" y="2281"/>
                    <a:pt x="5030" y="2059"/>
                    <a:pt x="6594" y="1845"/>
                  </a:cubicBezTo>
                  <a:cubicBezTo>
                    <a:pt x="7461" y="1727"/>
                    <a:pt x="8334" y="1628"/>
                    <a:pt x="9203" y="1524"/>
                  </a:cubicBezTo>
                  <a:cubicBezTo>
                    <a:pt x="9252" y="1518"/>
                    <a:pt x="9301" y="1513"/>
                    <a:pt x="9350" y="1513"/>
                  </a:cubicBezTo>
                  <a:close/>
                  <a:moveTo>
                    <a:pt x="9497" y="3095"/>
                  </a:moveTo>
                  <a:cubicBezTo>
                    <a:pt x="9564" y="3107"/>
                    <a:pt x="9672" y="3115"/>
                    <a:pt x="9766" y="3152"/>
                  </a:cubicBezTo>
                  <a:cubicBezTo>
                    <a:pt x="9823" y="3174"/>
                    <a:pt x="9873" y="3238"/>
                    <a:pt x="9900" y="3297"/>
                  </a:cubicBezTo>
                  <a:cubicBezTo>
                    <a:pt x="9951" y="3409"/>
                    <a:pt x="9893" y="3513"/>
                    <a:pt x="9803" y="3565"/>
                  </a:cubicBezTo>
                  <a:cubicBezTo>
                    <a:pt x="9683" y="3632"/>
                    <a:pt x="9551" y="3692"/>
                    <a:pt x="9417" y="3710"/>
                  </a:cubicBezTo>
                  <a:cubicBezTo>
                    <a:pt x="8441" y="3851"/>
                    <a:pt x="7463" y="3978"/>
                    <a:pt x="6487" y="4116"/>
                  </a:cubicBezTo>
                  <a:cubicBezTo>
                    <a:pt x="5093" y="4314"/>
                    <a:pt x="3699" y="4521"/>
                    <a:pt x="2306" y="4717"/>
                  </a:cubicBezTo>
                  <a:cubicBezTo>
                    <a:pt x="2074" y="4749"/>
                    <a:pt x="1838" y="4763"/>
                    <a:pt x="1604" y="4763"/>
                  </a:cubicBezTo>
                  <a:cubicBezTo>
                    <a:pt x="1593" y="4763"/>
                    <a:pt x="1582" y="4763"/>
                    <a:pt x="1570" y="4763"/>
                  </a:cubicBezTo>
                  <a:cubicBezTo>
                    <a:pt x="1475" y="4762"/>
                    <a:pt x="1368" y="4703"/>
                    <a:pt x="1375" y="4565"/>
                  </a:cubicBezTo>
                  <a:cubicBezTo>
                    <a:pt x="1381" y="4455"/>
                    <a:pt x="1434" y="4377"/>
                    <a:pt x="1532" y="4318"/>
                  </a:cubicBezTo>
                  <a:cubicBezTo>
                    <a:pt x="1817" y="4147"/>
                    <a:pt x="2145" y="4170"/>
                    <a:pt x="2454" y="4106"/>
                  </a:cubicBezTo>
                  <a:cubicBezTo>
                    <a:pt x="4665" y="3650"/>
                    <a:pt x="6913" y="3455"/>
                    <a:pt x="9143" y="3120"/>
                  </a:cubicBezTo>
                  <a:cubicBezTo>
                    <a:pt x="9247" y="3103"/>
                    <a:pt x="9354" y="3103"/>
                    <a:pt x="9497" y="3095"/>
                  </a:cubicBezTo>
                  <a:close/>
                  <a:moveTo>
                    <a:pt x="10042" y="4845"/>
                  </a:moveTo>
                  <a:cubicBezTo>
                    <a:pt x="10096" y="4845"/>
                    <a:pt x="10148" y="4851"/>
                    <a:pt x="10193" y="4870"/>
                  </a:cubicBezTo>
                  <a:cubicBezTo>
                    <a:pt x="10279" y="4905"/>
                    <a:pt x="10369" y="4994"/>
                    <a:pt x="10401" y="5079"/>
                  </a:cubicBezTo>
                  <a:cubicBezTo>
                    <a:pt x="10440" y="5172"/>
                    <a:pt x="10414" y="5304"/>
                    <a:pt x="10299" y="5343"/>
                  </a:cubicBezTo>
                  <a:cubicBezTo>
                    <a:pt x="10034" y="5430"/>
                    <a:pt x="9764" y="5528"/>
                    <a:pt x="9489" y="5565"/>
                  </a:cubicBezTo>
                  <a:cubicBezTo>
                    <a:pt x="7745" y="5807"/>
                    <a:pt x="6003" y="6035"/>
                    <a:pt x="4259" y="6266"/>
                  </a:cubicBezTo>
                  <a:cubicBezTo>
                    <a:pt x="3596" y="6356"/>
                    <a:pt x="2934" y="6441"/>
                    <a:pt x="2271" y="6530"/>
                  </a:cubicBezTo>
                  <a:cubicBezTo>
                    <a:pt x="2166" y="6544"/>
                    <a:pt x="2063" y="6563"/>
                    <a:pt x="1968" y="6577"/>
                  </a:cubicBezTo>
                  <a:cubicBezTo>
                    <a:pt x="1894" y="6544"/>
                    <a:pt x="1821" y="6528"/>
                    <a:pt x="1773" y="6484"/>
                  </a:cubicBezTo>
                  <a:cubicBezTo>
                    <a:pt x="1724" y="6441"/>
                    <a:pt x="1674" y="6370"/>
                    <a:pt x="1673" y="6312"/>
                  </a:cubicBezTo>
                  <a:cubicBezTo>
                    <a:pt x="1672" y="6252"/>
                    <a:pt x="1714" y="6152"/>
                    <a:pt x="1760" y="6136"/>
                  </a:cubicBezTo>
                  <a:cubicBezTo>
                    <a:pt x="2024" y="6050"/>
                    <a:pt x="2291" y="5951"/>
                    <a:pt x="2565" y="5910"/>
                  </a:cubicBezTo>
                  <a:cubicBezTo>
                    <a:pt x="5003" y="5552"/>
                    <a:pt x="7442" y="5205"/>
                    <a:pt x="9881" y="4858"/>
                  </a:cubicBezTo>
                  <a:cubicBezTo>
                    <a:pt x="9933" y="4851"/>
                    <a:pt x="9988" y="4845"/>
                    <a:pt x="10042" y="4845"/>
                  </a:cubicBezTo>
                  <a:close/>
                  <a:moveTo>
                    <a:pt x="10804" y="1"/>
                  </a:moveTo>
                  <a:cubicBezTo>
                    <a:pt x="10778" y="1"/>
                    <a:pt x="10750" y="3"/>
                    <a:pt x="10722" y="7"/>
                  </a:cubicBezTo>
                  <a:cubicBezTo>
                    <a:pt x="9819" y="140"/>
                    <a:pt x="8917" y="274"/>
                    <a:pt x="8015" y="409"/>
                  </a:cubicBezTo>
                  <a:cubicBezTo>
                    <a:pt x="6767" y="597"/>
                    <a:pt x="5514" y="775"/>
                    <a:pt x="4269" y="983"/>
                  </a:cubicBezTo>
                  <a:cubicBezTo>
                    <a:pt x="3128" y="1173"/>
                    <a:pt x="1988" y="1378"/>
                    <a:pt x="854" y="1611"/>
                  </a:cubicBezTo>
                  <a:cubicBezTo>
                    <a:pt x="234" y="1737"/>
                    <a:pt x="0" y="2074"/>
                    <a:pt x="136" y="2674"/>
                  </a:cubicBezTo>
                  <a:cubicBezTo>
                    <a:pt x="254" y="3199"/>
                    <a:pt x="227" y="3726"/>
                    <a:pt x="285" y="4247"/>
                  </a:cubicBezTo>
                  <a:cubicBezTo>
                    <a:pt x="399" y="5257"/>
                    <a:pt x="526" y="6266"/>
                    <a:pt x="690" y="7271"/>
                  </a:cubicBezTo>
                  <a:cubicBezTo>
                    <a:pt x="769" y="7755"/>
                    <a:pt x="909" y="7918"/>
                    <a:pt x="1255" y="7918"/>
                  </a:cubicBezTo>
                  <a:cubicBezTo>
                    <a:pt x="1341" y="7918"/>
                    <a:pt x="1439" y="7908"/>
                    <a:pt x="1552" y="7890"/>
                  </a:cubicBezTo>
                  <a:cubicBezTo>
                    <a:pt x="2800" y="7698"/>
                    <a:pt x="4047" y="7501"/>
                    <a:pt x="5298" y="7325"/>
                  </a:cubicBezTo>
                  <a:cubicBezTo>
                    <a:pt x="7415" y="7027"/>
                    <a:pt x="9538" y="6743"/>
                    <a:pt x="11657" y="6451"/>
                  </a:cubicBezTo>
                  <a:cubicBezTo>
                    <a:pt x="12159" y="6383"/>
                    <a:pt x="12258" y="6256"/>
                    <a:pt x="12191" y="5772"/>
                  </a:cubicBezTo>
                  <a:cubicBezTo>
                    <a:pt x="12178" y="5671"/>
                    <a:pt x="12159" y="5571"/>
                    <a:pt x="12154" y="5550"/>
                  </a:cubicBezTo>
                  <a:lnTo>
                    <a:pt x="12154" y="5550"/>
                  </a:lnTo>
                  <a:cubicBezTo>
                    <a:pt x="12022" y="3836"/>
                    <a:pt x="11682" y="2365"/>
                    <a:pt x="11456" y="879"/>
                  </a:cubicBezTo>
                  <a:cubicBezTo>
                    <a:pt x="11426" y="675"/>
                    <a:pt x="11335" y="474"/>
                    <a:pt x="11239" y="289"/>
                  </a:cubicBezTo>
                  <a:cubicBezTo>
                    <a:pt x="11148" y="117"/>
                    <a:pt x="11004" y="1"/>
                    <a:pt x="108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8" name="Google Shape;73978;p67"/>
            <p:cNvSpPr/>
            <p:nvPr/>
          </p:nvSpPr>
          <p:spPr>
            <a:xfrm>
              <a:off x="4583325" y="3058900"/>
              <a:ext cx="219225" cy="43300"/>
            </a:xfrm>
            <a:custGeom>
              <a:avLst/>
              <a:gdLst/>
              <a:ahLst/>
              <a:cxnLst/>
              <a:rect l="l" t="t" r="r" b="b"/>
              <a:pathLst>
                <a:path w="8769" h="1732" extrusionOk="0">
                  <a:moveTo>
                    <a:pt x="8369" y="0"/>
                  </a:moveTo>
                  <a:cubicBezTo>
                    <a:pt x="8316" y="0"/>
                    <a:pt x="8261" y="6"/>
                    <a:pt x="8210" y="13"/>
                  </a:cubicBezTo>
                  <a:cubicBezTo>
                    <a:pt x="5771" y="360"/>
                    <a:pt x="3332" y="707"/>
                    <a:pt x="894" y="1065"/>
                  </a:cubicBezTo>
                  <a:cubicBezTo>
                    <a:pt x="620" y="1105"/>
                    <a:pt x="354" y="1203"/>
                    <a:pt x="89" y="1291"/>
                  </a:cubicBezTo>
                  <a:cubicBezTo>
                    <a:pt x="43" y="1306"/>
                    <a:pt x="1" y="1407"/>
                    <a:pt x="2" y="1467"/>
                  </a:cubicBezTo>
                  <a:cubicBezTo>
                    <a:pt x="3" y="1527"/>
                    <a:pt x="53" y="1596"/>
                    <a:pt x="102" y="1639"/>
                  </a:cubicBezTo>
                  <a:cubicBezTo>
                    <a:pt x="152" y="1683"/>
                    <a:pt x="224" y="1699"/>
                    <a:pt x="297" y="1732"/>
                  </a:cubicBezTo>
                  <a:cubicBezTo>
                    <a:pt x="392" y="1718"/>
                    <a:pt x="495" y="1699"/>
                    <a:pt x="600" y="1685"/>
                  </a:cubicBezTo>
                  <a:cubicBezTo>
                    <a:pt x="1263" y="1596"/>
                    <a:pt x="1925" y="1511"/>
                    <a:pt x="2588" y="1421"/>
                  </a:cubicBezTo>
                  <a:cubicBezTo>
                    <a:pt x="4332" y="1190"/>
                    <a:pt x="6077" y="962"/>
                    <a:pt x="7818" y="720"/>
                  </a:cubicBezTo>
                  <a:cubicBezTo>
                    <a:pt x="8093" y="680"/>
                    <a:pt x="8363" y="585"/>
                    <a:pt x="8628" y="498"/>
                  </a:cubicBezTo>
                  <a:cubicBezTo>
                    <a:pt x="8742" y="459"/>
                    <a:pt x="8769" y="327"/>
                    <a:pt x="8730" y="234"/>
                  </a:cubicBezTo>
                  <a:cubicBezTo>
                    <a:pt x="8696" y="149"/>
                    <a:pt x="8608" y="59"/>
                    <a:pt x="8522" y="25"/>
                  </a:cubicBezTo>
                  <a:cubicBezTo>
                    <a:pt x="8476" y="7"/>
                    <a:pt x="8423" y="0"/>
                    <a:pt x="83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9" name="Google Shape;73979;p67"/>
            <p:cNvSpPr/>
            <p:nvPr/>
          </p:nvSpPr>
          <p:spPr>
            <a:xfrm>
              <a:off x="4572850" y="2975625"/>
              <a:ext cx="211800" cy="40375"/>
            </a:xfrm>
            <a:custGeom>
              <a:avLst/>
              <a:gdLst/>
              <a:ahLst/>
              <a:cxnLst/>
              <a:rect l="l" t="t" r="r" b="b"/>
              <a:pathLst>
                <a:path w="8472" h="1615" extrusionOk="0">
                  <a:moveTo>
                    <a:pt x="8101" y="0"/>
                  </a:moveTo>
                  <a:cubicBezTo>
                    <a:pt x="8053" y="0"/>
                    <a:pt x="8004" y="5"/>
                    <a:pt x="7955" y="12"/>
                  </a:cubicBezTo>
                  <a:cubicBezTo>
                    <a:pt x="7086" y="116"/>
                    <a:pt x="6213" y="213"/>
                    <a:pt x="5345" y="332"/>
                  </a:cubicBezTo>
                  <a:cubicBezTo>
                    <a:pt x="3782" y="546"/>
                    <a:pt x="2221" y="768"/>
                    <a:pt x="660" y="1001"/>
                  </a:cubicBezTo>
                  <a:cubicBezTo>
                    <a:pt x="457" y="1031"/>
                    <a:pt x="263" y="1126"/>
                    <a:pt x="72" y="1212"/>
                  </a:cubicBezTo>
                  <a:cubicBezTo>
                    <a:pt x="29" y="1230"/>
                    <a:pt x="1" y="1331"/>
                    <a:pt x="6" y="1390"/>
                  </a:cubicBezTo>
                  <a:cubicBezTo>
                    <a:pt x="11" y="1445"/>
                    <a:pt x="59" y="1524"/>
                    <a:pt x="109" y="1544"/>
                  </a:cubicBezTo>
                  <a:cubicBezTo>
                    <a:pt x="204" y="1582"/>
                    <a:pt x="311" y="1588"/>
                    <a:pt x="458" y="1615"/>
                  </a:cubicBezTo>
                  <a:cubicBezTo>
                    <a:pt x="974" y="1538"/>
                    <a:pt x="1525" y="1442"/>
                    <a:pt x="2085" y="1374"/>
                  </a:cubicBezTo>
                  <a:cubicBezTo>
                    <a:pt x="3962" y="1137"/>
                    <a:pt x="5841" y="912"/>
                    <a:pt x="7717" y="679"/>
                  </a:cubicBezTo>
                  <a:cubicBezTo>
                    <a:pt x="7960" y="649"/>
                    <a:pt x="8208" y="612"/>
                    <a:pt x="8400" y="439"/>
                  </a:cubicBezTo>
                  <a:cubicBezTo>
                    <a:pt x="8443" y="399"/>
                    <a:pt x="8471" y="313"/>
                    <a:pt x="8464" y="254"/>
                  </a:cubicBezTo>
                  <a:cubicBezTo>
                    <a:pt x="8455" y="193"/>
                    <a:pt x="8401" y="132"/>
                    <a:pt x="8354" y="86"/>
                  </a:cubicBezTo>
                  <a:cubicBezTo>
                    <a:pt x="8280" y="19"/>
                    <a:pt x="8192" y="0"/>
                    <a:pt x="81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0" name="Google Shape;73980;p67"/>
            <p:cNvSpPr/>
            <p:nvPr/>
          </p:nvSpPr>
          <p:spPr>
            <a:xfrm>
              <a:off x="4575700" y="3015125"/>
              <a:ext cx="214650" cy="41750"/>
            </a:xfrm>
            <a:custGeom>
              <a:avLst/>
              <a:gdLst/>
              <a:ahLst/>
              <a:cxnLst/>
              <a:rect l="l" t="t" r="r" b="b"/>
              <a:pathLst>
                <a:path w="8586" h="1670" extrusionOk="0">
                  <a:moveTo>
                    <a:pt x="8131" y="1"/>
                  </a:moveTo>
                  <a:cubicBezTo>
                    <a:pt x="7987" y="12"/>
                    <a:pt x="7880" y="9"/>
                    <a:pt x="7777" y="26"/>
                  </a:cubicBezTo>
                  <a:cubicBezTo>
                    <a:pt x="5547" y="358"/>
                    <a:pt x="3298" y="555"/>
                    <a:pt x="1088" y="1012"/>
                  </a:cubicBezTo>
                  <a:cubicBezTo>
                    <a:pt x="779" y="1076"/>
                    <a:pt x="451" y="1055"/>
                    <a:pt x="166" y="1224"/>
                  </a:cubicBezTo>
                  <a:cubicBezTo>
                    <a:pt x="69" y="1283"/>
                    <a:pt x="16" y="1361"/>
                    <a:pt x="9" y="1472"/>
                  </a:cubicBezTo>
                  <a:cubicBezTo>
                    <a:pt x="1" y="1609"/>
                    <a:pt x="109" y="1669"/>
                    <a:pt x="204" y="1669"/>
                  </a:cubicBezTo>
                  <a:cubicBezTo>
                    <a:pt x="216" y="1669"/>
                    <a:pt x="227" y="1669"/>
                    <a:pt x="238" y="1669"/>
                  </a:cubicBezTo>
                  <a:cubicBezTo>
                    <a:pt x="472" y="1669"/>
                    <a:pt x="708" y="1655"/>
                    <a:pt x="940" y="1623"/>
                  </a:cubicBezTo>
                  <a:cubicBezTo>
                    <a:pt x="2335" y="1427"/>
                    <a:pt x="3727" y="1220"/>
                    <a:pt x="5121" y="1024"/>
                  </a:cubicBezTo>
                  <a:cubicBezTo>
                    <a:pt x="6097" y="885"/>
                    <a:pt x="7075" y="757"/>
                    <a:pt x="8051" y="618"/>
                  </a:cubicBezTo>
                  <a:cubicBezTo>
                    <a:pt x="8185" y="598"/>
                    <a:pt x="8320" y="539"/>
                    <a:pt x="8437" y="471"/>
                  </a:cubicBezTo>
                  <a:cubicBezTo>
                    <a:pt x="8527" y="419"/>
                    <a:pt x="8585" y="315"/>
                    <a:pt x="8534" y="204"/>
                  </a:cubicBezTo>
                  <a:cubicBezTo>
                    <a:pt x="8507" y="144"/>
                    <a:pt x="8455" y="80"/>
                    <a:pt x="8400" y="58"/>
                  </a:cubicBezTo>
                  <a:cubicBezTo>
                    <a:pt x="8306" y="21"/>
                    <a:pt x="8199" y="13"/>
                    <a:pt x="81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71452;p42">
            <a:extLst>
              <a:ext uri="{FF2B5EF4-FFF2-40B4-BE49-F238E27FC236}">
                <a16:creationId xmlns:a16="http://schemas.microsoft.com/office/drawing/2014/main" id="{82109B6D-E0EE-454B-A504-5EC42E76593D}"/>
              </a:ext>
            </a:extLst>
          </p:cNvPr>
          <p:cNvSpPr txBox="1">
            <a:spLocks/>
          </p:cNvSpPr>
          <p:nvPr/>
        </p:nvSpPr>
        <p:spPr>
          <a:xfrm>
            <a:off x="413274" y="364454"/>
            <a:ext cx="4794778" cy="945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Kirang Haerang"/>
              <a:buNone/>
              <a:defRPr sz="2800" b="0" i="0" u="none" strike="noStrike" cap="none">
                <a:solidFill>
                  <a:schemeClr val="lt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9pPr>
          </a:lstStyle>
          <a:p>
            <a:pPr algn="ctr"/>
            <a:r>
              <a:rPr lang="en-US" sz="3200" b="1" dirty="0">
                <a:solidFill>
                  <a:schemeClr val="bg1"/>
                </a:solidFill>
              </a:rPr>
              <a:t>CATEGORICAL VARIABLES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89" name="Google Shape;72067;p47">
            <a:extLst>
              <a:ext uri="{FF2B5EF4-FFF2-40B4-BE49-F238E27FC236}">
                <a16:creationId xmlns:a16="http://schemas.microsoft.com/office/drawing/2014/main" id="{AA06887E-210F-4DF4-809E-DBC76F6F3F41}"/>
              </a:ext>
            </a:extLst>
          </p:cNvPr>
          <p:cNvSpPr/>
          <p:nvPr/>
        </p:nvSpPr>
        <p:spPr>
          <a:xfrm>
            <a:off x="7965551" y="729283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72067;p47">
            <a:extLst>
              <a:ext uri="{FF2B5EF4-FFF2-40B4-BE49-F238E27FC236}">
                <a16:creationId xmlns:a16="http://schemas.microsoft.com/office/drawing/2014/main" id="{F5EFFC3D-DB98-4BE6-B66A-69AD6F5D29FD}"/>
              </a:ext>
            </a:extLst>
          </p:cNvPr>
          <p:cNvSpPr/>
          <p:nvPr/>
        </p:nvSpPr>
        <p:spPr>
          <a:xfrm>
            <a:off x="7226648" y="457880"/>
            <a:ext cx="243308" cy="216707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91" name="Picture 2">
            <a:extLst>
              <a:ext uri="{FF2B5EF4-FFF2-40B4-BE49-F238E27FC236}">
                <a16:creationId xmlns:a16="http://schemas.microsoft.com/office/drawing/2014/main" id="{940F11E0-EC29-453E-96BD-3E2FCF879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399" y="2104351"/>
            <a:ext cx="3775058" cy="1329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2" name="Google Shape;74533;p69">
            <a:extLst>
              <a:ext uri="{FF2B5EF4-FFF2-40B4-BE49-F238E27FC236}">
                <a16:creationId xmlns:a16="http://schemas.microsoft.com/office/drawing/2014/main" id="{F91E7A1B-A62C-457A-83EE-3B8E33F55FB4}"/>
              </a:ext>
            </a:extLst>
          </p:cNvPr>
          <p:cNvGrpSpPr/>
          <p:nvPr/>
        </p:nvGrpSpPr>
        <p:grpSpPr>
          <a:xfrm>
            <a:off x="5208052" y="560993"/>
            <a:ext cx="552103" cy="552103"/>
            <a:chOff x="6264128" y="4043237"/>
            <a:chExt cx="552103" cy="552103"/>
          </a:xfrm>
        </p:grpSpPr>
        <p:sp>
          <p:nvSpPr>
            <p:cNvPr id="193" name="Google Shape;74534;p69">
              <a:extLst>
                <a:ext uri="{FF2B5EF4-FFF2-40B4-BE49-F238E27FC236}">
                  <a16:creationId xmlns:a16="http://schemas.microsoft.com/office/drawing/2014/main" id="{9E596443-5937-4A60-B0B0-2D9398983AB2}"/>
                </a:ext>
              </a:extLst>
            </p:cNvPr>
            <p:cNvSpPr/>
            <p:nvPr/>
          </p:nvSpPr>
          <p:spPr>
            <a:xfrm>
              <a:off x="6744538" y="4156905"/>
              <a:ext cx="48728" cy="324769"/>
            </a:xfrm>
            <a:custGeom>
              <a:avLst/>
              <a:gdLst/>
              <a:ahLst/>
              <a:cxnLst/>
              <a:rect l="l" t="t" r="r" b="b"/>
              <a:pathLst>
                <a:path w="2319" h="15456" extrusionOk="0">
                  <a:moveTo>
                    <a:pt x="0" y="0"/>
                  </a:moveTo>
                  <a:lnTo>
                    <a:pt x="0" y="15455"/>
                  </a:lnTo>
                  <a:lnTo>
                    <a:pt x="772" y="15455"/>
                  </a:lnTo>
                  <a:lnTo>
                    <a:pt x="772" y="11592"/>
                  </a:lnTo>
                  <a:lnTo>
                    <a:pt x="2318" y="11592"/>
                  </a:lnTo>
                  <a:lnTo>
                    <a:pt x="2318" y="10045"/>
                  </a:lnTo>
                  <a:lnTo>
                    <a:pt x="772" y="10045"/>
                  </a:lnTo>
                  <a:lnTo>
                    <a:pt x="772" y="8499"/>
                  </a:lnTo>
                  <a:lnTo>
                    <a:pt x="2318" y="8499"/>
                  </a:lnTo>
                  <a:lnTo>
                    <a:pt x="2318" y="6953"/>
                  </a:lnTo>
                  <a:lnTo>
                    <a:pt x="772" y="6953"/>
                  </a:lnTo>
                  <a:lnTo>
                    <a:pt x="772" y="5407"/>
                  </a:lnTo>
                  <a:lnTo>
                    <a:pt x="2318" y="5407"/>
                  </a:lnTo>
                  <a:lnTo>
                    <a:pt x="2318" y="3864"/>
                  </a:lnTo>
                  <a:lnTo>
                    <a:pt x="772" y="3864"/>
                  </a:lnTo>
                  <a:lnTo>
                    <a:pt x="7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" name="Google Shape;74535;p69">
              <a:extLst>
                <a:ext uri="{FF2B5EF4-FFF2-40B4-BE49-F238E27FC236}">
                  <a16:creationId xmlns:a16="http://schemas.microsoft.com/office/drawing/2014/main" id="{39658E46-56AF-4F4B-9541-A97DAE7EB6BC}"/>
                </a:ext>
              </a:extLst>
            </p:cNvPr>
            <p:cNvGrpSpPr/>
            <p:nvPr/>
          </p:nvGrpSpPr>
          <p:grpSpPr>
            <a:xfrm>
              <a:off x="6264128" y="4043237"/>
              <a:ext cx="552103" cy="552103"/>
              <a:chOff x="4392150" y="3968975"/>
              <a:chExt cx="656875" cy="656875"/>
            </a:xfrm>
          </p:grpSpPr>
          <p:sp>
            <p:nvSpPr>
              <p:cNvPr id="195" name="Google Shape;74536;p69">
                <a:extLst>
                  <a:ext uri="{FF2B5EF4-FFF2-40B4-BE49-F238E27FC236}">
                    <a16:creationId xmlns:a16="http://schemas.microsoft.com/office/drawing/2014/main" id="{A62A9CA6-8F0F-46E0-BD6D-CB9FECB15385}"/>
                  </a:ext>
                </a:extLst>
              </p:cNvPr>
              <p:cNvSpPr/>
              <p:nvPr/>
            </p:nvSpPr>
            <p:spPr>
              <a:xfrm>
                <a:off x="4527325" y="3988300"/>
                <a:ext cx="206125" cy="115975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4639" extrusionOk="0">
                    <a:moveTo>
                      <a:pt x="3864" y="0"/>
                    </a:moveTo>
                    <a:lnTo>
                      <a:pt x="3864" y="1546"/>
                    </a:lnTo>
                    <a:lnTo>
                      <a:pt x="1" y="1546"/>
                    </a:lnTo>
                    <a:lnTo>
                      <a:pt x="1" y="3092"/>
                    </a:lnTo>
                    <a:lnTo>
                      <a:pt x="3864" y="3092"/>
                    </a:lnTo>
                    <a:lnTo>
                      <a:pt x="3864" y="4638"/>
                    </a:lnTo>
                    <a:lnTo>
                      <a:pt x="5410" y="4638"/>
                    </a:lnTo>
                    <a:lnTo>
                      <a:pt x="5410" y="3092"/>
                    </a:lnTo>
                    <a:lnTo>
                      <a:pt x="6957" y="3092"/>
                    </a:lnTo>
                    <a:lnTo>
                      <a:pt x="6957" y="4638"/>
                    </a:lnTo>
                    <a:lnTo>
                      <a:pt x="7730" y="4638"/>
                    </a:lnTo>
                    <a:lnTo>
                      <a:pt x="8244" y="2320"/>
                    </a:lnTo>
                    <a:lnTo>
                      <a:pt x="7730" y="2"/>
                    </a:lnTo>
                    <a:cubicBezTo>
                      <a:pt x="7460" y="0"/>
                      <a:pt x="7228" y="0"/>
                      <a:pt x="6957" y="0"/>
                    </a:cubicBezTo>
                    <a:lnTo>
                      <a:pt x="6957" y="1546"/>
                    </a:lnTo>
                    <a:lnTo>
                      <a:pt x="5410" y="1546"/>
                    </a:lnTo>
                    <a:lnTo>
                      <a:pt x="54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74537;p69">
                <a:extLst>
                  <a:ext uri="{FF2B5EF4-FFF2-40B4-BE49-F238E27FC236}">
                    <a16:creationId xmlns:a16="http://schemas.microsoft.com/office/drawing/2014/main" id="{AEF04668-F992-4495-8515-D33A3E53C15D}"/>
                  </a:ext>
                </a:extLst>
              </p:cNvPr>
              <p:cNvSpPr/>
              <p:nvPr/>
            </p:nvSpPr>
            <p:spPr>
              <a:xfrm>
                <a:off x="4527325" y="4490550"/>
                <a:ext cx="206125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4641" extrusionOk="0">
                    <a:moveTo>
                      <a:pt x="3864" y="0"/>
                    </a:moveTo>
                    <a:lnTo>
                      <a:pt x="3864" y="1547"/>
                    </a:lnTo>
                    <a:lnTo>
                      <a:pt x="1" y="1547"/>
                    </a:lnTo>
                    <a:lnTo>
                      <a:pt x="1" y="3094"/>
                    </a:lnTo>
                    <a:lnTo>
                      <a:pt x="3864" y="3094"/>
                    </a:lnTo>
                    <a:lnTo>
                      <a:pt x="3864" y="4640"/>
                    </a:lnTo>
                    <a:lnTo>
                      <a:pt x="5410" y="4640"/>
                    </a:lnTo>
                    <a:lnTo>
                      <a:pt x="5410" y="3094"/>
                    </a:lnTo>
                    <a:lnTo>
                      <a:pt x="6957" y="3094"/>
                    </a:lnTo>
                    <a:lnTo>
                      <a:pt x="6957" y="4640"/>
                    </a:lnTo>
                    <a:lnTo>
                      <a:pt x="7730" y="4640"/>
                    </a:lnTo>
                    <a:lnTo>
                      <a:pt x="8244" y="2322"/>
                    </a:lnTo>
                    <a:lnTo>
                      <a:pt x="7730" y="2"/>
                    </a:lnTo>
                    <a:lnTo>
                      <a:pt x="6957" y="2"/>
                    </a:lnTo>
                    <a:lnTo>
                      <a:pt x="6957" y="1547"/>
                    </a:lnTo>
                    <a:lnTo>
                      <a:pt x="5410" y="1547"/>
                    </a:lnTo>
                    <a:lnTo>
                      <a:pt x="54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74538;p69">
                <a:extLst>
                  <a:ext uri="{FF2B5EF4-FFF2-40B4-BE49-F238E27FC236}">
                    <a16:creationId xmlns:a16="http://schemas.microsoft.com/office/drawing/2014/main" id="{3B3C5D79-0ABA-426B-8844-9105C2ABBC2B}"/>
                  </a:ext>
                </a:extLst>
              </p:cNvPr>
              <p:cNvSpPr/>
              <p:nvPr/>
            </p:nvSpPr>
            <p:spPr>
              <a:xfrm>
                <a:off x="4720550" y="3988175"/>
                <a:ext cx="193225" cy="115950"/>
              </a:xfrm>
              <a:custGeom>
                <a:avLst/>
                <a:gdLst/>
                <a:ahLst/>
                <a:cxnLst/>
                <a:rect l="l" t="t" r="r" b="b"/>
                <a:pathLst>
                  <a:path w="7729" h="4638" extrusionOk="0">
                    <a:moveTo>
                      <a:pt x="1" y="1"/>
                    </a:moveTo>
                    <a:lnTo>
                      <a:pt x="1" y="4638"/>
                    </a:lnTo>
                    <a:lnTo>
                      <a:pt x="773" y="4638"/>
                    </a:lnTo>
                    <a:lnTo>
                      <a:pt x="773" y="3092"/>
                    </a:lnTo>
                    <a:lnTo>
                      <a:pt x="2319" y="3092"/>
                    </a:lnTo>
                    <a:lnTo>
                      <a:pt x="2319" y="4638"/>
                    </a:lnTo>
                    <a:lnTo>
                      <a:pt x="3865" y="4638"/>
                    </a:lnTo>
                    <a:lnTo>
                      <a:pt x="3865" y="3094"/>
                    </a:lnTo>
                    <a:lnTo>
                      <a:pt x="7728" y="3094"/>
                    </a:lnTo>
                    <a:lnTo>
                      <a:pt x="7728" y="1547"/>
                    </a:lnTo>
                    <a:lnTo>
                      <a:pt x="3865" y="1547"/>
                    </a:lnTo>
                    <a:lnTo>
                      <a:pt x="3865" y="1"/>
                    </a:lnTo>
                    <a:lnTo>
                      <a:pt x="2319" y="1"/>
                    </a:lnTo>
                    <a:lnTo>
                      <a:pt x="2319" y="1547"/>
                    </a:lnTo>
                    <a:lnTo>
                      <a:pt x="773" y="1547"/>
                    </a:lnTo>
                    <a:lnTo>
                      <a:pt x="77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74539;p69">
                <a:extLst>
                  <a:ext uri="{FF2B5EF4-FFF2-40B4-BE49-F238E27FC236}">
                    <a16:creationId xmlns:a16="http://schemas.microsoft.com/office/drawing/2014/main" id="{6D1B5217-CF63-47CC-AAF7-540DC7E3A018}"/>
                  </a:ext>
                </a:extLst>
              </p:cNvPr>
              <p:cNvSpPr/>
              <p:nvPr/>
            </p:nvSpPr>
            <p:spPr>
              <a:xfrm>
                <a:off x="4720550" y="4490550"/>
                <a:ext cx="193300" cy="116025"/>
              </a:xfrm>
              <a:custGeom>
                <a:avLst/>
                <a:gdLst/>
                <a:ahLst/>
                <a:cxnLst/>
                <a:rect l="l" t="t" r="r" b="b"/>
                <a:pathLst>
                  <a:path w="7732" h="4641" extrusionOk="0">
                    <a:moveTo>
                      <a:pt x="1" y="0"/>
                    </a:moveTo>
                    <a:lnTo>
                      <a:pt x="1" y="4639"/>
                    </a:lnTo>
                    <a:lnTo>
                      <a:pt x="774" y="4639"/>
                    </a:lnTo>
                    <a:lnTo>
                      <a:pt x="774" y="3094"/>
                    </a:lnTo>
                    <a:lnTo>
                      <a:pt x="2321" y="3094"/>
                    </a:lnTo>
                    <a:lnTo>
                      <a:pt x="2321" y="4640"/>
                    </a:lnTo>
                    <a:lnTo>
                      <a:pt x="3867" y="4640"/>
                    </a:lnTo>
                    <a:lnTo>
                      <a:pt x="3867" y="3094"/>
                    </a:lnTo>
                    <a:lnTo>
                      <a:pt x="7731" y="3094"/>
                    </a:lnTo>
                    <a:lnTo>
                      <a:pt x="7731" y="1547"/>
                    </a:lnTo>
                    <a:lnTo>
                      <a:pt x="3865" y="1547"/>
                    </a:lnTo>
                    <a:lnTo>
                      <a:pt x="3865" y="0"/>
                    </a:lnTo>
                    <a:lnTo>
                      <a:pt x="2319" y="0"/>
                    </a:lnTo>
                    <a:lnTo>
                      <a:pt x="2319" y="1547"/>
                    </a:lnTo>
                    <a:lnTo>
                      <a:pt x="773" y="1547"/>
                    </a:lnTo>
                    <a:lnTo>
                      <a:pt x="7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74540;p69">
                <a:extLst>
                  <a:ext uri="{FF2B5EF4-FFF2-40B4-BE49-F238E27FC236}">
                    <a16:creationId xmlns:a16="http://schemas.microsoft.com/office/drawing/2014/main" id="{D28D6656-BB81-4B9E-A3AA-DB1114409EC9}"/>
                  </a:ext>
                </a:extLst>
              </p:cNvPr>
              <p:cNvSpPr/>
              <p:nvPr/>
            </p:nvSpPr>
            <p:spPr>
              <a:xfrm>
                <a:off x="4411450" y="4104175"/>
                <a:ext cx="70875" cy="38650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15460" extrusionOk="0">
                    <a:moveTo>
                      <a:pt x="1546" y="0"/>
                    </a:moveTo>
                    <a:lnTo>
                      <a:pt x="1546" y="3864"/>
                    </a:lnTo>
                    <a:lnTo>
                      <a:pt x="0" y="3864"/>
                    </a:lnTo>
                    <a:lnTo>
                      <a:pt x="0" y="5410"/>
                    </a:lnTo>
                    <a:lnTo>
                      <a:pt x="1546" y="5410"/>
                    </a:lnTo>
                    <a:lnTo>
                      <a:pt x="1546" y="6957"/>
                    </a:lnTo>
                    <a:lnTo>
                      <a:pt x="0" y="6957"/>
                    </a:lnTo>
                    <a:lnTo>
                      <a:pt x="0" y="8503"/>
                    </a:lnTo>
                    <a:lnTo>
                      <a:pt x="1546" y="8503"/>
                    </a:lnTo>
                    <a:lnTo>
                      <a:pt x="1546" y="10049"/>
                    </a:lnTo>
                    <a:lnTo>
                      <a:pt x="0" y="10049"/>
                    </a:lnTo>
                    <a:lnTo>
                      <a:pt x="0" y="11595"/>
                    </a:lnTo>
                    <a:lnTo>
                      <a:pt x="1546" y="11595"/>
                    </a:lnTo>
                    <a:lnTo>
                      <a:pt x="1546" y="15460"/>
                    </a:lnTo>
                    <a:lnTo>
                      <a:pt x="2319" y="15460"/>
                    </a:lnTo>
                    <a:cubicBezTo>
                      <a:pt x="2319" y="14421"/>
                      <a:pt x="2835" y="7731"/>
                      <a:pt x="2835" y="7731"/>
                    </a:cubicBezTo>
                    <a:cubicBezTo>
                      <a:pt x="2835" y="7731"/>
                      <a:pt x="2319" y="1042"/>
                      <a:pt x="2319" y="2"/>
                    </a:cubicBezTo>
                    <a:cubicBezTo>
                      <a:pt x="2050" y="0"/>
                      <a:pt x="1817" y="0"/>
                      <a:pt x="154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74541;p69">
                <a:extLst>
                  <a:ext uri="{FF2B5EF4-FFF2-40B4-BE49-F238E27FC236}">
                    <a16:creationId xmlns:a16="http://schemas.microsoft.com/office/drawing/2014/main" id="{915C4DFB-F49D-4B62-98E2-EBA2A6D9EBB8}"/>
                  </a:ext>
                </a:extLst>
              </p:cNvPr>
              <p:cNvSpPr/>
              <p:nvPr/>
            </p:nvSpPr>
            <p:spPr>
              <a:xfrm>
                <a:off x="4392150" y="3968975"/>
                <a:ext cx="96600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3864" h="6183" extrusionOk="0">
                    <a:moveTo>
                      <a:pt x="0" y="1"/>
                    </a:moveTo>
                    <a:lnTo>
                      <a:pt x="0" y="6182"/>
                    </a:lnTo>
                    <a:lnTo>
                      <a:pt x="3091" y="6182"/>
                    </a:lnTo>
                    <a:lnTo>
                      <a:pt x="3863" y="3091"/>
                    </a:lnTo>
                    <a:lnTo>
                      <a:pt x="30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74542;p69">
                <a:extLst>
                  <a:ext uri="{FF2B5EF4-FFF2-40B4-BE49-F238E27FC236}">
                    <a16:creationId xmlns:a16="http://schemas.microsoft.com/office/drawing/2014/main" id="{BCDD1681-2C4A-4B66-9039-8291EB9ABB66}"/>
                  </a:ext>
                </a:extLst>
              </p:cNvPr>
              <p:cNvSpPr/>
              <p:nvPr/>
            </p:nvSpPr>
            <p:spPr>
              <a:xfrm>
                <a:off x="4430800" y="4007525"/>
                <a:ext cx="57975" cy="77375"/>
              </a:xfrm>
              <a:custGeom>
                <a:avLst/>
                <a:gdLst/>
                <a:ahLst/>
                <a:cxnLst/>
                <a:rect l="l" t="t" r="r" b="b"/>
                <a:pathLst>
                  <a:path w="2319" h="3095" extrusionOk="0">
                    <a:moveTo>
                      <a:pt x="0" y="1"/>
                    </a:moveTo>
                    <a:lnTo>
                      <a:pt x="0" y="3094"/>
                    </a:lnTo>
                    <a:lnTo>
                      <a:pt x="1546" y="3094"/>
                    </a:lnTo>
                    <a:lnTo>
                      <a:pt x="2319" y="1548"/>
                    </a:lnTo>
                    <a:lnTo>
                      <a:pt x="15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74543;p69">
                <a:extLst>
                  <a:ext uri="{FF2B5EF4-FFF2-40B4-BE49-F238E27FC236}">
                    <a16:creationId xmlns:a16="http://schemas.microsoft.com/office/drawing/2014/main" id="{8F661811-93A3-44E2-B485-E371492A5D6A}"/>
                  </a:ext>
                </a:extLst>
              </p:cNvPr>
              <p:cNvSpPr/>
              <p:nvPr/>
            </p:nvSpPr>
            <p:spPr>
              <a:xfrm>
                <a:off x="4392150" y="4471250"/>
                <a:ext cx="90175" cy="154600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6184" extrusionOk="0">
                    <a:moveTo>
                      <a:pt x="0" y="0"/>
                    </a:moveTo>
                    <a:lnTo>
                      <a:pt x="0" y="6183"/>
                    </a:lnTo>
                    <a:lnTo>
                      <a:pt x="3091" y="6183"/>
                    </a:lnTo>
                    <a:lnTo>
                      <a:pt x="3607" y="3091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74544;p69">
                <a:extLst>
                  <a:ext uri="{FF2B5EF4-FFF2-40B4-BE49-F238E27FC236}">
                    <a16:creationId xmlns:a16="http://schemas.microsoft.com/office/drawing/2014/main" id="{DAC3C401-7F3F-44AA-9E54-440AAD08C254}"/>
                  </a:ext>
                </a:extLst>
              </p:cNvPr>
              <p:cNvSpPr/>
              <p:nvPr/>
            </p:nvSpPr>
            <p:spPr>
              <a:xfrm>
                <a:off x="4430800" y="4509850"/>
                <a:ext cx="51575" cy="77375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3095" extrusionOk="0">
                    <a:moveTo>
                      <a:pt x="0" y="1"/>
                    </a:moveTo>
                    <a:lnTo>
                      <a:pt x="0" y="3094"/>
                    </a:lnTo>
                    <a:lnTo>
                      <a:pt x="1546" y="3094"/>
                    </a:lnTo>
                    <a:lnTo>
                      <a:pt x="2062" y="1547"/>
                    </a:lnTo>
                    <a:lnTo>
                      <a:pt x="154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74545;p69">
                <a:extLst>
                  <a:ext uri="{FF2B5EF4-FFF2-40B4-BE49-F238E27FC236}">
                    <a16:creationId xmlns:a16="http://schemas.microsoft.com/office/drawing/2014/main" id="{C9E46A86-2E05-4DF4-AB73-340292DE0CA4}"/>
                  </a:ext>
                </a:extLst>
              </p:cNvPr>
              <p:cNvSpPr/>
              <p:nvPr/>
            </p:nvSpPr>
            <p:spPr>
              <a:xfrm>
                <a:off x="4469400" y="4104175"/>
                <a:ext cx="58000" cy="386400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15456" extrusionOk="0">
                    <a:moveTo>
                      <a:pt x="1" y="0"/>
                    </a:moveTo>
                    <a:lnTo>
                      <a:pt x="1" y="15455"/>
                    </a:lnTo>
                    <a:lnTo>
                      <a:pt x="773" y="15455"/>
                    </a:lnTo>
                    <a:lnTo>
                      <a:pt x="773" y="11592"/>
                    </a:lnTo>
                    <a:lnTo>
                      <a:pt x="2319" y="11592"/>
                    </a:lnTo>
                    <a:lnTo>
                      <a:pt x="2319" y="10045"/>
                    </a:lnTo>
                    <a:lnTo>
                      <a:pt x="773" y="10045"/>
                    </a:lnTo>
                    <a:lnTo>
                      <a:pt x="773" y="8499"/>
                    </a:lnTo>
                    <a:lnTo>
                      <a:pt x="2319" y="8499"/>
                    </a:lnTo>
                    <a:lnTo>
                      <a:pt x="2319" y="6953"/>
                    </a:lnTo>
                    <a:lnTo>
                      <a:pt x="773" y="6953"/>
                    </a:lnTo>
                    <a:lnTo>
                      <a:pt x="773" y="5407"/>
                    </a:lnTo>
                    <a:lnTo>
                      <a:pt x="2319" y="5407"/>
                    </a:lnTo>
                    <a:lnTo>
                      <a:pt x="2319" y="3864"/>
                    </a:lnTo>
                    <a:lnTo>
                      <a:pt x="773" y="3864"/>
                    </a:lnTo>
                    <a:lnTo>
                      <a:pt x="77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74546;p69">
                <a:extLst>
                  <a:ext uri="{FF2B5EF4-FFF2-40B4-BE49-F238E27FC236}">
                    <a16:creationId xmlns:a16="http://schemas.microsoft.com/office/drawing/2014/main" id="{7AC78C85-297F-463C-8C09-172C3B0F6718}"/>
                  </a:ext>
                </a:extLst>
              </p:cNvPr>
              <p:cNvSpPr/>
              <p:nvPr/>
            </p:nvSpPr>
            <p:spPr>
              <a:xfrm>
                <a:off x="4469400" y="3968975"/>
                <a:ext cx="77300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6183" extrusionOk="0">
                    <a:moveTo>
                      <a:pt x="1" y="1"/>
                    </a:moveTo>
                    <a:lnTo>
                      <a:pt x="1" y="6182"/>
                    </a:lnTo>
                    <a:lnTo>
                      <a:pt x="3092" y="6182"/>
                    </a:lnTo>
                    <a:lnTo>
                      <a:pt x="309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74547;p69">
                <a:extLst>
                  <a:ext uri="{FF2B5EF4-FFF2-40B4-BE49-F238E27FC236}">
                    <a16:creationId xmlns:a16="http://schemas.microsoft.com/office/drawing/2014/main" id="{411C2C63-B7AB-4F58-9A9B-8BDAAB4D3A64}"/>
                  </a:ext>
                </a:extLst>
              </p:cNvPr>
              <p:cNvSpPr/>
              <p:nvPr/>
            </p:nvSpPr>
            <p:spPr>
              <a:xfrm>
                <a:off x="4469400" y="4007600"/>
                <a:ext cx="38675" cy="77300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3092" extrusionOk="0">
                    <a:moveTo>
                      <a:pt x="1" y="0"/>
                    </a:moveTo>
                    <a:lnTo>
                      <a:pt x="1" y="3091"/>
                    </a:lnTo>
                    <a:lnTo>
                      <a:pt x="1547" y="3091"/>
                    </a:lnTo>
                    <a:lnTo>
                      <a:pt x="154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74548;p69">
                <a:extLst>
                  <a:ext uri="{FF2B5EF4-FFF2-40B4-BE49-F238E27FC236}">
                    <a16:creationId xmlns:a16="http://schemas.microsoft.com/office/drawing/2014/main" id="{BB3FCE60-62D7-41CD-B723-97621837E26A}"/>
                  </a:ext>
                </a:extLst>
              </p:cNvPr>
              <p:cNvSpPr/>
              <p:nvPr/>
            </p:nvSpPr>
            <p:spPr>
              <a:xfrm>
                <a:off x="4469400" y="4471250"/>
                <a:ext cx="77300" cy="154600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6184" extrusionOk="0">
                    <a:moveTo>
                      <a:pt x="1" y="0"/>
                    </a:moveTo>
                    <a:lnTo>
                      <a:pt x="1" y="6183"/>
                    </a:lnTo>
                    <a:lnTo>
                      <a:pt x="3092" y="6183"/>
                    </a:lnTo>
                    <a:lnTo>
                      <a:pt x="309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74549;p69">
                <a:extLst>
                  <a:ext uri="{FF2B5EF4-FFF2-40B4-BE49-F238E27FC236}">
                    <a16:creationId xmlns:a16="http://schemas.microsoft.com/office/drawing/2014/main" id="{AE43EDA5-A4D9-4F4C-8EE4-F8684DC570BF}"/>
                  </a:ext>
                </a:extLst>
              </p:cNvPr>
              <p:cNvSpPr/>
              <p:nvPr/>
            </p:nvSpPr>
            <p:spPr>
              <a:xfrm>
                <a:off x="4469400" y="4509900"/>
                <a:ext cx="38675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3093" extrusionOk="0">
                    <a:moveTo>
                      <a:pt x="1" y="0"/>
                    </a:moveTo>
                    <a:lnTo>
                      <a:pt x="1" y="3092"/>
                    </a:lnTo>
                    <a:lnTo>
                      <a:pt x="1547" y="3092"/>
                    </a:lnTo>
                    <a:lnTo>
                      <a:pt x="154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74550;p69">
                <a:extLst>
                  <a:ext uri="{FF2B5EF4-FFF2-40B4-BE49-F238E27FC236}">
                    <a16:creationId xmlns:a16="http://schemas.microsoft.com/office/drawing/2014/main" id="{0E1AFD30-C904-40B5-B459-F88C194A8214}"/>
                  </a:ext>
                </a:extLst>
              </p:cNvPr>
              <p:cNvSpPr/>
              <p:nvPr/>
            </p:nvSpPr>
            <p:spPr>
              <a:xfrm>
                <a:off x="4913750" y="4104175"/>
                <a:ext cx="70875" cy="386500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15460" extrusionOk="0">
                    <a:moveTo>
                      <a:pt x="1548" y="0"/>
                    </a:moveTo>
                    <a:lnTo>
                      <a:pt x="1548" y="3864"/>
                    </a:lnTo>
                    <a:lnTo>
                      <a:pt x="0" y="3864"/>
                    </a:lnTo>
                    <a:lnTo>
                      <a:pt x="0" y="5410"/>
                    </a:lnTo>
                    <a:lnTo>
                      <a:pt x="1548" y="5410"/>
                    </a:lnTo>
                    <a:lnTo>
                      <a:pt x="1548" y="6957"/>
                    </a:lnTo>
                    <a:lnTo>
                      <a:pt x="0" y="6957"/>
                    </a:lnTo>
                    <a:lnTo>
                      <a:pt x="0" y="8503"/>
                    </a:lnTo>
                    <a:lnTo>
                      <a:pt x="1548" y="8503"/>
                    </a:lnTo>
                    <a:lnTo>
                      <a:pt x="1548" y="10049"/>
                    </a:lnTo>
                    <a:lnTo>
                      <a:pt x="0" y="10049"/>
                    </a:lnTo>
                    <a:lnTo>
                      <a:pt x="0" y="11595"/>
                    </a:lnTo>
                    <a:lnTo>
                      <a:pt x="1548" y="11595"/>
                    </a:lnTo>
                    <a:lnTo>
                      <a:pt x="1548" y="15460"/>
                    </a:lnTo>
                    <a:lnTo>
                      <a:pt x="2320" y="15460"/>
                    </a:lnTo>
                    <a:cubicBezTo>
                      <a:pt x="2320" y="14421"/>
                      <a:pt x="2834" y="7731"/>
                      <a:pt x="2834" y="7731"/>
                    </a:cubicBezTo>
                    <a:cubicBezTo>
                      <a:pt x="2834" y="7731"/>
                      <a:pt x="2320" y="1042"/>
                      <a:pt x="2320" y="2"/>
                    </a:cubicBezTo>
                    <a:cubicBezTo>
                      <a:pt x="2048" y="0"/>
                      <a:pt x="1817" y="0"/>
                      <a:pt x="15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74551;p69">
                <a:extLst>
                  <a:ext uri="{FF2B5EF4-FFF2-40B4-BE49-F238E27FC236}">
                    <a16:creationId xmlns:a16="http://schemas.microsoft.com/office/drawing/2014/main" id="{89DD24E2-BBB4-4EBF-B9AE-14E6C71B2E9C}"/>
                  </a:ext>
                </a:extLst>
              </p:cNvPr>
              <p:cNvSpPr/>
              <p:nvPr/>
            </p:nvSpPr>
            <p:spPr>
              <a:xfrm>
                <a:off x="4894425" y="3968975"/>
                <a:ext cx="96650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3866" h="6183" extrusionOk="0">
                    <a:moveTo>
                      <a:pt x="1" y="1"/>
                    </a:moveTo>
                    <a:lnTo>
                      <a:pt x="1" y="6182"/>
                    </a:lnTo>
                    <a:lnTo>
                      <a:pt x="3093" y="6182"/>
                    </a:lnTo>
                    <a:lnTo>
                      <a:pt x="3865" y="3091"/>
                    </a:lnTo>
                    <a:lnTo>
                      <a:pt x="309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74552;p69">
                <a:extLst>
                  <a:ext uri="{FF2B5EF4-FFF2-40B4-BE49-F238E27FC236}">
                    <a16:creationId xmlns:a16="http://schemas.microsoft.com/office/drawing/2014/main" id="{3DBA6CB9-B542-41CF-886A-54F9565CDA70}"/>
                  </a:ext>
                </a:extLst>
              </p:cNvPr>
              <p:cNvSpPr/>
              <p:nvPr/>
            </p:nvSpPr>
            <p:spPr>
              <a:xfrm>
                <a:off x="4933050" y="4007525"/>
                <a:ext cx="58025" cy="77375"/>
              </a:xfrm>
              <a:custGeom>
                <a:avLst/>
                <a:gdLst/>
                <a:ahLst/>
                <a:cxnLst/>
                <a:rect l="l" t="t" r="r" b="b"/>
                <a:pathLst>
                  <a:path w="2321" h="3095" extrusionOk="0">
                    <a:moveTo>
                      <a:pt x="1" y="1"/>
                    </a:moveTo>
                    <a:lnTo>
                      <a:pt x="1" y="3094"/>
                    </a:lnTo>
                    <a:lnTo>
                      <a:pt x="1548" y="3094"/>
                    </a:lnTo>
                    <a:lnTo>
                      <a:pt x="2320" y="1548"/>
                    </a:lnTo>
                    <a:lnTo>
                      <a:pt x="154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74553;p69">
                <a:extLst>
                  <a:ext uri="{FF2B5EF4-FFF2-40B4-BE49-F238E27FC236}">
                    <a16:creationId xmlns:a16="http://schemas.microsoft.com/office/drawing/2014/main" id="{A8F34FC0-34E3-4A11-B4CC-60A0B9047957}"/>
                  </a:ext>
                </a:extLst>
              </p:cNvPr>
              <p:cNvSpPr/>
              <p:nvPr/>
            </p:nvSpPr>
            <p:spPr>
              <a:xfrm>
                <a:off x="4971750" y="3968975"/>
                <a:ext cx="77275" cy="154575"/>
              </a:xfrm>
              <a:custGeom>
                <a:avLst/>
                <a:gdLst/>
                <a:ahLst/>
                <a:cxnLst/>
                <a:rect l="l" t="t" r="r" b="b"/>
                <a:pathLst>
                  <a:path w="3091" h="6183" extrusionOk="0">
                    <a:moveTo>
                      <a:pt x="0" y="1"/>
                    </a:moveTo>
                    <a:lnTo>
                      <a:pt x="0" y="6182"/>
                    </a:lnTo>
                    <a:lnTo>
                      <a:pt x="3091" y="6182"/>
                    </a:lnTo>
                    <a:lnTo>
                      <a:pt x="309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74554;p69">
                <a:extLst>
                  <a:ext uri="{FF2B5EF4-FFF2-40B4-BE49-F238E27FC236}">
                    <a16:creationId xmlns:a16="http://schemas.microsoft.com/office/drawing/2014/main" id="{4181DC49-C9B3-45B1-AAE8-1FAA4841D22C}"/>
                  </a:ext>
                </a:extLst>
              </p:cNvPr>
              <p:cNvSpPr/>
              <p:nvPr/>
            </p:nvSpPr>
            <p:spPr>
              <a:xfrm>
                <a:off x="4971750" y="4007600"/>
                <a:ext cx="38675" cy="77300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3092" extrusionOk="0">
                    <a:moveTo>
                      <a:pt x="0" y="0"/>
                    </a:moveTo>
                    <a:lnTo>
                      <a:pt x="0" y="3091"/>
                    </a:lnTo>
                    <a:lnTo>
                      <a:pt x="1546" y="3091"/>
                    </a:lnTo>
                    <a:lnTo>
                      <a:pt x="15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74555;p69">
                <a:extLst>
                  <a:ext uri="{FF2B5EF4-FFF2-40B4-BE49-F238E27FC236}">
                    <a16:creationId xmlns:a16="http://schemas.microsoft.com/office/drawing/2014/main" id="{D8E91E9E-7C11-4764-8283-B09A65E66B8B}"/>
                  </a:ext>
                </a:extLst>
              </p:cNvPr>
              <p:cNvSpPr/>
              <p:nvPr/>
            </p:nvSpPr>
            <p:spPr>
              <a:xfrm>
                <a:off x="4894425" y="4471250"/>
                <a:ext cx="90200" cy="154600"/>
              </a:xfrm>
              <a:custGeom>
                <a:avLst/>
                <a:gdLst/>
                <a:ahLst/>
                <a:cxnLst/>
                <a:rect l="l" t="t" r="r" b="b"/>
                <a:pathLst>
                  <a:path w="3608" h="6184" extrusionOk="0">
                    <a:moveTo>
                      <a:pt x="1" y="0"/>
                    </a:moveTo>
                    <a:lnTo>
                      <a:pt x="1" y="6183"/>
                    </a:lnTo>
                    <a:lnTo>
                      <a:pt x="3093" y="6183"/>
                    </a:lnTo>
                    <a:lnTo>
                      <a:pt x="3607" y="3091"/>
                    </a:lnTo>
                    <a:lnTo>
                      <a:pt x="309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74556;p69">
                <a:extLst>
                  <a:ext uri="{FF2B5EF4-FFF2-40B4-BE49-F238E27FC236}">
                    <a16:creationId xmlns:a16="http://schemas.microsoft.com/office/drawing/2014/main" id="{C421F6A8-5CFD-40EF-B28C-BBCEEE0227BE}"/>
                  </a:ext>
                </a:extLst>
              </p:cNvPr>
              <p:cNvSpPr/>
              <p:nvPr/>
            </p:nvSpPr>
            <p:spPr>
              <a:xfrm>
                <a:off x="4933050" y="4509850"/>
                <a:ext cx="51575" cy="77375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3095" extrusionOk="0">
                    <a:moveTo>
                      <a:pt x="1" y="1"/>
                    </a:moveTo>
                    <a:lnTo>
                      <a:pt x="1" y="3094"/>
                    </a:lnTo>
                    <a:lnTo>
                      <a:pt x="1548" y="3094"/>
                    </a:lnTo>
                    <a:lnTo>
                      <a:pt x="2062" y="1547"/>
                    </a:lnTo>
                    <a:lnTo>
                      <a:pt x="154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74557;p69">
                <a:extLst>
                  <a:ext uri="{FF2B5EF4-FFF2-40B4-BE49-F238E27FC236}">
                    <a16:creationId xmlns:a16="http://schemas.microsoft.com/office/drawing/2014/main" id="{3F10E516-BB39-4B4B-8C20-B4ECAC183FF9}"/>
                  </a:ext>
                </a:extLst>
              </p:cNvPr>
              <p:cNvSpPr/>
              <p:nvPr/>
            </p:nvSpPr>
            <p:spPr>
              <a:xfrm>
                <a:off x="4971750" y="4471250"/>
                <a:ext cx="77275" cy="154600"/>
              </a:xfrm>
              <a:custGeom>
                <a:avLst/>
                <a:gdLst/>
                <a:ahLst/>
                <a:cxnLst/>
                <a:rect l="l" t="t" r="r" b="b"/>
                <a:pathLst>
                  <a:path w="3091" h="6184" extrusionOk="0">
                    <a:moveTo>
                      <a:pt x="0" y="0"/>
                    </a:moveTo>
                    <a:lnTo>
                      <a:pt x="0" y="6183"/>
                    </a:lnTo>
                    <a:lnTo>
                      <a:pt x="3091" y="6183"/>
                    </a:lnTo>
                    <a:lnTo>
                      <a:pt x="309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74558;p69">
                <a:extLst>
                  <a:ext uri="{FF2B5EF4-FFF2-40B4-BE49-F238E27FC236}">
                    <a16:creationId xmlns:a16="http://schemas.microsoft.com/office/drawing/2014/main" id="{0A5826DD-95AB-4EB0-91D8-656BD70718D0}"/>
                  </a:ext>
                </a:extLst>
              </p:cNvPr>
              <p:cNvSpPr/>
              <p:nvPr/>
            </p:nvSpPr>
            <p:spPr>
              <a:xfrm>
                <a:off x="4971750" y="4509900"/>
                <a:ext cx="38675" cy="77325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3093" extrusionOk="0">
                    <a:moveTo>
                      <a:pt x="0" y="0"/>
                    </a:moveTo>
                    <a:lnTo>
                      <a:pt x="0" y="3092"/>
                    </a:lnTo>
                    <a:lnTo>
                      <a:pt x="1546" y="3092"/>
                    </a:lnTo>
                    <a:lnTo>
                      <a:pt x="15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8" name="Google Shape;70148;p33">
            <a:extLst>
              <a:ext uri="{FF2B5EF4-FFF2-40B4-BE49-F238E27FC236}">
                <a16:creationId xmlns:a16="http://schemas.microsoft.com/office/drawing/2014/main" id="{922680AE-6BE5-411E-9226-235329D1D75D}"/>
              </a:ext>
            </a:extLst>
          </p:cNvPr>
          <p:cNvSpPr txBox="1">
            <a:spLocks/>
          </p:cNvSpPr>
          <p:nvPr/>
        </p:nvSpPr>
        <p:spPr>
          <a:xfrm>
            <a:off x="2713742" y="3917060"/>
            <a:ext cx="3103386" cy="6454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1200" dirty="0" err="1">
                <a:solidFill>
                  <a:schemeClr val="bg1"/>
                </a:solidFill>
                <a:latin typeface="Quattrocento Sans" panose="020B0604020202020204" charset="0"/>
              </a:rPr>
              <a:t>Có</a:t>
            </a:r>
            <a:r>
              <a:rPr lang="en-GB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Quattrocento Sans" panose="020B0604020202020204" charset="0"/>
              </a:rPr>
              <a:t>thể</a:t>
            </a:r>
            <a:r>
              <a:rPr lang="en-GB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Quattrocento Sans" panose="020B0604020202020204" charset="0"/>
              </a:rPr>
              <a:t>lập</a:t>
            </a:r>
            <a:r>
              <a:rPr lang="en-GB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Quattrocento Sans" panose="020B0604020202020204" charset="0"/>
              </a:rPr>
              <a:t>bảng</a:t>
            </a:r>
            <a:r>
              <a:rPr lang="en-GB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GB" sz="1200" b="1" dirty="0">
                <a:solidFill>
                  <a:schemeClr val="accent3"/>
                </a:solidFill>
                <a:latin typeface="Quattrocento Sans" panose="020B0604020202020204" charset="0"/>
              </a:rPr>
              <a:t>count </a:t>
            </a:r>
            <a:r>
              <a:rPr lang="en-GB" sz="1200" dirty="0">
                <a:solidFill>
                  <a:schemeClr val="bg1"/>
                </a:solidFill>
                <a:latin typeface="Quattrocento Sans" panose="020B0604020202020204" charset="0"/>
              </a:rPr>
              <a:t>(</a:t>
            </a:r>
            <a:r>
              <a:rPr lang="en-GB" sz="1200" dirty="0" err="1">
                <a:solidFill>
                  <a:schemeClr val="bg1"/>
                </a:solidFill>
                <a:latin typeface="Quattrocento Sans" panose="020B0604020202020204" charset="0"/>
              </a:rPr>
              <a:t>ví</a:t>
            </a:r>
            <a:r>
              <a:rPr lang="en-GB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GB" sz="1200" dirty="0" err="1">
                <a:solidFill>
                  <a:schemeClr val="bg1"/>
                </a:solidFill>
                <a:latin typeface="Quattrocento Sans" panose="020B0604020202020204" charset="0"/>
              </a:rPr>
              <a:t>dụ</a:t>
            </a:r>
            <a:r>
              <a:rPr lang="en-GB" sz="1200" dirty="0">
                <a:solidFill>
                  <a:schemeClr val="bg1"/>
                </a:solidFill>
                <a:latin typeface="Quattrocento Sans" panose="020B0604020202020204" charset="0"/>
              </a:rPr>
              <a:t> code Python)</a:t>
            </a:r>
            <a:endParaRPr lang="en-US" sz="1600" dirty="0">
              <a:solidFill>
                <a:schemeClr val="bg1"/>
              </a:solidFill>
              <a:latin typeface="Quattrocento Sans" panose="020B060402020202020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sz="1600" dirty="0">
                <a:latin typeface="Quattrocento Sans" panose="020B0604020202020204" charset="0"/>
              </a:rPr>
            </a:br>
            <a:endParaRPr lang="en-GB" sz="1200" dirty="0">
              <a:latin typeface="Quattrocento Sans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24F2F7-4325-4D70-98A7-BD0E097BE5B1}"/>
              </a:ext>
            </a:extLst>
          </p:cNvPr>
          <p:cNvSpPr txBox="1"/>
          <p:nvPr/>
        </p:nvSpPr>
        <p:spPr>
          <a:xfrm>
            <a:off x="6229724" y="3885377"/>
            <a:ext cx="256662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  <a:latin typeface="Quattrocento Sans" panose="020B0604020202020204" charset="0"/>
              </a:rPr>
              <a:t>Hoặc</a:t>
            </a:r>
            <a:r>
              <a:rPr lang="en-US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Quattrocento Sans" panose="020B0604020202020204" charset="0"/>
              </a:rPr>
              <a:t>có</a:t>
            </a:r>
            <a:r>
              <a:rPr lang="en-US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Quattrocento Sans" panose="020B0604020202020204" charset="0"/>
              </a:rPr>
              <a:t>thể</a:t>
            </a:r>
            <a:r>
              <a:rPr lang="en-US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Quattrocento Sans" panose="020B0604020202020204" charset="0"/>
              </a:rPr>
              <a:t>tạo</a:t>
            </a:r>
            <a:r>
              <a:rPr lang="en-US" sz="1200" dirty="0">
                <a:solidFill>
                  <a:schemeClr val="bg1"/>
                </a:solidFill>
                <a:latin typeface="Quattrocento Sans" panose="020B0604020202020204" charset="0"/>
              </a:rPr>
              <a:t> 1 </a:t>
            </a:r>
            <a:r>
              <a:rPr lang="en-US" sz="1200" dirty="0" err="1">
                <a:solidFill>
                  <a:schemeClr val="bg1"/>
                </a:solidFill>
                <a:latin typeface="Quattrocento Sans" panose="020B0604020202020204" charset="0"/>
              </a:rPr>
              <a:t>cái</a:t>
            </a:r>
            <a:r>
              <a:rPr lang="en-US" sz="1200" dirty="0">
                <a:solidFill>
                  <a:schemeClr val="bg1"/>
                </a:solidFill>
                <a:latin typeface="Quattrocento Sans" panose="020B0604020202020204" charset="0"/>
              </a:rPr>
              <a:t> count </a:t>
            </a:r>
            <a:r>
              <a:rPr lang="en-US" sz="1200" dirty="0" err="1">
                <a:solidFill>
                  <a:schemeClr val="bg1"/>
                </a:solidFill>
                <a:latin typeface="Quattrocento Sans" panose="020B0604020202020204" charset="0"/>
              </a:rPr>
              <a:t>barchart</a:t>
            </a:r>
            <a:r>
              <a:rPr lang="en-US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Quattrocento Sans" panose="020B0604020202020204" charset="0"/>
              </a:rPr>
              <a:t>cho</a:t>
            </a:r>
            <a:r>
              <a:rPr lang="en-US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Quattrocento Sans" panose="020B0604020202020204" charset="0"/>
              </a:rPr>
              <a:t>số</a:t>
            </a:r>
            <a:r>
              <a:rPr lang="en-US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Quattrocento Sans" panose="020B0604020202020204" charset="0"/>
              </a:rPr>
              <a:t>liệu</a:t>
            </a:r>
            <a:r>
              <a:rPr lang="en-US" sz="1200" dirty="0">
                <a:solidFill>
                  <a:schemeClr val="bg1"/>
                </a:solidFill>
                <a:latin typeface="Quattrocento Sans" panose="020B060402020202020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Quattrocento Sans" panose="020B0604020202020204" charset="0"/>
              </a:rPr>
              <a:t>loại</a:t>
            </a:r>
            <a:r>
              <a:rPr lang="en-US" sz="1200" dirty="0">
                <a:solidFill>
                  <a:schemeClr val="bg1"/>
                </a:solidFill>
                <a:latin typeface="Quattrocento Sans" panose="020B0604020202020204" charset="0"/>
              </a:rPr>
              <a:t> categorical </a:t>
            </a:r>
            <a:r>
              <a:rPr lang="en-US" sz="1200" dirty="0" err="1">
                <a:solidFill>
                  <a:schemeClr val="bg1"/>
                </a:solidFill>
                <a:latin typeface="Quattrocento Sans" panose="020B0604020202020204" charset="0"/>
              </a:rPr>
              <a:t>này</a:t>
            </a:r>
            <a:r>
              <a:rPr lang="en-US" sz="1200" dirty="0">
                <a:solidFill>
                  <a:schemeClr val="bg1"/>
                </a:solidFill>
                <a:latin typeface="Quattrocento Sans" panose="020B0604020202020204" charset="0"/>
              </a:rPr>
              <a:t>.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8D6D39-A9C7-4FCF-8E00-C27505843A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4072" y="1716212"/>
            <a:ext cx="2163231" cy="2018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45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50" name="Google Shape;70550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" b="1" dirty="0">
                <a:solidFill>
                  <a:schemeClr val="accent2"/>
                </a:solidFill>
              </a:rPr>
              <a:t>VISUALIZATION</a:t>
            </a:r>
            <a:endParaRPr dirty="0"/>
          </a:p>
        </p:txBody>
      </p:sp>
      <p:sp>
        <p:nvSpPr>
          <p:cNvPr id="70636" name="Google Shape;70636;p39"/>
          <p:cNvSpPr txBox="1">
            <a:spLocks noGrp="1"/>
          </p:cNvSpPr>
          <p:nvPr>
            <p:ph type="title" idx="2"/>
          </p:nvPr>
        </p:nvSpPr>
        <p:spPr>
          <a:xfrm>
            <a:off x="608742" y="3424063"/>
            <a:ext cx="23364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Graphings</a:t>
            </a:r>
            <a:endParaRPr dirty="0"/>
          </a:p>
        </p:txBody>
      </p:sp>
      <p:sp>
        <p:nvSpPr>
          <p:cNvPr id="70637" name="Google Shape;70637;p39"/>
          <p:cNvSpPr txBox="1">
            <a:spLocks noGrp="1"/>
          </p:cNvSpPr>
          <p:nvPr>
            <p:ph type="subTitle" idx="1"/>
          </p:nvPr>
        </p:nvSpPr>
        <p:spPr>
          <a:xfrm>
            <a:off x="608742" y="3980594"/>
            <a:ext cx="23364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 err="1"/>
              <a:t>Lập</a:t>
            </a:r>
            <a:r>
              <a:rPr lang="en-US" sz="1200" dirty="0"/>
              <a:t> các histogram, line plot, count plot, boxplot v.v.. </a:t>
            </a:r>
            <a:r>
              <a:rPr lang="en-US" sz="1200" dirty="0" err="1"/>
              <a:t>cho</a:t>
            </a:r>
            <a:r>
              <a:rPr lang="en-US" sz="1200" dirty="0"/>
              <a:t> </a:t>
            </a:r>
            <a:r>
              <a:rPr lang="en-US" sz="1200" dirty="0" err="1"/>
              <a:t>vài</a:t>
            </a:r>
            <a:r>
              <a:rPr lang="en-US" sz="1200" dirty="0"/>
              <a:t> variables</a:t>
            </a:r>
            <a:endParaRPr sz="1200" dirty="0"/>
          </a:p>
        </p:txBody>
      </p:sp>
      <p:sp>
        <p:nvSpPr>
          <p:cNvPr id="70638" name="Google Shape;70638;p39"/>
          <p:cNvSpPr txBox="1">
            <a:spLocks noGrp="1"/>
          </p:cNvSpPr>
          <p:nvPr>
            <p:ph type="title" idx="3"/>
          </p:nvPr>
        </p:nvSpPr>
        <p:spPr>
          <a:xfrm>
            <a:off x="3403800" y="3424063"/>
            <a:ext cx="23364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Correlation matrix</a:t>
            </a:r>
            <a:endParaRPr dirty="0"/>
          </a:p>
        </p:txBody>
      </p:sp>
      <p:sp>
        <p:nvSpPr>
          <p:cNvPr id="70639" name="Google Shape;70639;p39"/>
          <p:cNvSpPr txBox="1">
            <a:spLocks noGrp="1"/>
          </p:cNvSpPr>
          <p:nvPr>
            <p:ph type="subTitle" idx="4"/>
          </p:nvPr>
        </p:nvSpPr>
        <p:spPr>
          <a:xfrm>
            <a:off x="3403800" y="3988363"/>
            <a:ext cx="2336400" cy="4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(Google :v)</a:t>
            </a:r>
            <a:endParaRPr dirty="0"/>
          </a:p>
        </p:txBody>
      </p:sp>
      <p:sp>
        <p:nvSpPr>
          <p:cNvPr id="70640" name="Google Shape;70640;p39"/>
          <p:cNvSpPr txBox="1">
            <a:spLocks noGrp="1"/>
          </p:cNvSpPr>
          <p:nvPr>
            <p:ph type="title" idx="5"/>
          </p:nvPr>
        </p:nvSpPr>
        <p:spPr>
          <a:xfrm>
            <a:off x="6240867" y="3424063"/>
            <a:ext cx="2336400" cy="5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Custom visuals</a:t>
            </a:r>
            <a:endParaRPr dirty="0"/>
          </a:p>
        </p:txBody>
      </p:sp>
      <p:sp>
        <p:nvSpPr>
          <p:cNvPr id="70641" name="Google Shape;70641;p39"/>
          <p:cNvSpPr txBox="1">
            <a:spLocks noGrp="1"/>
          </p:cNvSpPr>
          <p:nvPr>
            <p:ph type="subTitle" idx="6"/>
          </p:nvPr>
        </p:nvSpPr>
        <p:spPr>
          <a:xfrm>
            <a:off x="6240867" y="3988363"/>
            <a:ext cx="2336400" cy="8879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200" dirty="0"/>
              <a:t>VD: T</a:t>
            </a:r>
            <a:r>
              <a:rPr lang="vi-VN" sz="1200" dirty="0"/>
              <a:t>ạo 1 graph về số người chết do bệnh nền hoặc ko, hoặc 1 count barplot cho các nhóm nhiễm chủng Covid khác nhau….</a:t>
            </a:r>
            <a:endParaRPr sz="1200" dirty="0"/>
          </a:p>
        </p:txBody>
      </p:sp>
      <p:cxnSp>
        <p:nvCxnSpPr>
          <p:cNvPr id="70808" name="Google Shape;70808;p39"/>
          <p:cNvCxnSpPr/>
          <p:nvPr/>
        </p:nvCxnSpPr>
        <p:spPr>
          <a:xfrm>
            <a:off x="720000" y="4057500"/>
            <a:ext cx="2336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809" name="Google Shape;70809;p39"/>
          <p:cNvCxnSpPr/>
          <p:nvPr/>
        </p:nvCxnSpPr>
        <p:spPr>
          <a:xfrm>
            <a:off x="3403800" y="4057500"/>
            <a:ext cx="2336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0810" name="Google Shape;70810;p39"/>
          <p:cNvCxnSpPr/>
          <p:nvPr/>
        </p:nvCxnSpPr>
        <p:spPr>
          <a:xfrm>
            <a:off x="6087600" y="4057500"/>
            <a:ext cx="2336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D1D4CAD-1558-416F-9DD7-922D66C12C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028" y="1244697"/>
            <a:ext cx="2197944" cy="203355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C7FE5D-B9FF-4685-AA3C-2EC28FB3AC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2116" b="76991" l="47543" r="66413">
                        <a14:foregroundMark x1="53200" y1="65887" x2="52600" y2="65062"/>
                        <a14:foregroundMark x1="59400" y1="64374" x2="59300" y2="70839"/>
                        <a14:foregroundMark x1="62900" y1="67813" x2="63300" y2="71527"/>
                        <a14:foregroundMark x1="52900" y1="68088" x2="52900" y2="69601"/>
                        <a14:foregroundMark x1="53600" y1="63136" x2="53800" y2="62999"/>
                        <a14:foregroundMark x1="56500" y1="56396" x2="55800" y2="61623"/>
                      </a14:backgroundRemoval>
                    </a14:imgEffect>
                  </a14:imgLayer>
                </a14:imgProps>
              </a:ext>
            </a:extLst>
          </a:blip>
          <a:srcRect l="45184" t="49007" r="31228" b="19899"/>
          <a:stretch/>
        </p:blipFill>
        <p:spPr>
          <a:xfrm>
            <a:off x="6503503" y="748625"/>
            <a:ext cx="1668867" cy="15993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3DCE0E-273F-4769-B0A1-1DE8F89F403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2740" b="74658" l="73580" r="90841"/>
                    </a14:imgEffect>
                  </a14:imgLayer>
                </a14:imgProps>
              </a:ext>
            </a:extLst>
          </a:blip>
          <a:srcRect l="71422" t="50000" r="7001" b="22602"/>
          <a:stretch/>
        </p:blipFill>
        <p:spPr>
          <a:xfrm>
            <a:off x="6645764" y="1880605"/>
            <a:ext cx="1526606" cy="14091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F47F0D-7F3F-4C71-A519-D0E0B394DF5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009" t="10872" r="6017" b="8098"/>
          <a:stretch/>
        </p:blipFill>
        <p:spPr>
          <a:xfrm>
            <a:off x="659149" y="1431424"/>
            <a:ext cx="2235586" cy="170462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5318262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84" name="Google Shape;71584;p4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2"/>
                </a:solidFill>
              </a:rPr>
              <a:t>DISTRIBUTION</a:t>
            </a:r>
            <a:r>
              <a:rPr lang="en" dirty="0"/>
              <a:t> NOTES</a:t>
            </a:r>
            <a:endParaRPr dirty="0"/>
          </a:p>
        </p:txBody>
      </p:sp>
      <p:sp>
        <p:nvSpPr>
          <p:cNvPr id="71585" name="Google Shape;71585;p44"/>
          <p:cNvSpPr txBox="1">
            <a:spLocks noGrp="1"/>
          </p:cNvSpPr>
          <p:nvPr>
            <p:ph type="subTitle" idx="1"/>
          </p:nvPr>
        </p:nvSpPr>
        <p:spPr>
          <a:xfrm>
            <a:off x="683683" y="1356018"/>
            <a:ext cx="3195289" cy="30789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cái</a:t>
            </a:r>
            <a:r>
              <a:rPr lang="en-US" dirty="0"/>
              <a:t> </a:t>
            </a:r>
            <a:r>
              <a:rPr lang="en-US" dirty="0" err="1"/>
              <a:t>cột</a:t>
            </a:r>
            <a:r>
              <a:rPr lang="en-US" dirty="0"/>
              <a:t> </a:t>
            </a:r>
            <a:r>
              <a:rPr lang="en-US" b="1" dirty="0">
                <a:solidFill>
                  <a:srgbClr val="FFC480"/>
                </a:solidFill>
              </a:rPr>
              <a:t>variable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xét</a:t>
            </a:r>
            <a:r>
              <a:rPr lang="en-US" dirty="0"/>
              <a:t> distribution.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tiên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1 </a:t>
            </a:r>
            <a:r>
              <a:rPr lang="en-US" dirty="0" err="1"/>
              <a:t>cái</a:t>
            </a:r>
            <a:r>
              <a:rPr lang="en-US" dirty="0"/>
              <a:t> visual (histogram </a:t>
            </a:r>
            <a:r>
              <a:rPr lang="en-US" dirty="0" err="1"/>
              <a:t>chẳng</a:t>
            </a:r>
            <a:r>
              <a:rPr lang="en-US" dirty="0"/>
              <a:t> </a:t>
            </a:r>
            <a:r>
              <a:rPr lang="en-US" dirty="0" err="1"/>
              <a:t>hạn</a:t>
            </a:r>
            <a:r>
              <a:rPr lang="en-US" dirty="0"/>
              <a:t>). 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1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b="1" dirty="0">
                <a:solidFill>
                  <a:srgbClr val="FFC480"/>
                </a:solidFill>
              </a:rPr>
              <a:t>distribution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xét</a:t>
            </a:r>
            <a:r>
              <a:rPr lang="en-US" dirty="0"/>
              <a:t> </a:t>
            </a:r>
            <a:r>
              <a:rPr lang="en-US" dirty="0" err="1"/>
              <a:t>dựa</a:t>
            </a:r>
            <a:r>
              <a:rPr lang="en-US" dirty="0"/>
              <a:t> vào </a:t>
            </a:r>
            <a:r>
              <a:rPr lang="en-US" b="1" dirty="0" err="1">
                <a:solidFill>
                  <a:srgbClr val="FFC480"/>
                </a:solidFill>
              </a:rPr>
              <a:t>tính</a:t>
            </a:r>
            <a:r>
              <a:rPr lang="en-US" b="1" dirty="0">
                <a:solidFill>
                  <a:srgbClr val="FFC480"/>
                </a:solidFill>
              </a:rPr>
              <a:t> </a:t>
            </a:r>
            <a:r>
              <a:rPr lang="en-US" b="1" dirty="0" err="1">
                <a:solidFill>
                  <a:srgbClr val="FFC480"/>
                </a:solidFill>
              </a:rPr>
              <a:t>chất</a:t>
            </a:r>
            <a:r>
              <a:rPr lang="en-US" b="1" dirty="0">
                <a:solidFill>
                  <a:srgbClr val="FFC480"/>
                </a:solidFill>
              </a:rPr>
              <a:t> </a:t>
            </a:r>
            <a:r>
              <a:rPr lang="en-US" dirty="0" err="1"/>
              <a:t>cái</a:t>
            </a:r>
            <a:r>
              <a:rPr lang="en-US" dirty="0"/>
              <a:t> variable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: Normal, </a:t>
            </a:r>
            <a:r>
              <a:rPr lang="en-US" dirty="0" err="1"/>
              <a:t>Poission</a:t>
            </a:r>
            <a:r>
              <a:rPr lang="en-US" dirty="0"/>
              <a:t>, Gamma, Exponential... (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cái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riêng</a:t>
            </a:r>
            <a:r>
              <a:rPr lang="en-US" dirty="0"/>
              <a:t>,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kỹ</a:t>
            </a:r>
            <a:r>
              <a:rPr lang="en-US" dirty="0"/>
              <a:t>). </a:t>
            </a:r>
            <a:r>
              <a:rPr lang="en-US" dirty="0" err="1"/>
              <a:t>Cứ</a:t>
            </a:r>
            <a:r>
              <a:rPr lang="en-US" dirty="0"/>
              <a:t> visualize </a:t>
            </a:r>
            <a:r>
              <a:rPr lang="en-US" dirty="0" err="1"/>
              <a:t>xong</a:t>
            </a:r>
            <a:r>
              <a:rPr lang="en-US" dirty="0"/>
              <a:t> </a:t>
            </a:r>
            <a:r>
              <a:rPr lang="en-US" dirty="0" err="1"/>
              <a:t>rồi</a:t>
            </a:r>
            <a:r>
              <a:rPr lang="en-US" dirty="0"/>
              <a:t> </a:t>
            </a:r>
            <a:r>
              <a:rPr lang="en-US" b="1" dirty="0">
                <a:solidFill>
                  <a:srgbClr val="FFC480"/>
                </a:solidFill>
              </a:rPr>
              <a:t>so </a:t>
            </a:r>
            <a:r>
              <a:rPr lang="en-US" b="1" dirty="0" err="1">
                <a:solidFill>
                  <a:srgbClr val="FFC480"/>
                </a:solidFill>
              </a:rPr>
              <a:t>sánh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. VD: </a:t>
            </a:r>
            <a:r>
              <a:rPr lang="en-US" dirty="0" err="1"/>
              <a:t>theo</a:t>
            </a:r>
            <a:r>
              <a:rPr lang="en-US" dirty="0"/>
              <a:t> normal distribution,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cái</a:t>
            </a:r>
            <a:r>
              <a:rPr lang="en-US" dirty="0"/>
              <a:t> shape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“normal“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lắm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normal, hay right skewed, hay left skewed </a:t>
            </a:r>
            <a:r>
              <a:rPr lang="en-US" dirty="0" err="1"/>
              <a:t>gì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... (?)</a:t>
            </a:r>
            <a:endParaRPr dirty="0"/>
          </a:p>
        </p:txBody>
      </p:sp>
      <p:sp>
        <p:nvSpPr>
          <p:cNvPr id="71586" name="Google Shape;71586;p44"/>
          <p:cNvSpPr/>
          <p:nvPr/>
        </p:nvSpPr>
        <p:spPr>
          <a:xfrm>
            <a:off x="5527860" y="2331918"/>
            <a:ext cx="31586" cy="68729"/>
          </a:xfrm>
          <a:custGeom>
            <a:avLst/>
            <a:gdLst/>
            <a:ahLst/>
            <a:cxnLst/>
            <a:rect l="l" t="t" r="r" b="b"/>
            <a:pathLst>
              <a:path w="915" h="1991" extrusionOk="0">
                <a:moveTo>
                  <a:pt x="874" y="1"/>
                </a:moveTo>
                <a:cubicBezTo>
                  <a:pt x="868" y="1"/>
                  <a:pt x="862" y="3"/>
                  <a:pt x="856" y="9"/>
                </a:cubicBezTo>
                <a:cubicBezTo>
                  <a:pt x="630" y="262"/>
                  <a:pt x="530" y="630"/>
                  <a:pt x="371" y="925"/>
                </a:cubicBezTo>
                <a:cubicBezTo>
                  <a:pt x="205" y="1232"/>
                  <a:pt x="23" y="1575"/>
                  <a:pt x="2" y="1930"/>
                </a:cubicBezTo>
                <a:cubicBezTo>
                  <a:pt x="0" y="1967"/>
                  <a:pt x="35" y="1991"/>
                  <a:pt x="68" y="1991"/>
                </a:cubicBezTo>
                <a:cubicBezTo>
                  <a:pt x="89" y="1991"/>
                  <a:pt x="108" y="1982"/>
                  <a:pt x="119" y="1961"/>
                </a:cubicBezTo>
                <a:cubicBezTo>
                  <a:pt x="280" y="1640"/>
                  <a:pt x="395" y="1288"/>
                  <a:pt x="530" y="957"/>
                </a:cubicBezTo>
                <a:cubicBezTo>
                  <a:pt x="650" y="664"/>
                  <a:pt x="712" y="304"/>
                  <a:pt x="900" y="44"/>
                </a:cubicBezTo>
                <a:cubicBezTo>
                  <a:pt x="914" y="24"/>
                  <a:pt x="894" y="1"/>
                  <a:pt x="874" y="1"/>
                </a:cubicBezTo>
                <a:close/>
              </a:path>
            </a:pathLst>
          </a:custGeom>
          <a:solidFill>
            <a:srgbClr val="8E28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87" name="Google Shape;71587;p44"/>
          <p:cNvSpPr/>
          <p:nvPr/>
        </p:nvSpPr>
        <p:spPr>
          <a:xfrm>
            <a:off x="5503524" y="2305027"/>
            <a:ext cx="24060" cy="97312"/>
          </a:xfrm>
          <a:custGeom>
            <a:avLst/>
            <a:gdLst/>
            <a:ahLst/>
            <a:cxnLst/>
            <a:rect l="l" t="t" r="r" b="b"/>
            <a:pathLst>
              <a:path w="697" h="2819" extrusionOk="0">
                <a:moveTo>
                  <a:pt x="669" y="1"/>
                </a:moveTo>
                <a:cubicBezTo>
                  <a:pt x="664" y="1"/>
                  <a:pt x="659" y="3"/>
                  <a:pt x="655" y="8"/>
                </a:cubicBezTo>
                <a:cubicBezTo>
                  <a:pt x="375" y="350"/>
                  <a:pt x="290" y="850"/>
                  <a:pt x="213" y="1268"/>
                </a:cubicBezTo>
                <a:cubicBezTo>
                  <a:pt x="119" y="1774"/>
                  <a:pt x="1" y="2281"/>
                  <a:pt x="104" y="2793"/>
                </a:cubicBezTo>
                <a:cubicBezTo>
                  <a:pt x="107" y="2810"/>
                  <a:pt x="123" y="2818"/>
                  <a:pt x="138" y="2818"/>
                </a:cubicBezTo>
                <a:cubicBezTo>
                  <a:pt x="153" y="2818"/>
                  <a:pt x="167" y="2810"/>
                  <a:pt x="170" y="2793"/>
                </a:cubicBezTo>
                <a:cubicBezTo>
                  <a:pt x="241" y="2350"/>
                  <a:pt x="282" y="1905"/>
                  <a:pt x="351" y="1463"/>
                </a:cubicBezTo>
                <a:cubicBezTo>
                  <a:pt x="419" y="1010"/>
                  <a:pt x="443" y="435"/>
                  <a:pt x="687" y="33"/>
                </a:cubicBezTo>
                <a:cubicBezTo>
                  <a:pt x="697" y="18"/>
                  <a:pt x="683" y="1"/>
                  <a:pt x="669" y="1"/>
                </a:cubicBezTo>
                <a:close/>
              </a:path>
            </a:pathLst>
          </a:custGeom>
          <a:solidFill>
            <a:srgbClr val="8E28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88" name="Google Shape;71588;p44"/>
          <p:cNvSpPr/>
          <p:nvPr/>
        </p:nvSpPr>
        <p:spPr>
          <a:xfrm>
            <a:off x="5546881" y="2302266"/>
            <a:ext cx="8768" cy="10494"/>
          </a:xfrm>
          <a:custGeom>
            <a:avLst/>
            <a:gdLst/>
            <a:ahLst/>
            <a:cxnLst/>
            <a:rect l="l" t="t" r="r" b="b"/>
            <a:pathLst>
              <a:path w="254" h="304" extrusionOk="0">
                <a:moveTo>
                  <a:pt x="175" y="0"/>
                </a:moveTo>
                <a:cubicBezTo>
                  <a:pt x="164" y="0"/>
                  <a:pt x="154" y="4"/>
                  <a:pt x="143" y="10"/>
                </a:cubicBezTo>
                <a:cubicBezTo>
                  <a:pt x="43" y="75"/>
                  <a:pt x="0" y="145"/>
                  <a:pt x="43" y="262"/>
                </a:cubicBezTo>
                <a:cubicBezTo>
                  <a:pt x="51" y="285"/>
                  <a:pt x="79" y="303"/>
                  <a:pt x="104" y="303"/>
                </a:cubicBezTo>
                <a:cubicBezTo>
                  <a:pt x="121" y="303"/>
                  <a:pt x="137" y="295"/>
                  <a:pt x="144" y="276"/>
                </a:cubicBezTo>
                <a:cubicBezTo>
                  <a:pt x="171" y="217"/>
                  <a:pt x="197" y="153"/>
                  <a:pt x="229" y="97"/>
                </a:cubicBezTo>
                <a:cubicBezTo>
                  <a:pt x="253" y="52"/>
                  <a:pt x="217" y="0"/>
                  <a:pt x="175" y="0"/>
                </a:cubicBezTo>
                <a:close/>
              </a:path>
            </a:pathLst>
          </a:custGeom>
          <a:solidFill>
            <a:srgbClr val="8E28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89" name="Google Shape;71589;p44"/>
          <p:cNvSpPr/>
          <p:nvPr/>
        </p:nvSpPr>
        <p:spPr>
          <a:xfrm>
            <a:off x="5527998" y="2281968"/>
            <a:ext cx="9700" cy="5834"/>
          </a:xfrm>
          <a:custGeom>
            <a:avLst/>
            <a:gdLst/>
            <a:ahLst/>
            <a:cxnLst/>
            <a:rect l="l" t="t" r="r" b="b"/>
            <a:pathLst>
              <a:path w="281" h="169" extrusionOk="0">
                <a:moveTo>
                  <a:pt x="216" y="1"/>
                </a:moveTo>
                <a:cubicBezTo>
                  <a:pt x="133" y="1"/>
                  <a:pt x="73" y="36"/>
                  <a:pt x="23" y="101"/>
                </a:cubicBezTo>
                <a:cubicBezTo>
                  <a:pt x="0" y="134"/>
                  <a:pt x="32" y="168"/>
                  <a:pt x="64" y="168"/>
                </a:cubicBezTo>
                <a:cubicBezTo>
                  <a:pt x="71" y="168"/>
                  <a:pt x="78" y="167"/>
                  <a:pt x="84" y="163"/>
                </a:cubicBezTo>
                <a:cubicBezTo>
                  <a:pt x="117" y="145"/>
                  <a:pt x="197" y="93"/>
                  <a:pt x="221" y="91"/>
                </a:cubicBezTo>
                <a:cubicBezTo>
                  <a:pt x="278" y="84"/>
                  <a:pt x="280" y="1"/>
                  <a:pt x="221" y="1"/>
                </a:cubicBezTo>
                <a:cubicBezTo>
                  <a:pt x="219" y="1"/>
                  <a:pt x="218" y="1"/>
                  <a:pt x="216" y="1"/>
                </a:cubicBezTo>
                <a:close/>
              </a:path>
            </a:pathLst>
          </a:custGeom>
          <a:solidFill>
            <a:srgbClr val="8E28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90" name="Google Shape;71590;p44"/>
          <p:cNvSpPr/>
          <p:nvPr/>
        </p:nvSpPr>
        <p:spPr>
          <a:xfrm>
            <a:off x="3332699" y="-16063"/>
            <a:ext cx="5990566" cy="5331096"/>
          </a:xfrm>
          <a:custGeom>
            <a:avLst/>
            <a:gdLst/>
            <a:ahLst/>
            <a:cxnLst/>
            <a:rect l="l" t="t" r="r" b="b"/>
            <a:pathLst>
              <a:path w="173539" h="154435" extrusionOk="0">
                <a:moveTo>
                  <a:pt x="136362" y="1"/>
                </a:moveTo>
                <a:lnTo>
                  <a:pt x="0" y="154435"/>
                </a:lnTo>
                <a:lnTo>
                  <a:pt x="173539" y="154435"/>
                </a:lnTo>
                <a:lnTo>
                  <a:pt x="17353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91" name="Google Shape;71591;p44"/>
          <p:cNvSpPr/>
          <p:nvPr/>
        </p:nvSpPr>
        <p:spPr>
          <a:xfrm>
            <a:off x="5608844" y="3611437"/>
            <a:ext cx="2235584" cy="2072028"/>
          </a:xfrm>
          <a:custGeom>
            <a:avLst/>
            <a:gdLst/>
            <a:ahLst/>
            <a:cxnLst/>
            <a:rect l="l" t="t" r="r" b="b"/>
            <a:pathLst>
              <a:path w="64762" h="60024" extrusionOk="0">
                <a:moveTo>
                  <a:pt x="50952" y="0"/>
                </a:moveTo>
                <a:lnTo>
                  <a:pt x="1" y="55605"/>
                </a:lnTo>
                <a:lnTo>
                  <a:pt x="15296" y="60024"/>
                </a:lnTo>
                <a:lnTo>
                  <a:pt x="64761" y="5399"/>
                </a:lnTo>
                <a:lnTo>
                  <a:pt x="50952" y="0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92" name="Google Shape;71592;p44"/>
          <p:cNvSpPr/>
          <p:nvPr/>
        </p:nvSpPr>
        <p:spPr>
          <a:xfrm>
            <a:off x="7505649" y="1155235"/>
            <a:ext cx="1063768" cy="985926"/>
          </a:xfrm>
          <a:custGeom>
            <a:avLst/>
            <a:gdLst/>
            <a:ahLst/>
            <a:cxnLst/>
            <a:rect l="l" t="t" r="r" b="b"/>
            <a:pathLst>
              <a:path w="30816" h="28561" extrusionOk="0">
                <a:moveTo>
                  <a:pt x="24243" y="0"/>
                </a:moveTo>
                <a:lnTo>
                  <a:pt x="1" y="26459"/>
                </a:lnTo>
                <a:lnTo>
                  <a:pt x="7278" y="28560"/>
                </a:lnTo>
                <a:lnTo>
                  <a:pt x="30816" y="2568"/>
                </a:lnTo>
                <a:lnTo>
                  <a:pt x="24243" y="0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93" name="Google Shape;71593;p44"/>
          <p:cNvSpPr/>
          <p:nvPr/>
        </p:nvSpPr>
        <p:spPr>
          <a:xfrm>
            <a:off x="8702285" y="4076801"/>
            <a:ext cx="1063768" cy="985926"/>
          </a:xfrm>
          <a:custGeom>
            <a:avLst/>
            <a:gdLst/>
            <a:ahLst/>
            <a:cxnLst/>
            <a:rect l="l" t="t" r="r" b="b"/>
            <a:pathLst>
              <a:path w="30816" h="28561" extrusionOk="0">
                <a:moveTo>
                  <a:pt x="24245" y="0"/>
                </a:moveTo>
                <a:lnTo>
                  <a:pt x="1" y="26457"/>
                </a:lnTo>
                <a:lnTo>
                  <a:pt x="7279" y="28560"/>
                </a:lnTo>
                <a:lnTo>
                  <a:pt x="30816" y="2568"/>
                </a:lnTo>
                <a:lnTo>
                  <a:pt x="24245" y="0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94" name="Google Shape;71594;p44"/>
          <p:cNvSpPr/>
          <p:nvPr/>
        </p:nvSpPr>
        <p:spPr>
          <a:xfrm>
            <a:off x="8041124" y="2347556"/>
            <a:ext cx="756678" cy="701239"/>
          </a:xfrm>
          <a:custGeom>
            <a:avLst/>
            <a:gdLst/>
            <a:ahLst/>
            <a:cxnLst/>
            <a:rect l="l" t="t" r="r" b="b"/>
            <a:pathLst>
              <a:path w="21920" h="20314" extrusionOk="0">
                <a:moveTo>
                  <a:pt x="17246" y="1"/>
                </a:moveTo>
                <a:lnTo>
                  <a:pt x="1" y="18819"/>
                </a:lnTo>
                <a:lnTo>
                  <a:pt x="5177" y="20313"/>
                </a:lnTo>
                <a:lnTo>
                  <a:pt x="21920" y="1828"/>
                </a:lnTo>
                <a:lnTo>
                  <a:pt x="17246" y="1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95" name="Google Shape;71595;p44"/>
          <p:cNvSpPr/>
          <p:nvPr/>
        </p:nvSpPr>
        <p:spPr>
          <a:xfrm>
            <a:off x="4811156" y="3273728"/>
            <a:ext cx="1166431" cy="1081028"/>
          </a:xfrm>
          <a:custGeom>
            <a:avLst/>
            <a:gdLst/>
            <a:ahLst/>
            <a:cxnLst/>
            <a:rect l="l" t="t" r="r" b="b"/>
            <a:pathLst>
              <a:path w="33790" h="31316" extrusionOk="0">
                <a:moveTo>
                  <a:pt x="26583" y="1"/>
                </a:moveTo>
                <a:lnTo>
                  <a:pt x="1" y="29011"/>
                </a:lnTo>
                <a:lnTo>
                  <a:pt x="7981" y="31315"/>
                </a:lnTo>
                <a:lnTo>
                  <a:pt x="33790" y="2817"/>
                </a:lnTo>
                <a:lnTo>
                  <a:pt x="26583" y="1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96" name="Google Shape;71596;p44"/>
          <p:cNvSpPr/>
          <p:nvPr/>
        </p:nvSpPr>
        <p:spPr>
          <a:xfrm>
            <a:off x="5867227" y="3449400"/>
            <a:ext cx="768657" cy="774180"/>
          </a:xfrm>
          <a:custGeom>
            <a:avLst/>
            <a:gdLst/>
            <a:ahLst/>
            <a:cxnLst/>
            <a:rect l="l" t="t" r="r" b="b"/>
            <a:pathLst>
              <a:path w="22267" h="22427" extrusionOk="0">
                <a:moveTo>
                  <a:pt x="19993" y="1"/>
                </a:moveTo>
                <a:lnTo>
                  <a:pt x="0" y="21699"/>
                </a:lnTo>
                <a:lnTo>
                  <a:pt x="2519" y="22427"/>
                </a:lnTo>
                <a:lnTo>
                  <a:pt x="22267" y="888"/>
                </a:lnTo>
                <a:lnTo>
                  <a:pt x="19993" y="1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97" name="Google Shape;71597;p44"/>
          <p:cNvSpPr/>
          <p:nvPr/>
        </p:nvSpPr>
        <p:spPr>
          <a:xfrm>
            <a:off x="8797767" y="2317834"/>
            <a:ext cx="768726" cy="774249"/>
          </a:xfrm>
          <a:custGeom>
            <a:avLst/>
            <a:gdLst/>
            <a:ahLst/>
            <a:cxnLst/>
            <a:rect l="l" t="t" r="r" b="b"/>
            <a:pathLst>
              <a:path w="22269" h="22429" extrusionOk="0">
                <a:moveTo>
                  <a:pt x="19991" y="0"/>
                </a:moveTo>
                <a:lnTo>
                  <a:pt x="1" y="21700"/>
                </a:lnTo>
                <a:lnTo>
                  <a:pt x="2519" y="22429"/>
                </a:lnTo>
                <a:lnTo>
                  <a:pt x="22268" y="890"/>
                </a:lnTo>
                <a:lnTo>
                  <a:pt x="19991" y="0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98" name="Google Shape;71598;p44"/>
          <p:cNvSpPr/>
          <p:nvPr/>
        </p:nvSpPr>
        <p:spPr>
          <a:xfrm>
            <a:off x="8242755" y="4504780"/>
            <a:ext cx="330322" cy="332738"/>
          </a:xfrm>
          <a:custGeom>
            <a:avLst/>
            <a:gdLst/>
            <a:ahLst/>
            <a:cxnLst/>
            <a:rect l="l" t="t" r="r" b="b"/>
            <a:pathLst>
              <a:path w="9569" h="9639" extrusionOk="0">
                <a:moveTo>
                  <a:pt x="8590" y="1"/>
                </a:moveTo>
                <a:lnTo>
                  <a:pt x="0" y="9326"/>
                </a:lnTo>
                <a:lnTo>
                  <a:pt x="1082" y="9638"/>
                </a:lnTo>
                <a:lnTo>
                  <a:pt x="9568" y="384"/>
                </a:lnTo>
                <a:lnTo>
                  <a:pt x="8590" y="1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99" name="Google Shape;71599;p44"/>
          <p:cNvSpPr/>
          <p:nvPr/>
        </p:nvSpPr>
        <p:spPr>
          <a:xfrm>
            <a:off x="8725275" y="2472346"/>
            <a:ext cx="330322" cy="332738"/>
          </a:xfrm>
          <a:custGeom>
            <a:avLst/>
            <a:gdLst/>
            <a:ahLst/>
            <a:cxnLst/>
            <a:rect l="l" t="t" r="r" b="b"/>
            <a:pathLst>
              <a:path w="9569" h="9639" extrusionOk="0">
                <a:moveTo>
                  <a:pt x="8592" y="0"/>
                </a:moveTo>
                <a:lnTo>
                  <a:pt x="0" y="9325"/>
                </a:lnTo>
                <a:lnTo>
                  <a:pt x="1084" y="9639"/>
                </a:lnTo>
                <a:lnTo>
                  <a:pt x="9568" y="383"/>
                </a:lnTo>
                <a:lnTo>
                  <a:pt x="8592" y="0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00" name="Google Shape;71600;p44"/>
          <p:cNvSpPr/>
          <p:nvPr/>
        </p:nvSpPr>
        <p:spPr>
          <a:xfrm>
            <a:off x="6191231" y="4194549"/>
            <a:ext cx="330356" cy="332738"/>
          </a:xfrm>
          <a:custGeom>
            <a:avLst/>
            <a:gdLst/>
            <a:ahLst/>
            <a:cxnLst/>
            <a:rect l="l" t="t" r="r" b="b"/>
            <a:pathLst>
              <a:path w="9570" h="9639" extrusionOk="0">
                <a:moveTo>
                  <a:pt x="8592" y="0"/>
                </a:moveTo>
                <a:lnTo>
                  <a:pt x="0" y="9324"/>
                </a:lnTo>
                <a:lnTo>
                  <a:pt x="1085" y="9639"/>
                </a:lnTo>
                <a:lnTo>
                  <a:pt x="9570" y="382"/>
                </a:lnTo>
                <a:lnTo>
                  <a:pt x="8592" y="0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01" name="Google Shape;71601;p44"/>
          <p:cNvSpPr/>
          <p:nvPr/>
        </p:nvSpPr>
        <p:spPr>
          <a:xfrm>
            <a:off x="4086616" y="4632400"/>
            <a:ext cx="330356" cy="332738"/>
          </a:xfrm>
          <a:custGeom>
            <a:avLst/>
            <a:gdLst/>
            <a:ahLst/>
            <a:cxnLst/>
            <a:rect l="l" t="t" r="r" b="b"/>
            <a:pathLst>
              <a:path w="9570" h="9639" extrusionOk="0">
                <a:moveTo>
                  <a:pt x="8592" y="0"/>
                </a:moveTo>
                <a:lnTo>
                  <a:pt x="0" y="9327"/>
                </a:lnTo>
                <a:lnTo>
                  <a:pt x="1083" y="9639"/>
                </a:lnTo>
                <a:lnTo>
                  <a:pt x="9570" y="383"/>
                </a:lnTo>
                <a:lnTo>
                  <a:pt x="8592" y="0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02" name="Google Shape;71602;p44"/>
          <p:cNvSpPr/>
          <p:nvPr/>
        </p:nvSpPr>
        <p:spPr>
          <a:xfrm>
            <a:off x="8506108" y="-299783"/>
            <a:ext cx="768657" cy="774215"/>
          </a:xfrm>
          <a:custGeom>
            <a:avLst/>
            <a:gdLst/>
            <a:ahLst/>
            <a:cxnLst/>
            <a:rect l="l" t="t" r="r" b="b"/>
            <a:pathLst>
              <a:path w="22267" h="22428" extrusionOk="0">
                <a:moveTo>
                  <a:pt x="19992" y="0"/>
                </a:moveTo>
                <a:lnTo>
                  <a:pt x="0" y="21700"/>
                </a:lnTo>
                <a:lnTo>
                  <a:pt x="2520" y="22428"/>
                </a:lnTo>
                <a:lnTo>
                  <a:pt x="22266" y="890"/>
                </a:lnTo>
                <a:lnTo>
                  <a:pt x="19992" y="0"/>
                </a:lnTo>
                <a:close/>
              </a:path>
            </a:pathLst>
          </a:custGeom>
          <a:solidFill>
            <a:srgbClr val="000000">
              <a:alpha val="23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603" name="Google Shape;71603;p44"/>
          <p:cNvGrpSpPr/>
          <p:nvPr/>
        </p:nvGrpSpPr>
        <p:grpSpPr>
          <a:xfrm>
            <a:off x="5149211" y="-254976"/>
            <a:ext cx="2228577" cy="2376391"/>
            <a:chOff x="5149211" y="-254976"/>
            <a:chExt cx="2228577" cy="2376391"/>
          </a:xfrm>
        </p:grpSpPr>
        <p:sp>
          <p:nvSpPr>
            <p:cNvPr id="71604" name="Google Shape;71604;p44"/>
            <p:cNvSpPr/>
            <p:nvPr/>
          </p:nvSpPr>
          <p:spPr>
            <a:xfrm>
              <a:off x="5713440" y="-254976"/>
              <a:ext cx="1664347" cy="1746263"/>
            </a:xfrm>
            <a:custGeom>
              <a:avLst/>
              <a:gdLst/>
              <a:ahLst/>
              <a:cxnLst/>
              <a:rect l="l" t="t" r="r" b="b"/>
              <a:pathLst>
                <a:path w="48214" h="50587" extrusionOk="0">
                  <a:moveTo>
                    <a:pt x="40414" y="1"/>
                  </a:moveTo>
                  <a:cubicBezTo>
                    <a:pt x="38748" y="1"/>
                    <a:pt x="37019" y="477"/>
                    <a:pt x="35452" y="1818"/>
                  </a:cubicBezTo>
                  <a:cubicBezTo>
                    <a:pt x="30038" y="6451"/>
                    <a:pt x="0" y="48126"/>
                    <a:pt x="0" y="48126"/>
                  </a:cubicBezTo>
                  <a:lnTo>
                    <a:pt x="3732" y="50587"/>
                  </a:lnTo>
                  <a:lnTo>
                    <a:pt x="48214" y="2872"/>
                  </a:lnTo>
                  <a:cubicBezTo>
                    <a:pt x="48214" y="2872"/>
                    <a:pt x="44504" y="1"/>
                    <a:pt x="404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5" name="Google Shape;71605;p44"/>
            <p:cNvSpPr/>
            <p:nvPr/>
          </p:nvSpPr>
          <p:spPr>
            <a:xfrm>
              <a:off x="5149211" y="1404401"/>
              <a:ext cx="693093" cy="717015"/>
            </a:xfrm>
            <a:custGeom>
              <a:avLst/>
              <a:gdLst/>
              <a:ahLst/>
              <a:cxnLst/>
              <a:rect l="l" t="t" r="r" b="b"/>
              <a:pathLst>
                <a:path w="20078" h="20771" extrusionOk="0">
                  <a:moveTo>
                    <a:pt x="15384" y="1"/>
                  </a:moveTo>
                  <a:cubicBezTo>
                    <a:pt x="13396" y="1"/>
                    <a:pt x="8829" y="617"/>
                    <a:pt x="6612" y="5959"/>
                  </a:cubicBezTo>
                  <a:cubicBezTo>
                    <a:pt x="3731" y="12903"/>
                    <a:pt x="2310" y="20287"/>
                    <a:pt x="0" y="20770"/>
                  </a:cubicBezTo>
                  <a:cubicBezTo>
                    <a:pt x="12615" y="19122"/>
                    <a:pt x="18834" y="16651"/>
                    <a:pt x="20077" y="2518"/>
                  </a:cubicBezTo>
                  <a:lnTo>
                    <a:pt x="16345" y="56"/>
                  </a:lnTo>
                  <a:cubicBezTo>
                    <a:pt x="16345" y="56"/>
                    <a:pt x="15981" y="1"/>
                    <a:pt x="153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6" name="Google Shape;71606;p44"/>
            <p:cNvSpPr/>
            <p:nvPr/>
          </p:nvSpPr>
          <p:spPr>
            <a:xfrm>
              <a:off x="5713440" y="780659"/>
              <a:ext cx="643004" cy="710629"/>
            </a:xfrm>
            <a:custGeom>
              <a:avLst/>
              <a:gdLst/>
              <a:ahLst/>
              <a:cxnLst/>
              <a:rect l="l" t="t" r="r" b="b"/>
              <a:pathLst>
                <a:path w="18627" h="20586" extrusionOk="0">
                  <a:moveTo>
                    <a:pt x="13254" y="0"/>
                  </a:moveTo>
                  <a:cubicBezTo>
                    <a:pt x="6074" y="9697"/>
                    <a:pt x="0" y="18124"/>
                    <a:pt x="0" y="18124"/>
                  </a:cubicBezTo>
                  <a:lnTo>
                    <a:pt x="3732" y="20586"/>
                  </a:lnTo>
                  <a:lnTo>
                    <a:pt x="18627" y="4608"/>
                  </a:lnTo>
                  <a:cubicBezTo>
                    <a:pt x="16894" y="2339"/>
                    <a:pt x="14906" y="897"/>
                    <a:pt x="132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7" name="Google Shape;71607;p44"/>
            <p:cNvSpPr/>
            <p:nvPr/>
          </p:nvSpPr>
          <p:spPr>
            <a:xfrm>
              <a:off x="5491028" y="1449277"/>
              <a:ext cx="236462" cy="204496"/>
            </a:xfrm>
            <a:custGeom>
              <a:avLst/>
              <a:gdLst/>
              <a:ahLst/>
              <a:cxnLst/>
              <a:rect l="l" t="t" r="r" b="b"/>
              <a:pathLst>
                <a:path w="6850" h="5924" extrusionOk="0">
                  <a:moveTo>
                    <a:pt x="6810" y="0"/>
                  </a:moveTo>
                  <a:cubicBezTo>
                    <a:pt x="6806" y="0"/>
                    <a:pt x="6801" y="1"/>
                    <a:pt x="6797" y="4"/>
                  </a:cubicBezTo>
                  <a:cubicBezTo>
                    <a:pt x="6095" y="345"/>
                    <a:pt x="5357" y="491"/>
                    <a:pt x="4665" y="879"/>
                  </a:cubicBezTo>
                  <a:cubicBezTo>
                    <a:pt x="3915" y="1302"/>
                    <a:pt x="3178" y="1848"/>
                    <a:pt x="2528" y="2412"/>
                  </a:cubicBezTo>
                  <a:cubicBezTo>
                    <a:pt x="1466" y="3331"/>
                    <a:pt x="632" y="4564"/>
                    <a:pt x="28" y="5819"/>
                  </a:cubicBezTo>
                  <a:cubicBezTo>
                    <a:pt x="1" y="5874"/>
                    <a:pt x="47" y="5924"/>
                    <a:pt x="92" y="5924"/>
                  </a:cubicBezTo>
                  <a:cubicBezTo>
                    <a:pt x="113" y="5924"/>
                    <a:pt x="134" y="5913"/>
                    <a:pt x="148" y="5889"/>
                  </a:cubicBezTo>
                  <a:cubicBezTo>
                    <a:pt x="983" y="4402"/>
                    <a:pt x="1953" y="3107"/>
                    <a:pt x="3302" y="2052"/>
                  </a:cubicBezTo>
                  <a:cubicBezTo>
                    <a:pt x="3830" y="1638"/>
                    <a:pt x="4357" y="1234"/>
                    <a:pt x="4945" y="909"/>
                  </a:cubicBezTo>
                  <a:cubicBezTo>
                    <a:pt x="5531" y="584"/>
                    <a:pt x="6289" y="448"/>
                    <a:pt x="6826" y="53"/>
                  </a:cubicBezTo>
                  <a:cubicBezTo>
                    <a:pt x="6849" y="34"/>
                    <a:pt x="6835" y="0"/>
                    <a:pt x="6810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8" name="Google Shape;71608;p44"/>
            <p:cNvSpPr/>
            <p:nvPr/>
          </p:nvSpPr>
          <p:spPr>
            <a:xfrm>
              <a:off x="5401483" y="1518869"/>
              <a:ext cx="271880" cy="409856"/>
            </a:xfrm>
            <a:custGeom>
              <a:avLst/>
              <a:gdLst/>
              <a:ahLst/>
              <a:cxnLst/>
              <a:rect l="l" t="t" r="r" b="b"/>
              <a:pathLst>
                <a:path w="7876" h="11873" extrusionOk="0">
                  <a:moveTo>
                    <a:pt x="7837" y="0"/>
                  </a:moveTo>
                  <a:cubicBezTo>
                    <a:pt x="7834" y="0"/>
                    <a:pt x="7831" y="1"/>
                    <a:pt x="7828" y="2"/>
                  </a:cubicBezTo>
                  <a:cubicBezTo>
                    <a:pt x="6266" y="521"/>
                    <a:pt x="4710" y="2492"/>
                    <a:pt x="3838" y="3781"/>
                  </a:cubicBezTo>
                  <a:cubicBezTo>
                    <a:pt x="2183" y="6231"/>
                    <a:pt x="1742" y="9342"/>
                    <a:pt x="37" y="11758"/>
                  </a:cubicBezTo>
                  <a:cubicBezTo>
                    <a:pt x="0" y="11810"/>
                    <a:pt x="54" y="11873"/>
                    <a:pt x="107" y="11873"/>
                  </a:cubicBezTo>
                  <a:cubicBezTo>
                    <a:pt x="125" y="11873"/>
                    <a:pt x="143" y="11865"/>
                    <a:pt x="157" y="11848"/>
                  </a:cubicBezTo>
                  <a:cubicBezTo>
                    <a:pt x="1612" y="10135"/>
                    <a:pt x="2178" y="7599"/>
                    <a:pt x="3091" y="5588"/>
                  </a:cubicBezTo>
                  <a:cubicBezTo>
                    <a:pt x="4012" y="3558"/>
                    <a:pt x="5773" y="1095"/>
                    <a:pt x="7850" y="53"/>
                  </a:cubicBezTo>
                  <a:cubicBezTo>
                    <a:pt x="7875" y="39"/>
                    <a:pt x="7861" y="0"/>
                    <a:pt x="7837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9" name="Google Shape;71609;p44"/>
            <p:cNvSpPr/>
            <p:nvPr/>
          </p:nvSpPr>
          <p:spPr>
            <a:xfrm>
              <a:off x="5236063" y="1712008"/>
              <a:ext cx="205463" cy="327975"/>
            </a:xfrm>
            <a:custGeom>
              <a:avLst/>
              <a:gdLst/>
              <a:ahLst/>
              <a:cxnLst/>
              <a:rect l="l" t="t" r="r" b="b"/>
              <a:pathLst>
                <a:path w="5952" h="9501" extrusionOk="0">
                  <a:moveTo>
                    <a:pt x="5905" y="0"/>
                  </a:moveTo>
                  <a:cubicBezTo>
                    <a:pt x="5890" y="0"/>
                    <a:pt x="5874" y="8"/>
                    <a:pt x="5867" y="26"/>
                  </a:cubicBezTo>
                  <a:cubicBezTo>
                    <a:pt x="5161" y="1720"/>
                    <a:pt x="4609" y="3472"/>
                    <a:pt x="3576" y="4999"/>
                  </a:cubicBezTo>
                  <a:cubicBezTo>
                    <a:pt x="2621" y="6411"/>
                    <a:pt x="1660" y="8690"/>
                    <a:pt x="51" y="9404"/>
                  </a:cubicBezTo>
                  <a:cubicBezTo>
                    <a:pt x="0" y="9426"/>
                    <a:pt x="29" y="9501"/>
                    <a:pt x="78" y="9501"/>
                  </a:cubicBezTo>
                  <a:cubicBezTo>
                    <a:pt x="83" y="9501"/>
                    <a:pt x="87" y="9500"/>
                    <a:pt x="92" y="9499"/>
                  </a:cubicBezTo>
                  <a:cubicBezTo>
                    <a:pt x="1778" y="8988"/>
                    <a:pt x="2881" y="6517"/>
                    <a:pt x="3760" y="5158"/>
                  </a:cubicBezTo>
                  <a:cubicBezTo>
                    <a:pt x="4788" y="3572"/>
                    <a:pt x="5270" y="1804"/>
                    <a:pt x="5941" y="47"/>
                  </a:cubicBezTo>
                  <a:cubicBezTo>
                    <a:pt x="5952" y="18"/>
                    <a:pt x="5929" y="0"/>
                    <a:pt x="5905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0" name="Google Shape;71610;p44"/>
            <p:cNvSpPr/>
            <p:nvPr/>
          </p:nvSpPr>
          <p:spPr>
            <a:xfrm>
              <a:off x="5699943" y="1482657"/>
              <a:ext cx="98417" cy="314305"/>
            </a:xfrm>
            <a:custGeom>
              <a:avLst/>
              <a:gdLst/>
              <a:ahLst/>
              <a:cxnLst/>
              <a:rect l="l" t="t" r="r" b="b"/>
              <a:pathLst>
                <a:path w="2851" h="9105" extrusionOk="0">
                  <a:moveTo>
                    <a:pt x="2771" y="0"/>
                  </a:moveTo>
                  <a:cubicBezTo>
                    <a:pt x="2741" y="0"/>
                    <a:pt x="2713" y="15"/>
                    <a:pt x="2708" y="49"/>
                  </a:cubicBezTo>
                  <a:cubicBezTo>
                    <a:pt x="2482" y="1617"/>
                    <a:pt x="2352" y="3061"/>
                    <a:pt x="1900" y="4595"/>
                  </a:cubicBezTo>
                  <a:cubicBezTo>
                    <a:pt x="1439" y="6161"/>
                    <a:pt x="698" y="7520"/>
                    <a:pt x="27" y="9000"/>
                  </a:cubicBezTo>
                  <a:cubicBezTo>
                    <a:pt x="1" y="9055"/>
                    <a:pt x="45" y="9105"/>
                    <a:pt x="91" y="9105"/>
                  </a:cubicBezTo>
                  <a:cubicBezTo>
                    <a:pt x="111" y="9105"/>
                    <a:pt x="132" y="9095"/>
                    <a:pt x="147" y="9071"/>
                  </a:cubicBezTo>
                  <a:cubicBezTo>
                    <a:pt x="954" y="7719"/>
                    <a:pt x="1656" y="6438"/>
                    <a:pt x="2089" y="4929"/>
                  </a:cubicBezTo>
                  <a:cubicBezTo>
                    <a:pt x="2574" y="3237"/>
                    <a:pt x="2650" y="1808"/>
                    <a:pt x="2846" y="70"/>
                  </a:cubicBezTo>
                  <a:cubicBezTo>
                    <a:pt x="2850" y="26"/>
                    <a:pt x="2809" y="0"/>
                    <a:pt x="2771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1" name="Google Shape;71611;p44"/>
            <p:cNvSpPr/>
            <p:nvPr/>
          </p:nvSpPr>
          <p:spPr>
            <a:xfrm>
              <a:off x="5437004" y="1599784"/>
              <a:ext cx="275090" cy="432777"/>
            </a:xfrm>
            <a:custGeom>
              <a:avLst/>
              <a:gdLst/>
              <a:ahLst/>
              <a:cxnLst/>
              <a:rect l="l" t="t" r="r" b="b"/>
              <a:pathLst>
                <a:path w="7969" h="12537" extrusionOk="0">
                  <a:moveTo>
                    <a:pt x="7926" y="1"/>
                  </a:moveTo>
                  <a:cubicBezTo>
                    <a:pt x="7910" y="1"/>
                    <a:pt x="7894" y="9"/>
                    <a:pt x="7891" y="28"/>
                  </a:cubicBezTo>
                  <a:cubicBezTo>
                    <a:pt x="7482" y="2587"/>
                    <a:pt x="6514" y="5661"/>
                    <a:pt x="5048" y="7819"/>
                  </a:cubicBezTo>
                  <a:cubicBezTo>
                    <a:pt x="3740" y="9743"/>
                    <a:pt x="1928" y="11117"/>
                    <a:pt x="53" y="12425"/>
                  </a:cubicBezTo>
                  <a:cubicBezTo>
                    <a:pt x="1" y="12461"/>
                    <a:pt x="31" y="12536"/>
                    <a:pt x="83" y="12536"/>
                  </a:cubicBezTo>
                  <a:cubicBezTo>
                    <a:pt x="92" y="12536"/>
                    <a:pt x="102" y="12534"/>
                    <a:pt x="113" y="12528"/>
                  </a:cubicBezTo>
                  <a:cubicBezTo>
                    <a:pt x="2123" y="11441"/>
                    <a:pt x="4018" y="9943"/>
                    <a:pt x="5306" y="8011"/>
                  </a:cubicBezTo>
                  <a:cubicBezTo>
                    <a:pt x="6768" y="5819"/>
                    <a:pt x="7623" y="2615"/>
                    <a:pt x="7966" y="38"/>
                  </a:cubicBezTo>
                  <a:cubicBezTo>
                    <a:pt x="7968" y="14"/>
                    <a:pt x="7947" y="1"/>
                    <a:pt x="7926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2" name="Google Shape;71612;p44"/>
            <p:cNvSpPr/>
            <p:nvPr/>
          </p:nvSpPr>
          <p:spPr>
            <a:xfrm>
              <a:off x="5277314" y="1699857"/>
              <a:ext cx="361873" cy="352794"/>
            </a:xfrm>
            <a:custGeom>
              <a:avLst/>
              <a:gdLst/>
              <a:ahLst/>
              <a:cxnLst/>
              <a:rect l="l" t="t" r="r" b="b"/>
              <a:pathLst>
                <a:path w="10483" h="10220" extrusionOk="0">
                  <a:moveTo>
                    <a:pt x="10419" y="1"/>
                  </a:moveTo>
                  <a:cubicBezTo>
                    <a:pt x="10399" y="1"/>
                    <a:pt x="10379" y="12"/>
                    <a:pt x="10373" y="39"/>
                  </a:cubicBezTo>
                  <a:cubicBezTo>
                    <a:pt x="9688" y="3051"/>
                    <a:pt x="7412" y="5780"/>
                    <a:pt x="4969" y="7536"/>
                  </a:cubicBezTo>
                  <a:cubicBezTo>
                    <a:pt x="3422" y="8648"/>
                    <a:pt x="1777" y="9235"/>
                    <a:pt x="75" y="10068"/>
                  </a:cubicBezTo>
                  <a:cubicBezTo>
                    <a:pt x="1" y="10103"/>
                    <a:pt x="40" y="10220"/>
                    <a:pt x="113" y="10220"/>
                  </a:cubicBezTo>
                  <a:cubicBezTo>
                    <a:pt x="120" y="10220"/>
                    <a:pt x="128" y="10218"/>
                    <a:pt x="137" y="10215"/>
                  </a:cubicBezTo>
                  <a:cubicBezTo>
                    <a:pt x="4808" y="8516"/>
                    <a:pt x="9366" y="5294"/>
                    <a:pt x="10476" y="67"/>
                  </a:cubicBezTo>
                  <a:cubicBezTo>
                    <a:pt x="10483" y="27"/>
                    <a:pt x="10450" y="1"/>
                    <a:pt x="10419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3" name="Google Shape;71613;p44"/>
            <p:cNvSpPr/>
            <p:nvPr/>
          </p:nvSpPr>
          <p:spPr>
            <a:xfrm>
              <a:off x="5364753" y="1959344"/>
              <a:ext cx="11357" cy="6524"/>
            </a:xfrm>
            <a:custGeom>
              <a:avLst/>
              <a:gdLst/>
              <a:ahLst/>
              <a:cxnLst/>
              <a:rect l="l" t="t" r="r" b="b"/>
              <a:pathLst>
                <a:path w="329" h="189" extrusionOk="0">
                  <a:moveTo>
                    <a:pt x="269" y="1"/>
                  </a:moveTo>
                  <a:cubicBezTo>
                    <a:pt x="259" y="1"/>
                    <a:pt x="249" y="5"/>
                    <a:pt x="241" y="15"/>
                  </a:cubicBezTo>
                  <a:cubicBezTo>
                    <a:pt x="197" y="80"/>
                    <a:pt x="131" y="115"/>
                    <a:pt x="46" y="121"/>
                  </a:cubicBezTo>
                  <a:cubicBezTo>
                    <a:pt x="4" y="125"/>
                    <a:pt x="1" y="189"/>
                    <a:pt x="42" y="189"/>
                  </a:cubicBezTo>
                  <a:cubicBezTo>
                    <a:pt x="43" y="189"/>
                    <a:pt x="45" y="189"/>
                    <a:pt x="46" y="188"/>
                  </a:cubicBezTo>
                  <a:cubicBezTo>
                    <a:pt x="152" y="184"/>
                    <a:pt x="227" y="150"/>
                    <a:pt x="300" y="73"/>
                  </a:cubicBezTo>
                  <a:cubicBezTo>
                    <a:pt x="328" y="42"/>
                    <a:pt x="300" y="1"/>
                    <a:pt x="269" y="1"/>
                  </a:cubicBezTo>
                  <a:close/>
                </a:path>
              </a:pathLst>
            </a:custGeom>
            <a:solidFill>
              <a:srgbClr val="353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4" name="Google Shape;71614;p44"/>
            <p:cNvSpPr/>
            <p:nvPr/>
          </p:nvSpPr>
          <p:spPr>
            <a:xfrm>
              <a:off x="5554027" y="1483279"/>
              <a:ext cx="213057" cy="266253"/>
            </a:xfrm>
            <a:custGeom>
              <a:avLst/>
              <a:gdLst/>
              <a:ahLst/>
              <a:cxnLst/>
              <a:rect l="l" t="t" r="r" b="b"/>
              <a:pathLst>
                <a:path w="6172" h="7713" extrusionOk="0">
                  <a:moveTo>
                    <a:pt x="6106" y="0"/>
                  </a:moveTo>
                  <a:cubicBezTo>
                    <a:pt x="6098" y="0"/>
                    <a:pt x="6089" y="3"/>
                    <a:pt x="6080" y="9"/>
                  </a:cubicBezTo>
                  <a:cubicBezTo>
                    <a:pt x="4525" y="1040"/>
                    <a:pt x="3298" y="2298"/>
                    <a:pt x="2227" y="3808"/>
                  </a:cubicBezTo>
                  <a:cubicBezTo>
                    <a:pt x="1707" y="4540"/>
                    <a:pt x="1284" y="5290"/>
                    <a:pt x="843" y="6055"/>
                  </a:cubicBezTo>
                  <a:cubicBezTo>
                    <a:pt x="548" y="6570"/>
                    <a:pt x="154" y="7082"/>
                    <a:pt x="10" y="7657"/>
                  </a:cubicBezTo>
                  <a:cubicBezTo>
                    <a:pt x="1" y="7691"/>
                    <a:pt x="27" y="7713"/>
                    <a:pt x="53" y="7713"/>
                  </a:cubicBezTo>
                  <a:cubicBezTo>
                    <a:pt x="70" y="7713"/>
                    <a:pt x="88" y="7703"/>
                    <a:pt x="96" y="7683"/>
                  </a:cubicBezTo>
                  <a:cubicBezTo>
                    <a:pt x="346" y="7020"/>
                    <a:pt x="974" y="6338"/>
                    <a:pt x="1363" y="5752"/>
                  </a:cubicBezTo>
                  <a:cubicBezTo>
                    <a:pt x="1706" y="5235"/>
                    <a:pt x="1938" y="4613"/>
                    <a:pt x="2302" y="4091"/>
                  </a:cubicBezTo>
                  <a:cubicBezTo>
                    <a:pt x="3385" y="2544"/>
                    <a:pt x="4561" y="1187"/>
                    <a:pt x="6128" y="92"/>
                  </a:cubicBezTo>
                  <a:cubicBezTo>
                    <a:pt x="6172" y="63"/>
                    <a:pt x="6147" y="0"/>
                    <a:pt x="6106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5" name="Google Shape;71615;p44"/>
            <p:cNvSpPr/>
            <p:nvPr/>
          </p:nvSpPr>
          <p:spPr>
            <a:xfrm>
              <a:off x="5325504" y="1425147"/>
              <a:ext cx="310680" cy="429015"/>
            </a:xfrm>
            <a:custGeom>
              <a:avLst/>
              <a:gdLst/>
              <a:ahLst/>
              <a:cxnLst/>
              <a:rect l="l" t="t" r="r" b="b"/>
              <a:pathLst>
                <a:path w="9000" h="12428" extrusionOk="0">
                  <a:moveTo>
                    <a:pt x="8912" y="1"/>
                  </a:moveTo>
                  <a:cubicBezTo>
                    <a:pt x="8900" y="1"/>
                    <a:pt x="8888" y="5"/>
                    <a:pt x="8877" y="13"/>
                  </a:cubicBezTo>
                  <a:cubicBezTo>
                    <a:pt x="7662" y="958"/>
                    <a:pt x="6145" y="1366"/>
                    <a:pt x="4967" y="2417"/>
                  </a:cubicBezTo>
                  <a:cubicBezTo>
                    <a:pt x="4098" y="3190"/>
                    <a:pt x="3580" y="4039"/>
                    <a:pt x="2980" y="5019"/>
                  </a:cubicBezTo>
                  <a:cubicBezTo>
                    <a:pt x="2321" y="6094"/>
                    <a:pt x="1707" y="7319"/>
                    <a:pt x="1336" y="8528"/>
                  </a:cubicBezTo>
                  <a:cubicBezTo>
                    <a:pt x="1001" y="9621"/>
                    <a:pt x="943" y="11514"/>
                    <a:pt x="30" y="12350"/>
                  </a:cubicBezTo>
                  <a:cubicBezTo>
                    <a:pt x="0" y="12378"/>
                    <a:pt x="28" y="12428"/>
                    <a:pt x="63" y="12428"/>
                  </a:cubicBezTo>
                  <a:cubicBezTo>
                    <a:pt x="70" y="12428"/>
                    <a:pt x="78" y="12426"/>
                    <a:pt x="85" y="12420"/>
                  </a:cubicBezTo>
                  <a:cubicBezTo>
                    <a:pt x="559" y="12079"/>
                    <a:pt x="763" y="11487"/>
                    <a:pt x="974" y="10958"/>
                  </a:cubicBezTo>
                  <a:cubicBezTo>
                    <a:pt x="1552" y="9505"/>
                    <a:pt x="1869" y="8001"/>
                    <a:pt x="2501" y="6563"/>
                  </a:cubicBezTo>
                  <a:cubicBezTo>
                    <a:pt x="3122" y="5148"/>
                    <a:pt x="4032" y="3667"/>
                    <a:pt x="5145" y="2597"/>
                  </a:cubicBezTo>
                  <a:cubicBezTo>
                    <a:pt x="6300" y="1486"/>
                    <a:pt x="7765" y="1078"/>
                    <a:pt x="8956" y="95"/>
                  </a:cubicBezTo>
                  <a:cubicBezTo>
                    <a:pt x="9000" y="57"/>
                    <a:pt x="8959" y="1"/>
                    <a:pt x="8912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6" name="Google Shape;71616;p44"/>
            <p:cNvSpPr/>
            <p:nvPr/>
          </p:nvSpPr>
          <p:spPr>
            <a:xfrm>
              <a:off x="5672430" y="1827512"/>
              <a:ext cx="39733" cy="54645"/>
            </a:xfrm>
            <a:custGeom>
              <a:avLst/>
              <a:gdLst/>
              <a:ahLst/>
              <a:cxnLst/>
              <a:rect l="l" t="t" r="r" b="b"/>
              <a:pathLst>
                <a:path w="1151" h="1583" extrusionOk="0">
                  <a:moveTo>
                    <a:pt x="990" y="0"/>
                  </a:moveTo>
                  <a:cubicBezTo>
                    <a:pt x="974" y="0"/>
                    <a:pt x="958" y="8"/>
                    <a:pt x="950" y="24"/>
                  </a:cubicBezTo>
                  <a:cubicBezTo>
                    <a:pt x="897" y="141"/>
                    <a:pt x="905" y="276"/>
                    <a:pt x="814" y="369"/>
                  </a:cubicBezTo>
                  <a:cubicBezTo>
                    <a:pt x="727" y="461"/>
                    <a:pt x="616" y="495"/>
                    <a:pt x="551" y="615"/>
                  </a:cubicBezTo>
                  <a:cubicBezTo>
                    <a:pt x="472" y="757"/>
                    <a:pt x="467" y="907"/>
                    <a:pt x="366" y="1044"/>
                  </a:cubicBezTo>
                  <a:cubicBezTo>
                    <a:pt x="260" y="1188"/>
                    <a:pt x="143" y="1328"/>
                    <a:pt x="36" y="1471"/>
                  </a:cubicBezTo>
                  <a:cubicBezTo>
                    <a:pt x="0" y="1517"/>
                    <a:pt x="51" y="1582"/>
                    <a:pt x="101" y="1582"/>
                  </a:cubicBezTo>
                  <a:cubicBezTo>
                    <a:pt x="113" y="1582"/>
                    <a:pt x="124" y="1579"/>
                    <a:pt x="135" y="1571"/>
                  </a:cubicBezTo>
                  <a:cubicBezTo>
                    <a:pt x="303" y="1448"/>
                    <a:pt x="503" y="1345"/>
                    <a:pt x="630" y="1177"/>
                  </a:cubicBezTo>
                  <a:cubicBezTo>
                    <a:pt x="738" y="1034"/>
                    <a:pt x="749" y="851"/>
                    <a:pt x="856" y="715"/>
                  </a:cubicBezTo>
                  <a:cubicBezTo>
                    <a:pt x="947" y="602"/>
                    <a:pt x="1073" y="547"/>
                    <a:pt x="1112" y="396"/>
                  </a:cubicBezTo>
                  <a:cubicBezTo>
                    <a:pt x="1150" y="263"/>
                    <a:pt x="1105" y="140"/>
                    <a:pt x="1039" y="27"/>
                  </a:cubicBezTo>
                  <a:cubicBezTo>
                    <a:pt x="1029" y="10"/>
                    <a:pt x="1009" y="0"/>
                    <a:pt x="990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7" name="Google Shape;71617;p44"/>
            <p:cNvSpPr/>
            <p:nvPr/>
          </p:nvSpPr>
          <p:spPr>
            <a:xfrm>
              <a:off x="6153328" y="828711"/>
              <a:ext cx="144846" cy="88026"/>
            </a:xfrm>
            <a:custGeom>
              <a:avLst/>
              <a:gdLst/>
              <a:ahLst/>
              <a:cxnLst/>
              <a:rect l="l" t="t" r="r" b="b"/>
              <a:pathLst>
                <a:path w="4196" h="2550" extrusionOk="0">
                  <a:moveTo>
                    <a:pt x="307" y="0"/>
                  </a:moveTo>
                  <a:cubicBezTo>
                    <a:pt x="262" y="0"/>
                    <a:pt x="218" y="2"/>
                    <a:pt x="175" y="7"/>
                  </a:cubicBezTo>
                  <a:cubicBezTo>
                    <a:pt x="45" y="21"/>
                    <a:pt x="1" y="172"/>
                    <a:pt x="110" y="250"/>
                  </a:cubicBezTo>
                  <a:cubicBezTo>
                    <a:pt x="773" y="720"/>
                    <a:pt x="1478" y="1017"/>
                    <a:pt x="2183" y="1411"/>
                  </a:cubicBezTo>
                  <a:cubicBezTo>
                    <a:pt x="2826" y="1771"/>
                    <a:pt x="3264" y="2473"/>
                    <a:pt x="4031" y="2549"/>
                  </a:cubicBezTo>
                  <a:cubicBezTo>
                    <a:pt x="4034" y="2549"/>
                    <a:pt x="4037" y="2550"/>
                    <a:pt x="4040" y="2550"/>
                  </a:cubicBezTo>
                  <a:cubicBezTo>
                    <a:pt x="4131" y="2550"/>
                    <a:pt x="4196" y="2428"/>
                    <a:pt x="4144" y="2353"/>
                  </a:cubicBezTo>
                  <a:cubicBezTo>
                    <a:pt x="3682" y="1693"/>
                    <a:pt x="3045" y="1110"/>
                    <a:pt x="2322" y="744"/>
                  </a:cubicBezTo>
                  <a:cubicBezTo>
                    <a:pt x="1758" y="460"/>
                    <a:pt x="972" y="0"/>
                    <a:pt x="307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8" name="Google Shape;71618;p44"/>
            <p:cNvSpPr/>
            <p:nvPr/>
          </p:nvSpPr>
          <p:spPr>
            <a:xfrm>
              <a:off x="6291339" y="925574"/>
              <a:ext cx="25165" cy="23370"/>
            </a:xfrm>
            <a:custGeom>
              <a:avLst/>
              <a:gdLst/>
              <a:ahLst/>
              <a:cxnLst/>
              <a:rect l="l" t="t" r="r" b="b"/>
              <a:pathLst>
                <a:path w="729" h="677" extrusionOk="0">
                  <a:moveTo>
                    <a:pt x="335" y="1"/>
                  </a:moveTo>
                  <a:cubicBezTo>
                    <a:pt x="255" y="1"/>
                    <a:pt x="178" y="37"/>
                    <a:pt x="137" y="119"/>
                  </a:cubicBezTo>
                  <a:cubicBezTo>
                    <a:pt x="0" y="393"/>
                    <a:pt x="201" y="651"/>
                    <a:pt x="489" y="675"/>
                  </a:cubicBezTo>
                  <a:cubicBezTo>
                    <a:pt x="494" y="676"/>
                    <a:pt x="499" y="676"/>
                    <a:pt x="503" y="676"/>
                  </a:cubicBezTo>
                  <a:cubicBezTo>
                    <a:pt x="626" y="676"/>
                    <a:pt x="710" y="558"/>
                    <a:pt x="718" y="445"/>
                  </a:cubicBezTo>
                  <a:cubicBezTo>
                    <a:pt x="729" y="310"/>
                    <a:pt x="626" y="223"/>
                    <a:pt x="559" y="119"/>
                  </a:cubicBezTo>
                  <a:cubicBezTo>
                    <a:pt x="510" y="44"/>
                    <a:pt x="421" y="1"/>
                    <a:pt x="335" y="1"/>
                  </a:cubicBezTo>
                  <a:close/>
                </a:path>
              </a:pathLst>
            </a:custGeom>
            <a:solidFill>
              <a:srgbClr val="FFC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9" name="Google Shape;71619;p44"/>
            <p:cNvSpPr/>
            <p:nvPr/>
          </p:nvSpPr>
          <p:spPr>
            <a:xfrm>
              <a:off x="6117151" y="900995"/>
              <a:ext cx="104596" cy="81329"/>
            </a:xfrm>
            <a:custGeom>
              <a:avLst/>
              <a:gdLst/>
              <a:ahLst/>
              <a:cxnLst/>
              <a:rect l="l" t="t" r="r" b="b"/>
              <a:pathLst>
                <a:path w="3030" h="2356" extrusionOk="0">
                  <a:moveTo>
                    <a:pt x="407" y="0"/>
                  </a:moveTo>
                  <a:cubicBezTo>
                    <a:pt x="298" y="0"/>
                    <a:pt x="185" y="24"/>
                    <a:pt x="69" y="78"/>
                  </a:cubicBezTo>
                  <a:cubicBezTo>
                    <a:pt x="1" y="111"/>
                    <a:pt x="1" y="225"/>
                    <a:pt x="69" y="259"/>
                  </a:cubicBezTo>
                  <a:cubicBezTo>
                    <a:pt x="393" y="413"/>
                    <a:pt x="586" y="609"/>
                    <a:pt x="812" y="879"/>
                  </a:cubicBezTo>
                  <a:cubicBezTo>
                    <a:pt x="1049" y="1161"/>
                    <a:pt x="1362" y="1371"/>
                    <a:pt x="1670" y="1574"/>
                  </a:cubicBezTo>
                  <a:cubicBezTo>
                    <a:pt x="1939" y="1752"/>
                    <a:pt x="2175" y="1931"/>
                    <a:pt x="2458" y="2075"/>
                  </a:cubicBezTo>
                  <a:cubicBezTo>
                    <a:pt x="2627" y="2161"/>
                    <a:pt x="2751" y="2355"/>
                    <a:pt x="2932" y="2355"/>
                  </a:cubicBezTo>
                  <a:cubicBezTo>
                    <a:pt x="2945" y="2355"/>
                    <a:pt x="2958" y="2354"/>
                    <a:pt x="2971" y="2352"/>
                  </a:cubicBezTo>
                  <a:cubicBezTo>
                    <a:pt x="3029" y="2344"/>
                    <a:pt x="3023" y="2266"/>
                    <a:pt x="2985" y="2238"/>
                  </a:cubicBezTo>
                  <a:cubicBezTo>
                    <a:pt x="2977" y="2231"/>
                    <a:pt x="2927" y="1998"/>
                    <a:pt x="2916" y="1974"/>
                  </a:cubicBezTo>
                  <a:cubicBezTo>
                    <a:pt x="2851" y="1825"/>
                    <a:pt x="2738" y="1664"/>
                    <a:pt x="2641" y="1536"/>
                  </a:cubicBezTo>
                  <a:cubicBezTo>
                    <a:pt x="2388" y="1201"/>
                    <a:pt x="2091" y="1043"/>
                    <a:pt x="1758" y="806"/>
                  </a:cubicBezTo>
                  <a:cubicBezTo>
                    <a:pt x="1367" y="530"/>
                    <a:pt x="926" y="0"/>
                    <a:pt x="407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0" name="Google Shape;71620;p44"/>
            <p:cNvSpPr/>
            <p:nvPr/>
          </p:nvSpPr>
          <p:spPr>
            <a:xfrm>
              <a:off x="6233104" y="999792"/>
              <a:ext cx="4660" cy="6628"/>
            </a:xfrm>
            <a:custGeom>
              <a:avLst/>
              <a:gdLst/>
              <a:ahLst/>
              <a:cxnLst/>
              <a:rect l="l" t="t" r="r" b="b"/>
              <a:pathLst>
                <a:path w="135" h="192" extrusionOk="0">
                  <a:moveTo>
                    <a:pt x="67" y="0"/>
                  </a:moveTo>
                  <a:cubicBezTo>
                    <a:pt x="34" y="0"/>
                    <a:pt x="1" y="21"/>
                    <a:pt x="6" y="61"/>
                  </a:cubicBezTo>
                  <a:lnTo>
                    <a:pt x="16" y="141"/>
                  </a:lnTo>
                  <a:cubicBezTo>
                    <a:pt x="20" y="175"/>
                    <a:pt x="44" y="191"/>
                    <a:pt x="68" y="191"/>
                  </a:cubicBezTo>
                  <a:cubicBezTo>
                    <a:pt x="92" y="191"/>
                    <a:pt x="116" y="175"/>
                    <a:pt x="121" y="141"/>
                  </a:cubicBezTo>
                  <a:lnTo>
                    <a:pt x="131" y="61"/>
                  </a:lnTo>
                  <a:cubicBezTo>
                    <a:pt x="135" y="21"/>
                    <a:pt x="101" y="0"/>
                    <a:pt x="67" y="0"/>
                  </a:cubicBezTo>
                  <a:close/>
                </a:path>
              </a:pathLst>
            </a:custGeom>
            <a:solidFill>
              <a:srgbClr val="FFC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1" name="Google Shape;71621;p44"/>
            <p:cNvSpPr/>
            <p:nvPr/>
          </p:nvSpPr>
          <p:spPr>
            <a:xfrm>
              <a:off x="5916107" y="963649"/>
              <a:ext cx="219892" cy="270257"/>
            </a:xfrm>
            <a:custGeom>
              <a:avLst/>
              <a:gdLst/>
              <a:ahLst/>
              <a:cxnLst/>
              <a:rect l="l" t="t" r="r" b="b"/>
              <a:pathLst>
                <a:path w="6370" h="7829" extrusionOk="0">
                  <a:moveTo>
                    <a:pt x="6263" y="0"/>
                  </a:moveTo>
                  <a:cubicBezTo>
                    <a:pt x="6255" y="0"/>
                    <a:pt x="6247" y="2"/>
                    <a:pt x="6239" y="5"/>
                  </a:cubicBezTo>
                  <a:cubicBezTo>
                    <a:pt x="4933" y="420"/>
                    <a:pt x="3394" y="2477"/>
                    <a:pt x="2642" y="3534"/>
                  </a:cubicBezTo>
                  <a:cubicBezTo>
                    <a:pt x="1803" y="4714"/>
                    <a:pt x="347" y="6139"/>
                    <a:pt x="25" y="7591"/>
                  </a:cubicBezTo>
                  <a:cubicBezTo>
                    <a:pt x="1" y="7702"/>
                    <a:pt x="95" y="7829"/>
                    <a:pt x="204" y="7829"/>
                  </a:cubicBezTo>
                  <a:cubicBezTo>
                    <a:pt x="233" y="7829"/>
                    <a:pt x="264" y="7820"/>
                    <a:pt x="293" y="7799"/>
                  </a:cubicBezTo>
                  <a:cubicBezTo>
                    <a:pt x="1409" y="6994"/>
                    <a:pt x="2265" y="5659"/>
                    <a:pt x="3072" y="4560"/>
                  </a:cubicBezTo>
                  <a:cubicBezTo>
                    <a:pt x="3710" y="3693"/>
                    <a:pt x="4424" y="2897"/>
                    <a:pt x="5090" y="2051"/>
                  </a:cubicBezTo>
                  <a:cubicBezTo>
                    <a:pt x="5539" y="1482"/>
                    <a:pt x="5825" y="637"/>
                    <a:pt x="6319" y="146"/>
                  </a:cubicBezTo>
                  <a:cubicBezTo>
                    <a:pt x="6370" y="92"/>
                    <a:pt x="6329" y="0"/>
                    <a:pt x="6263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2" name="Google Shape;71622;p44"/>
            <p:cNvSpPr/>
            <p:nvPr/>
          </p:nvSpPr>
          <p:spPr>
            <a:xfrm>
              <a:off x="5892806" y="1256897"/>
              <a:ext cx="9631" cy="6145"/>
            </a:xfrm>
            <a:custGeom>
              <a:avLst/>
              <a:gdLst/>
              <a:ahLst/>
              <a:cxnLst/>
              <a:rect l="l" t="t" r="r" b="b"/>
              <a:pathLst>
                <a:path w="279" h="178" extrusionOk="0">
                  <a:moveTo>
                    <a:pt x="167" y="0"/>
                  </a:moveTo>
                  <a:cubicBezTo>
                    <a:pt x="160" y="0"/>
                    <a:pt x="152" y="1"/>
                    <a:pt x="144" y="3"/>
                  </a:cubicBezTo>
                  <a:lnTo>
                    <a:pt x="70" y="18"/>
                  </a:lnTo>
                  <a:cubicBezTo>
                    <a:pt x="1" y="33"/>
                    <a:pt x="1" y="146"/>
                    <a:pt x="70" y="160"/>
                  </a:cubicBezTo>
                  <a:lnTo>
                    <a:pt x="144" y="175"/>
                  </a:lnTo>
                  <a:cubicBezTo>
                    <a:pt x="152" y="177"/>
                    <a:pt x="159" y="177"/>
                    <a:pt x="166" y="177"/>
                  </a:cubicBezTo>
                  <a:cubicBezTo>
                    <a:pt x="278" y="177"/>
                    <a:pt x="279" y="0"/>
                    <a:pt x="167" y="0"/>
                  </a:cubicBezTo>
                  <a:close/>
                </a:path>
              </a:pathLst>
            </a:custGeom>
            <a:solidFill>
              <a:srgbClr val="FFC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3" name="Google Shape;71623;p44"/>
            <p:cNvSpPr/>
            <p:nvPr/>
          </p:nvSpPr>
          <p:spPr>
            <a:xfrm>
              <a:off x="5852003" y="1244435"/>
              <a:ext cx="48915" cy="46360"/>
            </a:xfrm>
            <a:custGeom>
              <a:avLst/>
              <a:gdLst/>
              <a:ahLst/>
              <a:cxnLst/>
              <a:rect l="l" t="t" r="r" b="b"/>
              <a:pathLst>
                <a:path w="1417" h="1343" extrusionOk="0">
                  <a:moveTo>
                    <a:pt x="37" y="1066"/>
                  </a:moveTo>
                  <a:cubicBezTo>
                    <a:pt x="37" y="1066"/>
                    <a:pt x="37" y="1066"/>
                    <a:pt x="38" y="1066"/>
                  </a:cubicBezTo>
                  <a:lnTo>
                    <a:pt x="38" y="1066"/>
                  </a:lnTo>
                  <a:cubicBezTo>
                    <a:pt x="37" y="1066"/>
                    <a:pt x="37" y="1066"/>
                    <a:pt x="37" y="1066"/>
                  </a:cubicBezTo>
                  <a:close/>
                  <a:moveTo>
                    <a:pt x="879" y="1065"/>
                  </a:moveTo>
                  <a:lnTo>
                    <a:pt x="879" y="1065"/>
                  </a:lnTo>
                  <a:cubicBezTo>
                    <a:pt x="876" y="1069"/>
                    <a:pt x="873" y="1073"/>
                    <a:pt x="869" y="1077"/>
                  </a:cubicBezTo>
                  <a:cubicBezTo>
                    <a:pt x="875" y="1070"/>
                    <a:pt x="878" y="1066"/>
                    <a:pt x="879" y="1065"/>
                  </a:cubicBezTo>
                  <a:close/>
                  <a:moveTo>
                    <a:pt x="904" y="1"/>
                  </a:moveTo>
                  <a:cubicBezTo>
                    <a:pt x="902" y="1"/>
                    <a:pt x="901" y="1"/>
                    <a:pt x="899" y="1"/>
                  </a:cubicBezTo>
                  <a:cubicBezTo>
                    <a:pt x="643" y="5"/>
                    <a:pt x="444" y="132"/>
                    <a:pt x="270" y="310"/>
                  </a:cubicBezTo>
                  <a:cubicBezTo>
                    <a:pt x="180" y="402"/>
                    <a:pt x="101" y="515"/>
                    <a:pt x="52" y="635"/>
                  </a:cubicBezTo>
                  <a:cubicBezTo>
                    <a:pt x="19" y="713"/>
                    <a:pt x="2" y="789"/>
                    <a:pt x="1" y="874"/>
                  </a:cubicBezTo>
                  <a:cubicBezTo>
                    <a:pt x="1" y="886"/>
                    <a:pt x="39" y="1053"/>
                    <a:pt x="47" y="1096"/>
                  </a:cubicBezTo>
                  <a:lnTo>
                    <a:pt x="47" y="1096"/>
                  </a:lnTo>
                  <a:cubicBezTo>
                    <a:pt x="43" y="1086"/>
                    <a:pt x="40" y="1076"/>
                    <a:pt x="38" y="1066"/>
                  </a:cubicBezTo>
                  <a:lnTo>
                    <a:pt x="38" y="1066"/>
                  </a:lnTo>
                  <a:cubicBezTo>
                    <a:pt x="45" y="1094"/>
                    <a:pt x="48" y="1105"/>
                    <a:pt x="48" y="1105"/>
                  </a:cubicBezTo>
                  <a:cubicBezTo>
                    <a:pt x="48" y="1105"/>
                    <a:pt x="48" y="1102"/>
                    <a:pt x="47" y="1096"/>
                  </a:cubicBezTo>
                  <a:lnTo>
                    <a:pt x="47" y="1096"/>
                  </a:lnTo>
                  <a:cubicBezTo>
                    <a:pt x="96" y="1230"/>
                    <a:pt x="245" y="1342"/>
                    <a:pt x="393" y="1342"/>
                  </a:cubicBezTo>
                  <a:cubicBezTo>
                    <a:pt x="426" y="1342"/>
                    <a:pt x="459" y="1337"/>
                    <a:pt x="491" y="1324"/>
                  </a:cubicBezTo>
                  <a:lnTo>
                    <a:pt x="491" y="1324"/>
                  </a:lnTo>
                  <a:cubicBezTo>
                    <a:pt x="461" y="1327"/>
                    <a:pt x="442" y="1328"/>
                    <a:pt x="435" y="1328"/>
                  </a:cubicBezTo>
                  <a:cubicBezTo>
                    <a:pt x="425" y="1328"/>
                    <a:pt x="443" y="1325"/>
                    <a:pt x="491" y="1320"/>
                  </a:cubicBezTo>
                  <a:cubicBezTo>
                    <a:pt x="549" y="1319"/>
                    <a:pt x="602" y="1300"/>
                    <a:pt x="652" y="1269"/>
                  </a:cubicBezTo>
                  <a:cubicBezTo>
                    <a:pt x="696" y="1244"/>
                    <a:pt x="739" y="1211"/>
                    <a:pt x="778" y="1177"/>
                  </a:cubicBezTo>
                  <a:cubicBezTo>
                    <a:pt x="793" y="1162"/>
                    <a:pt x="877" y="1064"/>
                    <a:pt x="879" y="1064"/>
                  </a:cubicBezTo>
                  <a:lnTo>
                    <a:pt x="879" y="1064"/>
                  </a:lnTo>
                  <a:cubicBezTo>
                    <a:pt x="879" y="1064"/>
                    <a:pt x="879" y="1064"/>
                    <a:pt x="879" y="1065"/>
                  </a:cubicBezTo>
                  <a:lnTo>
                    <a:pt x="879" y="1065"/>
                  </a:lnTo>
                  <a:cubicBezTo>
                    <a:pt x="915" y="1017"/>
                    <a:pt x="953" y="971"/>
                    <a:pt x="987" y="925"/>
                  </a:cubicBezTo>
                  <a:cubicBezTo>
                    <a:pt x="1011" y="894"/>
                    <a:pt x="1029" y="860"/>
                    <a:pt x="1053" y="830"/>
                  </a:cubicBezTo>
                  <a:lnTo>
                    <a:pt x="1053" y="830"/>
                  </a:lnTo>
                  <a:cubicBezTo>
                    <a:pt x="1042" y="844"/>
                    <a:pt x="1038" y="850"/>
                    <a:pt x="1038" y="850"/>
                  </a:cubicBezTo>
                  <a:cubicBezTo>
                    <a:pt x="1039" y="850"/>
                    <a:pt x="1066" y="818"/>
                    <a:pt x="1077" y="805"/>
                  </a:cubicBezTo>
                  <a:cubicBezTo>
                    <a:pt x="1138" y="735"/>
                    <a:pt x="1177" y="660"/>
                    <a:pt x="1232" y="590"/>
                  </a:cubicBezTo>
                  <a:cubicBezTo>
                    <a:pt x="1416" y="347"/>
                    <a:pt x="1170" y="1"/>
                    <a:pt x="904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4" name="Google Shape;71624;p44"/>
            <p:cNvSpPr/>
            <p:nvPr/>
          </p:nvSpPr>
          <p:spPr>
            <a:xfrm>
              <a:off x="5833397" y="1310195"/>
              <a:ext cx="9182" cy="8112"/>
            </a:xfrm>
            <a:custGeom>
              <a:avLst/>
              <a:gdLst/>
              <a:ahLst/>
              <a:cxnLst/>
              <a:rect l="l" t="t" r="r" b="b"/>
              <a:pathLst>
                <a:path w="266" h="235" extrusionOk="0">
                  <a:moveTo>
                    <a:pt x="123" y="0"/>
                  </a:moveTo>
                  <a:cubicBezTo>
                    <a:pt x="72" y="0"/>
                    <a:pt x="20" y="38"/>
                    <a:pt x="6" y="86"/>
                  </a:cubicBezTo>
                  <a:cubicBezTo>
                    <a:pt x="0" y="107"/>
                    <a:pt x="0" y="127"/>
                    <a:pt x="6" y="148"/>
                  </a:cubicBezTo>
                  <a:cubicBezTo>
                    <a:pt x="19" y="198"/>
                    <a:pt x="69" y="235"/>
                    <a:pt x="120" y="235"/>
                  </a:cubicBezTo>
                  <a:cubicBezTo>
                    <a:pt x="139" y="235"/>
                    <a:pt x="159" y="230"/>
                    <a:pt x="177" y="217"/>
                  </a:cubicBezTo>
                  <a:cubicBezTo>
                    <a:pt x="187" y="210"/>
                    <a:pt x="196" y="205"/>
                    <a:pt x="205" y="198"/>
                  </a:cubicBezTo>
                  <a:cubicBezTo>
                    <a:pt x="266" y="157"/>
                    <a:pt x="266" y="79"/>
                    <a:pt x="205" y="37"/>
                  </a:cubicBezTo>
                  <a:cubicBezTo>
                    <a:pt x="196" y="30"/>
                    <a:pt x="187" y="24"/>
                    <a:pt x="177" y="17"/>
                  </a:cubicBezTo>
                  <a:cubicBezTo>
                    <a:pt x="160" y="5"/>
                    <a:pt x="142" y="0"/>
                    <a:pt x="123" y="0"/>
                  </a:cubicBezTo>
                  <a:close/>
                </a:path>
              </a:pathLst>
            </a:custGeom>
            <a:solidFill>
              <a:srgbClr val="FFC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5" name="Google Shape;71625;p44"/>
            <p:cNvSpPr/>
            <p:nvPr/>
          </p:nvSpPr>
          <p:spPr>
            <a:xfrm>
              <a:off x="5783032" y="1340746"/>
              <a:ext cx="86887" cy="57856"/>
            </a:xfrm>
            <a:custGeom>
              <a:avLst/>
              <a:gdLst/>
              <a:ahLst/>
              <a:cxnLst/>
              <a:rect l="l" t="t" r="r" b="b"/>
              <a:pathLst>
                <a:path w="2517" h="1676" extrusionOk="0">
                  <a:moveTo>
                    <a:pt x="184" y="1"/>
                  </a:moveTo>
                  <a:cubicBezTo>
                    <a:pt x="155" y="1"/>
                    <a:pt x="126" y="3"/>
                    <a:pt x="96" y="8"/>
                  </a:cubicBezTo>
                  <a:cubicBezTo>
                    <a:pt x="0" y="25"/>
                    <a:pt x="16" y="163"/>
                    <a:pt x="96" y="190"/>
                  </a:cubicBezTo>
                  <a:cubicBezTo>
                    <a:pt x="503" y="314"/>
                    <a:pt x="877" y="718"/>
                    <a:pt x="1233" y="940"/>
                  </a:cubicBezTo>
                  <a:cubicBezTo>
                    <a:pt x="1607" y="1173"/>
                    <a:pt x="2003" y="1373"/>
                    <a:pt x="2343" y="1653"/>
                  </a:cubicBezTo>
                  <a:cubicBezTo>
                    <a:pt x="2362" y="1669"/>
                    <a:pt x="2383" y="1676"/>
                    <a:pt x="2402" y="1676"/>
                  </a:cubicBezTo>
                  <a:cubicBezTo>
                    <a:pt x="2466" y="1676"/>
                    <a:pt x="2516" y="1599"/>
                    <a:pt x="2462" y="1536"/>
                  </a:cubicBezTo>
                  <a:cubicBezTo>
                    <a:pt x="2116" y="1130"/>
                    <a:pt x="1701" y="886"/>
                    <a:pt x="1259" y="604"/>
                  </a:cubicBezTo>
                  <a:cubicBezTo>
                    <a:pt x="943" y="402"/>
                    <a:pt x="579" y="1"/>
                    <a:pt x="184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6" name="Google Shape;71626;p44"/>
            <p:cNvSpPr/>
            <p:nvPr/>
          </p:nvSpPr>
          <p:spPr>
            <a:xfrm>
              <a:off x="5753656" y="1378062"/>
              <a:ext cx="87750" cy="55474"/>
            </a:xfrm>
            <a:custGeom>
              <a:avLst/>
              <a:gdLst/>
              <a:ahLst/>
              <a:cxnLst/>
              <a:rect l="l" t="t" r="r" b="b"/>
              <a:pathLst>
                <a:path w="2542" h="1607" extrusionOk="0">
                  <a:moveTo>
                    <a:pt x="364" y="0"/>
                  </a:moveTo>
                  <a:cubicBezTo>
                    <a:pt x="265" y="0"/>
                    <a:pt x="170" y="14"/>
                    <a:pt x="83" y="45"/>
                  </a:cubicBezTo>
                  <a:cubicBezTo>
                    <a:pt x="29" y="64"/>
                    <a:pt x="1" y="155"/>
                    <a:pt x="67" y="188"/>
                  </a:cubicBezTo>
                  <a:cubicBezTo>
                    <a:pt x="244" y="273"/>
                    <a:pt x="424" y="290"/>
                    <a:pt x="609" y="350"/>
                  </a:cubicBezTo>
                  <a:cubicBezTo>
                    <a:pt x="891" y="441"/>
                    <a:pt x="1153" y="586"/>
                    <a:pt x="1413" y="726"/>
                  </a:cubicBezTo>
                  <a:cubicBezTo>
                    <a:pt x="1769" y="915"/>
                    <a:pt x="2241" y="1150"/>
                    <a:pt x="2395" y="1557"/>
                  </a:cubicBezTo>
                  <a:cubicBezTo>
                    <a:pt x="2407" y="1589"/>
                    <a:pt x="2440" y="1606"/>
                    <a:pt x="2471" y="1606"/>
                  </a:cubicBezTo>
                  <a:cubicBezTo>
                    <a:pt x="2507" y="1606"/>
                    <a:pt x="2541" y="1584"/>
                    <a:pt x="2539" y="1537"/>
                  </a:cubicBezTo>
                  <a:cubicBezTo>
                    <a:pt x="2511" y="1086"/>
                    <a:pt x="2196" y="763"/>
                    <a:pt x="1821" y="550"/>
                  </a:cubicBezTo>
                  <a:cubicBezTo>
                    <a:pt x="1452" y="338"/>
                    <a:pt x="854" y="0"/>
                    <a:pt x="364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7" name="Google Shape;71627;p44"/>
            <p:cNvSpPr/>
            <p:nvPr/>
          </p:nvSpPr>
          <p:spPr>
            <a:xfrm>
              <a:off x="6479957" y="-94389"/>
              <a:ext cx="472441" cy="581248"/>
            </a:xfrm>
            <a:custGeom>
              <a:avLst/>
              <a:gdLst/>
              <a:ahLst/>
              <a:cxnLst/>
              <a:rect l="l" t="t" r="r" b="b"/>
              <a:pathLst>
                <a:path w="13686" h="16838" extrusionOk="0">
                  <a:moveTo>
                    <a:pt x="13509" y="1"/>
                  </a:moveTo>
                  <a:cubicBezTo>
                    <a:pt x="13468" y="1"/>
                    <a:pt x="13426" y="21"/>
                    <a:pt x="13396" y="68"/>
                  </a:cubicBezTo>
                  <a:cubicBezTo>
                    <a:pt x="11458" y="3102"/>
                    <a:pt x="8280" y="5123"/>
                    <a:pt x="6253" y="8117"/>
                  </a:cubicBezTo>
                  <a:cubicBezTo>
                    <a:pt x="5275" y="9561"/>
                    <a:pt x="4298" y="10946"/>
                    <a:pt x="3110" y="12230"/>
                  </a:cubicBezTo>
                  <a:cubicBezTo>
                    <a:pt x="2086" y="13338"/>
                    <a:pt x="332" y="14883"/>
                    <a:pt x="49" y="16382"/>
                  </a:cubicBezTo>
                  <a:cubicBezTo>
                    <a:pt x="1" y="16640"/>
                    <a:pt x="174" y="16838"/>
                    <a:pt x="417" y="16838"/>
                  </a:cubicBezTo>
                  <a:cubicBezTo>
                    <a:pt x="443" y="16838"/>
                    <a:pt x="470" y="16836"/>
                    <a:pt x="498" y="16831"/>
                  </a:cubicBezTo>
                  <a:cubicBezTo>
                    <a:pt x="2165" y="16536"/>
                    <a:pt x="3132" y="14495"/>
                    <a:pt x="4221" y="13343"/>
                  </a:cubicBezTo>
                  <a:cubicBezTo>
                    <a:pt x="5398" y="12102"/>
                    <a:pt x="6446" y="10778"/>
                    <a:pt x="7383" y="9343"/>
                  </a:cubicBezTo>
                  <a:cubicBezTo>
                    <a:pt x="8277" y="7972"/>
                    <a:pt x="9169" y="6606"/>
                    <a:pt x="10138" y="5281"/>
                  </a:cubicBezTo>
                  <a:cubicBezTo>
                    <a:pt x="11362" y="3609"/>
                    <a:pt x="12771" y="2111"/>
                    <a:pt x="13636" y="209"/>
                  </a:cubicBezTo>
                  <a:cubicBezTo>
                    <a:pt x="13685" y="98"/>
                    <a:pt x="13599" y="1"/>
                    <a:pt x="13509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8" name="Google Shape;71628;p44"/>
            <p:cNvSpPr/>
            <p:nvPr/>
          </p:nvSpPr>
          <p:spPr>
            <a:xfrm>
              <a:off x="6421273" y="519860"/>
              <a:ext cx="38110" cy="36453"/>
            </a:xfrm>
            <a:custGeom>
              <a:avLst/>
              <a:gdLst/>
              <a:ahLst/>
              <a:cxnLst/>
              <a:rect l="l" t="t" r="r" b="b"/>
              <a:pathLst>
                <a:path w="1104" h="1056" extrusionOk="0">
                  <a:moveTo>
                    <a:pt x="721" y="1"/>
                  </a:moveTo>
                  <a:cubicBezTo>
                    <a:pt x="716" y="1"/>
                    <a:pt x="710" y="1"/>
                    <a:pt x="704" y="2"/>
                  </a:cubicBezTo>
                  <a:cubicBezTo>
                    <a:pt x="438" y="20"/>
                    <a:pt x="159" y="203"/>
                    <a:pt x="111" y="482"/>
                  </a:cubicBezTo>
                  <a:cubicBezTo>
                    <a:pt x="81" y="655"/>
                    <a:pt x="0" y="898"/>
                    <a:pt x="180" y="1023"/>
                  </a:cubicBezTo>
                  <a:cubicBezTo>
                    <a:pt x="215" y="1046"/>
                    <a:pt x="254" y="1056"/>
                    <a:pt x="294" y="1056"/>
                  </a:cubicBezTo>
                  <a:cubicBezTo>
                    <a:pt x="340" y="1056"/>
                    <a:pt x="387" y="1043"/>
                    <a:pt x="428" y="1023"/>
                  </a:cubicBezTo>
                  <a:cubicBezTo>
                    <a:pt x="534" y="969"/>
                    <a:pt x="630" y="887"/>
                    <a:pt x="709" y="800"/>
                  </a:cubicBezTo>
                  <a:cubicBezTo>
                    <a:pt x="772" y="733"/>
                    <a:pt x="808" y="658"/>
                    <a:pt x="835" y="571"/>
                  </a:cubicBezTo>
                  <a:cubicBezTo>
                    <a:pt x="836" y="567"/>
                    <a:pt x="837" y="564"/>
                    <a:pt x="838" y="562"/>
                  </a:cubicBezTo>
                  <a:lnTo>
                    <a:pt x="838" y="562"/>
                  </a:lnTo>
                  <a:cubicBezTo>
                    <a:pt x="838" y="561"/>
                    <a:pt x="838" y="561"/>
                    <a:pt x="838" y="560"/>
                  </a:cubicBezTo>
                  <a:lnTo>
                    <a:pt x="838" y="560"/>
                  </a:lnTo>
                  <a:cubicBezTo>
                    <a:pt x="843" y="558"/>
                    <a:pt x="849" y="556"/>
                    <a:pt x="855" y="552"/>
                  </a:cubicBezTo>
                  <a:cubicBezTo>
                    <a:pt x="1104" y="424"/>
                    <a:pt x="998" y="1"/>
                    <a:pt x="721" y="1"/>
                  </a:cubicBezTo>
                  <a:close/>
                </a:path>
              </a:pathLst>
            </a:custGeom>
            <a:solidFill>
              <a:srgbClr val="FF8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9" name="Google Shape;71629;p44"/>
            <p:cNvSpPr/>
            <p:nvPr/>
          </p:nvSpPr>
          <p:spPr>
            <a:xfrm>
              <a:off x="6362554" y="573193"/>
              <a:ext cx="59512" cy="58753"/>
            </a:xfrm>
            <a:custGeom>
              <a:avLst/>
              <a:gdLst/>
              <a:ahLst/>
              <a:cxnLst/>
              <a:rect l="l" t="t" r="r" b="b"/>
              <a:pathLst>
                <a:path w="1724" h="1702" extrusionOk="0">
                  <a:moveTo>
                    <a:pt x="1235" y="0"/>
                  </a:moveTo>
                  <a:cubicBezTo>
                    <a:pt x="1231" y="0"/>
                    <a:pt x="1227" y="0"/>
                    <a:pt x="1223" y="0"/>
                  </a:cubicBezTo>
                  <a:cubicBezTo>
                    <a:pt x="984" y="7"/>
                    <a:pt x="792" y="123"/>
                    <a:pt x="666" y="327"/>
                  </a:cubicBezTo>
                  <a:cubicBezTo>
                    <a:pt x="580" y="468"/>
                    <a:pt x="602" y="695"/>
                    <a:pt x="559" y="787"/>
                  </a:cubicBezTo>
                  <a:cubicBezTo>
                    <a:pt x="432" y="1051"/>
                    <a:pt x="1" y="1280"/>
                    <a:pt x="227" y="1626"/>
                  </a:cubicBezTo>
                  <a:cubicBezTo>
                    <a:pt x="259" y="1677"/>
                    <a:pt x="308" y="1702"/>
                    <a:pt x="358" y="1702"/>
                  </a:cubicBezTo>
                  <a:cubicBezTo>
                    <a:pt x="409" y="1702"/>
                    <a:pt x="461" y="1676"/>
                    <a:pt x="497" y="1626"/>
                  </a:cubicBezTo>
                  <a:cubicBezTo>
                    <a:pt x="573" y="1520"/>
                    <a:pt x="607" y="1469"/>
                    <a:pt x="730" y="1413"/>
                  </a:cubicBezTo>
                  <a:cubicBezTo>
                    <a:pt x="857" y="1355"/>
                    <a:pt x="981" y="1308"/>
                    <a:pt x="1091" y="1224"/>
                  </a:cubicBezTo>
                  <a:cubicBezTo>
                    <a:pt x="1200" y="1140"/>
                    <a:pt x="1273" y="1034"/>
                    <a:pt x="1336" y="914"/>
                  </a:cubicBezTo>
                  <a:cubicBezTo>
                    <a:pt x="1371" y="846"/>
                    <a:pt x="1409" y="776"/>
                    <a:pt x="1429" y="701"/>
                  </a:cubicBezTo>
                  <a:cubicBezTo>
                    <a:pt x="1432" y="687"/>
                    <a:pt x="1435" y="675"/>
                    <a:pt x="1438" y="664"/>
                  </a:cubicBezTo>
                  <a:lnTo>
                    <a:pt x="1438" y="664"/>
                  </a:lnTo>
                  <a:cubicBezTo>
                    <a:pt x="1723" y="488"/>
                    <a:pt x="1562" y="0"/>
                    <a:pt x="1235" y="0"/>
                  </a:cubicBezTo>
                  <a:close/>
                </a:path>
              </a:pathLst>
            </a:custGeom>
            <a:solidFill>
              <a:srgbClr val="FF83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0" name="Google Shape;71630;p44"/>
            <p:cNvSpPr/>
            <p:nvPr/>
          </p:nvSpPr>
          <p:spPr>
            <a:xfrm>
              <a:off x="6299728" y="653211"/>
              <a:ext cx="53230" cy="63241"/>
            </a:xfrm>
            <a:custGeom>
              <a:avLst/>
              <a:gdLst/>
              <a:ahLst/>
              <a:cxnLst/>
              <a:rect l="l" t="t" r="r" b="b"/>
              <a:pathLst>
                <a:path w="1542" h="1832" extrusionOk="0">
                  <a:moveTo>
                    <a:pt x="1429" y="0"/>
                  </a:moveTo>
                  <a:cubicBezTo>
                    <a:pt x="1415" y="0"/>
                    <a:pt x="1400" y="4"/>
                    <a:pt x="1386" y="13"/>
                  </a:cubicBezTo>
                  <a:cubicBezTo>
                    <a:pt x="1064" y="219"/>
                    <a:pt x="746" y="471"/>
                    <a:pt x="477" y="743"/>
                  </a:cubicBezTo>
                  <a:cubicBezTo>
                    <a:pt x="348" y="876"/>
                    <a:pt x="287" y="993"/>
                    <a:pt x="216" y="1160"/>
                  </a:cubicBezTo>
                  <a:cubicBezTo>
                    <a:pt x="161" y="1291"/>
                    <a:pt x="75" y="1397"/>
                    <a:pt x="28" y="1531"/>
                  </a:cubicBezTo>
                  <a:cubicBezTo>
                    <a:pt x="0" y="1617"/>
                    <a:pt x="47" y="1746"/>
                    <a:pt x="133" y="1786"/>
                  </a:cubicBezTo>
                  <a:cubicBezTo>
                    <a:pt x="201" y="1817"/>
                    <a:pt x="270" y="1831"/>
                    <a:pt x="337" y="1831"/>
                  </a:cubicBezTo>
                  <a:cubicBezTo>
                    <a:pt x="605" y="1831"/>
                    <a:pt x="851" y="1604"/>
                    <a:pt x="975" y="1358"/>
                  </a:cubicBezTo>
                  <a:cubicBezTo>
                    <a:pt x="1066" y="1177"/>
                    <a:pt x="1096" y="955"/>
                    <a:pt x="1178" y="764"/>
                  </a:cubicBezTo>
                  <a:cubicBezTo>
                    <a:pt x="1273" y="545"/>
                    <a:pt x="1377" y="332"/>
                    <a:pt x="1503" y="129"/>
                  </a:cubicBezTo>
                  <a:cubicBezTo>
                    <a:pt x="1542" y="71"/>
                    <a:pt x="1490" y="0"/>
                    <a:pt x="1429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31" name="Google Shape;71631;p44"/>
          <p:cNvGrpSpPr/>
          <p:nvPr/>
        </p:nvGrpSpPr>
        <p:grpSpPr>
          <a:xfrm>
            <a:off x="6549411" y="3446983"/>
            <a:ext cx="2206070" cy="2137409"/>
            <a:chOff x="6549411" y="3446983"/>
            <a:chExt cx="2206070" cy="2137409"/>
          </a:xfrm>
        </p:grpSpPr>
        <p:sp>
          <p:nvSpPr>
            <p:cNvPr id="71632" name="Google Shape;71632;p44"/>
            <p:cNvSpPr/>
            <p:nvPr/>
          </p:nvSpPr>
          <p:spPr>
            <a:xfrm>
              <a:off x="6549411" y="3472459"/>
              <a:ext cx="2206070" cy="2111934"/>
            </a:xfrm>
            <a:custGeom>
              <a:avLst/>
              <a:gdLst/>
              <a:ahLst/>
              <a:cxnLst/>
              <a:rect l="l" t="t" r="r" b="b"/>
              <a:pathLst>
                <a:path w="63907" h="61180" extrusionOk="0">
                  <a:moveTo>
                    <a:pt x="59646" y="1"/>
                  </a:moveTo>
                  <a:lnTo>
                    <a:pt x="866" y="55878"/>
                  </a:lnTo>
                  <a:lnTo>
                    <a:pt x="0" y="57343"/>
                  </a:lnTo>
                  <a:lnTo>
                    <a:pt x="14440" y="61179"/>
                  </a:lnTo>
                  <a:lnTo>
                    <a:pt x="63907" y="6555"/>
                  </a:lnTo>
                  <a:lnTo>
                    <a:pt x="63907" y="5813"/>
                  </a:lnTo>
                  <a:lnTo>
                    <a:pt x="596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3" name="Google Shape;71633;p44"/>
            <p:cNvSpPr/>
            <p:nvPr/>
          </p:nvSpPr>
          <p:spPr>
            <a:xfrm>
              <a:off x="6549411" y="3446983"/>
              <a:ext cx="2206070" cy="2111865"/>
            </a:xfrm>
            <a:custGeom>
              <a:avLst/>
              <a:gdLst/>
              <a:ahLst/>
              <a:cxnLst/>
              <a:rect l="l" t="t" r="r" b="b"/>
              <a:pathLst>
                <a:path w="63907" h="61178" extrusionOk="0">
                  <a:moveTo>
                    <a:pt x="59646" y="0"/>
                  </a:moveTo>
                  <a:lnTo>
                    <a:pt x="866" y="55878"/>
                  </a:lnTo>
                  <a:lnTo>
                    <a:pt x="0" y="57341"/>
                  </a:lnTo>
                  <a:lnTo>
                    <a:pt x="14440" y="61177"/>
                  </a:lnTo>
                  <a:lnTo>
                    <a:pt x="63907" y="6551"/>
                  </a:lnTo>
                  <a:lnTo>
                    <a:pt x="5964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4" name="Google Shape;71634;p44"/>
            <p:cNvSpPr/>
            <p:nvPr/>
          </p:nvSpPr>
          <p:spPr>
            <a:xfrm>
              <a:off x="7616010" y="3446983"/>
              <a:ext cx="1139436" cy="1341378"/>
            </a:xfrm>
            <a:custGeom>
              <a:avLst/>
              <a:gdLst/>
              <a:ahLst/>
              <a:cxnLst/>
              <a:rect l="l" t="t" r="r" b="b"/>
              <a:pathLst>
                <a:path w="33008" h="38858" extrusionOk="0">
                  <a:moveTo>
                    <a:pt x="28748" y="0"/>
                  </a:moveTo>
                  <a:lnTo>
                    <a:pt x="0" y="27364"/>
                  </a:lnTo>
                  <a:cubicBezTo>
                    <a:pt x="1474" y="31294"/>
                    <a:pt x="2906" y="32594"/>
                    <a:pt x="3755" y="38857"/>
                  </a:cubicBezTo>
                  <a:lnTo>
                    <a:pt x="33007" y="6554"/>
                  </a:lnTo>
                  <a:lnTo>
                    <a:pt x="287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5" name="Google Shape;71635;p44"/>
            <p:cNvSpPr/>
            <p:nvPr/>
          </p:nvSpPr>
          <p:spPr>
            <a:xfrm>
              <a:off x="8582777" y="3670915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5" y="0"/>
                  </a:moveTo>
                  <a:cubicBezTo>
                    <a:pt x="79" y="0"/>
                    <a:pt x="35" y="31"/>
                    <a:pt x="21" y="77"/>
                  </a:cubicBezTo>
                  <a:cubicBezTo>
                    <a:pt x="1" y="135"/>
                    <a:pt x="32" y="197"/>
                    <a:pt x="91" y="217"/>
                  </a:cubicBezTo>
                  <a:lnTo>
                    <a:pt x="3596" y="1388"/>
                  </a:lnTo>
                  <a:cubicBezTo>
                    <a:pt x="3608" y="1391"/>
                    <a:pt x="3618" y="1392"/>
                    <a:pt x="3631" y="1392"/>
                  </a:cubicBezTo>
                  <a:cubicBezTo>
                    <a:pt x="3676" y="1392"/>
                    <a:pt x="3721" y="1362"/>
                    <a:pt x="3736" y="1317"/>
                  </a:cubicBezTo>
                  <a:cubicBezTo>
                    <a:pt x="3754" y="1258"/>
                    <a:pt x="3723" y="1197"/>
                    <a:pt x="3665" y="1177"/>
                  </a:cubicBezTo>
                  <a:lnTo>
                    <a:pt x="159" y="6"/>
                  </a:ln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6" name="Google Shape;71636;p44"/>
            <p:cNvSpPr/>
            <p:nvPr/>
          </p:nvSpPr>
          <p:spPr>
            <a:xfrm>
              <a:off x="8555782" y="3700740"/>
              <a:ext cx="129623" cy="48086"/>
            </a:xfrm>
            <a:custGeom>
              <a:avLst/>
              <a:gdLst/>
              <a:ahLst/>
              <a:cxnLst/>
              <a:rect l="l" t="t" r="r" b="b"/>
              <a:pathLst>
                <a:path w="3755" h="1393" extrusionOk="0">
                  <a:moveTo>
                    <a:pt x="126" y="0"/>
                  </a:moveTo>
                  <a:cubicBezTo>
                    <a:pt x="79" y="0"/>
                    <a:pt x="36" y="29"/>
                    <a:pt x="20" y="76"/>
                  </a:cubicBezTo>
                  <a:cubicBezTo>
                    <a:pt x="0" y="134"/>
                    <a:pt x="33" y="196"/>
                    <a:pt x="91" y="216"/>
                  </a:cubicBezTo>
                  <a:lnTo>
                    <a:pt x="3595" y="1387"/>
                  </a:lnTo>
                  <a:cubicBezTo>
                    <a:pt x="3608" y="1390"/>
                    <a:pt x="3618" y="1392"/>
                    <a:pt x="3631" y="1392"/>
                  </a:cubicBezTo>
                  <a:cubicBezTo>
                    <a:pt x="3677" y="1392"/>
                    <a:pt x="3721" y="1364"/>
                    <a:pt x="3735" y="1316"/>
                  </a:cubicBezTo>
                  <a:cubicBezTo>
                    <a:pt x="3755" y="1258"/>
                    <a:pt x="3722" y="1196"/>
                    <a:pt x="3664" y="1176"/>
                  </a:cubicBezTo>
                  <a:lnTo>
                    <a:pt x="160" y="5"/>
                  </a:lnTo>
                  <a:cubicBezTo>
                    <a:pt x="149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7" name="Google Shape;71637;p44"/>
            <p:cNvSpPr/>
            <p:nvPr/>
          </p:nvSpPr>
          <p:spPr>
            <a:xfrm>
              <a:off x="8528719" y="3730600"/>
              <a:ext cx="129623" cy="48052"/>
            </a:xfrm>
            <a:custGeom>
              <a:avLst/>
              <a:gdLst/>
              <a:ahLst/>
              <a:cxnLst/>
              <a:rect l="l" t="t" r="r" b="b"/>
              <a:pathLst>
                <a:path w="3755" h="1392" extrusionOk="0">
                  <a:moveTo>
                    <a:pt x="126" y="0"/>
                  </a:moveTo>
                  <a:cubicBezTo>
                    <a:pt x="80" y="0"/>
                    <a:pt x="36" y="30"/>
                    <a:pt x="20" y="77"/>
                  </a:cubicBezTo>
                  <a:cubicBezTo>
                    <a:pt x="1" y="135"/>
                    <a:pt x="33" y="197"/>
                    <a:pt x="91" y="217"/>
                  </a:cubicBezTo>
                  <a:lnTo>
                    <a:pt x="3595" y="1386"/>
                  </a:lnTo>
                  <a:cubicBezTo>
                    <a:pt x="3608" y="1390"/>
                    <a:pt x="3618" y="1392"/>
                    <a:pt x="3631" y="1392"/>
                  </a:cubicBezTo>
                  <a:cubicBezTo>
                    <a:pt x="3679" y="1392"/>
                    <a:pt x="3721" y="1362"/>
                    <a:pt x="3735" y="1316"/>
                  </a:cubicBezTo>
                  <a:cubicBezTo>
                    <a:pt x="3755" y="1258"/>
                    <a:pt x="3722" y="1195"/>
                    <a:pt x="3664" y="1177"/>
                  </a:cubicBezTo>
                  <a:lnTo>
                    <a:pt x="160" y="6"/>
                  </a:lnTo>
                  <a:cubicBezTo>
                    <a:pt x="149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8" name="Google Shape;71638;p44"/>
            <p:cNvSpPr/>
            <p:nvPr/>
          </p:nvSpPr>
          <p:spPr>
            <a:xfrm>
              <a:off x="8501689" y="3760391"/>
              <a:ext cx="129657" cy="48052"/>
            </a:xfrm>
            <a:custGeom>
              <a:avLst/>
              <a:gdLst/>
              <a:ahLst/>
              <a:cxnLst/>
              <a:rect l="l" t="t" r="r" b="b"/>
              <a:pathLst>
                <a:path w="3756" h="1392" extrusionOk="0">
                  <a:moveTo>
                    <a:pt x="126" y="0"/>
                  </a:moveTo>
                  <a:cubicBezTo>
                    <a:pt x="80" y="0"/>
                    <a:pt x="37" y="30"/>
                    <a:pt x="21" y="77"/>
                  </a:cubicBezTo>
                  <a:cubicBezTo>
                    <a:pt x="1" y="135"/>
                    <a:pt x="33" y="197"/>
                    <a:pt x="91" y="217"/>
                  </a:cubicBezTo>
                  <a:lnTo>
                    <a:pt x="3596" y="1388"/>
                  </a:lnTo>
                  <a:cubicBezTo>
                    <a:pt x="3608" y="1390"/>
                    <a:pt x="3620" y="1392"/>
                    <a:pt x="3631" y="1392"/>
                  </a:cubicBezTo>
                  <a:cubicBezTo>
                    <a:pt x="3679" y="1392"/>
                    <a:pt x="3721" y="1364"/>
                    <a:pt x="3736" y="1317"/>
                  </a:cubicBezTo>
                  <a:cubicBezTo>
                    <a:pt x="3755" y="1258"/>
                    <a:pt x="3723" y="1197"/>
                    <a:pt x="3665" y="1177"/>
                  </a:cubicBezTo>
                  <a:lnTo>
                    <a:pt x="161" y="6"/>
                  </a:lnTo>
                  <a:cubicBezTo>
                    <a:pt x="149" y="2"/>
                    <a:pt x="138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9" name="Google Shape;71639;p44"/>
            <p:cNvSpPr/>
            <p:nvPr/>
          </p:nvSpPr>
          <p:spPr>
            <a:xfrm>
              <a:off x="8474729" y="3790285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4" y="0"/>
                  </a:moveTo>
                  <a:cubicBezTo>
                    <a:pt x="78" y="0"/>
                    <a:pt x="35" y="29"/>
                    <a:pt x="19" y="77"/>
                  </a:cubicBezTo>
                  <a:cubicBezTo>
                    <a:pt x="1" y="135"/>
                    <a:pt x="32" y="195"/>
                    <a:pt x="90" y="215"/>
                  </a:cubicBezTo>
                  <a:lnTo>
                    <a:pt x="3596" y="1386"/>
                  </a:lnTo>
                  <a:cubicBezTo>
                    <a:pt x="3607" y="1389"/>
                    <a:pt x="3618" y="1392"/>
                    <a:pt x="3631" y="1392"/>
                  </a:cubicBezTo>
                  <a:cubicBezTo>
                    <a:pt x="3678" y="1392"/>
                    <a:pt x="3720" y="1362"/>
                    <a:pt x="3734" y="1315"/>
                  </a:cubicBezTo>
                  <a:cubicBezTo>
                    <a:pt x="3754" y="1257"/>
                    <a:pt x="3721" y="1195"/>
                    <a:pt x="3663" y="1176"/>
                  </a:cubicBezTo>
                  <a:lnTo>
                    <a:pt x="159" y="6"/>
                  </a:lnTo>
                  <a:cubicBezTo>
                    <a:pt x="147" y="2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0" name="Google Shape;71640;p44"/>
            <p:cNvSpPr/>
            <p:nvPr/>
          </p:nvSpPr>
          <p:spPr>
            <a:xfrm>
              <a:off x="8447735" y="3820076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4" y="0"/>
                  </a:moveTo>
                  <a:cubicBezTo>
                    <a:pt x="79" y="0"/>
                    <a:pt x="35" y="30"/>
                    <a:pt x="20" y="77"/>
                  </a:cubicBezTo>
                  <a:cubicBezTo>
                    <a:pt x="0" y="135"/>
                    <a:pt x="31" y="197"/>
                    <a:pt x="91" y="217"/>
                  </a:cubicBezTo>
                  <a:lnTo>
                    <a:pt x="3595" y="1386"/>
                  </a:lnTo>
                  <a:cubicBezTo>
                    <a:pt x="3608" y="1390"/>
                    <a:pt x="3618" y="1392"/>
                    <a:pt x="3630" y="1392"/>
                  </a:cubicBezTo>
                  <a:cubicBezTo>
                    <a:pt x="3676" y="1392"/>
                    <a:pt x="3721" y="1363"/>
                    <a:pt x="3735" y="1315"/>
                  </a:cubicBezTo>
                  <a:cubicBezTo>
                    <a:pt x="3753" y="1258"/>
                    <a:pt x="3722" y="1195"/>
                    <a:pt x="3664" y="1177"/>
                  </a:cubicBezTo>
                  <a:lnTo>
                    <a:pt x="159" y="6"/>
                  </a:lnTo>
                  <a:cubicBezTo>
                    <a:pt x="147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1" name="Google Shape;71641;p44"/>
            <p:cNvSpPr/>
            <p:nvPr/>
          </p:nvSpPr>
          <p:spPr>
            <a:xfrm>
              <a:off x="8420705" y="3849935"/>
              <a:ext cx="129657" cy="48086"/>
            </a:xfrm>
            <a:custGeom>
              <a:avLst/>
              <a:gdLst/>
              <a:ahLst/>
              <a:cxnLst/>
              <a:rect l="l" t="t" r="r" b="b"/>
              <a:pathLst>
                <a:path w="3756" h="1393" extrusionOk="0">
                  <a:moveTo>
                    <a:pt x="127" y="0"/>
                  </a:moveTo>
                  <a:cubicBezTo>
                    <a:pt x="81" y="0"/>
                    <a:pt x="37" y="29"/>
                    <a:pt x="21" y="76"/>
                  </a:cubicBezTo>
                  <a:cubicBezTo>
                    <a:pt x="1" y="135"/>
                    <a:pt x="33" y="196"/>
                    <a:pt x="91" y="216"/>
                  </a:cubicBezTo>
                  <a:lnTo>
                    <a:pt x="3596" y="1387"/>
                  </a:lnTo>
                  <a:cubicBezTo>
                    <a:pt x="3608" y="1390"/>
                    <a:pt x="3618" y="1393"/>
                    <a:pt x="3631" y="1393"/>
                  </a:cubicBezTo>
                  <a:cubicBezTo>
                    <a:pt x="3678" y="1393"/>
                    <a:pt x="3721" y="1361"/>
                    <a:pt x="3735" y="1316"/>
                  </a:cubicBezTo>
                  <a:cubicBezTo>
                    <a:pt x="3755" y="1258"/>
                    <a:pt x="3723" y="1196"/>
                    <a:pt x="3665" y="1176"/>
                  </a:cubicBezTo>
                  <a:lnTo>
                    <a:pt x="160" y="5"/>
                  </a:lnTo>
                  <a:cubicBezTo>
                    <a:pt x="149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2" name="Google Shape;71642;p44"/>
            <p:cNvSpPr/>
            <p:nvPr/>
          </p:nvSpPr>
          <p:spPr>
            <a:xfrm>
              <a:off x="8393711" y="3879726"/>
              <a:ext cx="129623" cy="48086"/>
            </a:xfrm>
            <a:custGeom>
              <a:avLst/>
              <a:gdLst/>
              <a:ahLst/>
              <a:cxnLst/>
              <a:rect l="l" t="t" r="r" b="b"/>
              <a:pathLst>
                <a:path w="3755" h="1393" extrusionOk="0">
                  <a:moveTo>
                    <a:pt x="125" y="1"/>
                  </a:moveTo>
                  <a:cubicBezTo>
                    <a:pt x="79" y="1"/>
                    <a:pt x="36" y="30"/>
                    <a:pt x="20" y="78"/>
                  </a:cubicBezTo>
                  <a:cubicBezTo>
                    <a:pt x="0" y="135"/>
                    <a:pt x="33" y="196"/>
                    <a:pt x="91" y="216"/>
                  </a:cubicBezTo>
                  <a:lnTo>
                    <a:pt x="3595" y="1387"/>
                  </a:lnTo>
                  <a:cubicBezTo>
                    <a:pt x="3608" y="1391"/>
                    <a:pt x="3619" y="1393"/>
                    <a:pt x="3630" y="1393"/>
                  </a:cubicBezTo>
                  <a:cubicBezTo>
                    <a:pt x="3677" y="1393"/>
                    <a:pt x="3719" y="1364"/>
                    <a:pt x="3735" y="1316"/>
                  </a:cubicBezTo>
                  <a:cubicBezTo>
                    <a:pt x="3755" y="1258"/>
                    <a:pt x="3722" y="1196"/>
                    <a:pt x="3664" y="1176"/>
                  </a:cubicBezTo>
                  <a:lnTo>
                    <a:pt x="160" y="7"/>
                  </a:lnTo>
                  <a:cubicBezTo>
                    <a:pt x="148" y="3"/>
                    <a:pt x="137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3" name="Google Shape;71643;p44"/>
            <p:cNvSpPr/>
            <p:nvPr/>
          </p:nvSpPr>
          <p:spPr>
            <a:xfrm>
              <a:off x="8366751" y="3909586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4" y="1"/>
                  </a:moveTo>
                  <a:cubicBezTo>
                    <a:pt x="77" y="1"/>
                    <a:pt x="34" y="31"/>
                    <a:pt x="19" y="77"/>
                  </a:cubicBezTo>
                  <a:cubicBezTo>
                    <a:pt x="0" y="135"/>
                    <a:pt x="31" y="197"/>
                    <a:pt x="89" y="217"/>
                  </a:cubicBezTo>
                  <a:lnTo>
                    <a:pt x="3595" y="1388"/>
                  </a:lnTo>
                  <a:cubicBezTo>
                    <a:pt x="3606" y="1391"/>
                    <a:pt x="3618" y="1392"/>
                    <a:pt x="3630" y="1392"/>
                  </a:cubicBezTo>
                  <a:cubicBezTo>
                    <a:pt x="3676" y="1392"/>
                    <a:pt x="3718" y="1362"/>
                    <a:pt x="3733" y="1317"/>
                  </a:cubicBezTo>
                  <a:cubicBezTo>
                    <a:pt x="3753" y="1258"/>
                    <a:pt x="3722" y="1197"/>
                    <a:pt x="3663" y="1177"/>
                  </a:cubicBezTo>
                  <a:lnTo>
                    <a:pt x="158" y="6"/>
                  </a:lnTo>
                  <a:cubicBezTo>
                    <a:pt x="147" y="2"/>
                    <a:pt x="135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4" name="Google Shape;71644;p44"/>
            <p:cNvSpPr/>
            <p:nvPr/>
          </p:nvSpPr>
          <p:spPr>
            <a:xfrm>
              <a:off x="8339687" y="3939411"/>
              <a:ext cx="129588" cy="48086"/>
            </a:xfrm>
            <a:custGeom>
              <a:avLst/>
              <a:gdLst/>
              <a:ahLst/>
              <a:cxnLst/>
              <a:rect l="l" t="t" r="r" b="b"/>
              <a:pathLst>
                <a:path w="3754" h="1393" extrusionOk="0">
                  <a:moveTo>
                    <a:pt x="125" y="0"/>
                  </a:moveTo>
                  <a:cubicBezTo>
                    <a:pt x="79" y="0"/>
                    <a:pt x="35" y="29"/>
                    <a:pt x="19" y="76"/>
                  </a:cubicBezTo>
                  <a:cubicBezTo>
                    <a:pt x="0" y="135"/>
                    <a:pt x="31" y="196"/>
                    <a:pt x="89" y="216"/>
                  </a:cubicBezTo>
                  <a:lnTo>
                    <a:pt x="3595" y="1387"/>
                  </a:lnTo>
                  <a:cubicBezTo>
                    <a:pt x="3606" y="1390"/>
                    <a:pt x="3618" y="1392"/>
                    <a:pt x="3630" y="1392"/>
                  </a:cubicBezTo>
                  <a:cubicBezTo>
                    <a:pt x="3677" y="1392"/>
                    <a:pt x="3719" y="1364"/>
                    <a:pt x="3734" y="1316"/>
                  </a:cubicBezTo>
                  <a:cubicBezTo>
                    <a:pt x="3753" y="1258"/>
                    <a:pt x="3721" y="1196"/>
                    <a:pt x="3663" y="1176"/>
                  </a:cubicBezTo>
                  <a:lnTo>
                    <a:pt x="159" y="5"/>
                  </a:ln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5" name="Google Shape;71645;p44"/>
            <p:cNvSpPr/>
            <p:nvPr/>
          </p:nvSpPr>
          <p:spPr>
            <a:xfrm>
              <a:off x="8312658" y="3969271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5" y="0"/>
                  </a:moveTo>
                  <a:cubicBezTo>
                    <a:pt x="79" y="0"/>
                    <a:pt x="35" y="30"/>
                    <a:pt x="21" y="77"/>
                  </a:cubicBezTo>
                  <a:cubicBezTo>
                    <a:pt x="1" y="135"/>
                    <a:pt x="32" y="197"/>
                    <a:pt x="91" y="217"/>
                  </a:cubicBezTo>
                  <a:lnTo>
                    <a:pt x="3596" y="1386"/>
                  </a:lnTo>
                  <a:cubicBezTo>
                    <a:pt x="3608" y="1390"/>
                    <a:pt x="3618" y="1392"/>
                    <a:pt x="3631" y="1392"/>
                  </a:cubicBezTo>
                  <a:cubicBezTo>
                    <a:pt x="3679" y="1392"/>
                    <a:pt x="3721" y="1362"/>
                    <a:pt x="3735" y="1316"/>
                  </a:cubicBezTo>
                  <a:cubicBezTo>
                    <a:pt x="3754" y="1258"/>
                    <a:pt x="3723" y="1196"/>
                    <a:pt x="3665" y="1177"/>
                  </a:cubicBezTo>
                  <a:lnTo>
                    <a:pt x="159" y="6"/>
                  </a:ln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6" name="Google Shape;71646;p44"/>
            <p:cNvSpPr/>
            <p:nvPr/>
          </p:nvSpPr>
          <p:spPr>
            <a:xfrm>
              <a:off x="8285663" y="3999062"/>
              <a:ext cx="129623" cy="48052"/>
            </a:xfrm>
            <a:custGeom>
              <a:avLst/>
              <a:gdLst/>
              <a:ahLst/>
              <a:cxnLst/>
              <a:rect l="l" t="t" r="r" b="b"/>
              <a:pathLst>
                <a:path w="3755" h="1392" extrusionOk="0">
                  <a:moveTo>
                    <a:pt x="125" y="0"/>
                  </a:moveTo>
                  <a:cubicBezTo>
                    <a:pt x="78" y="0"/>
                    <a:pt x="36" y="31"/>
                    <a:pt x="20" y="77"/>
                  </a:cubicBezTo>
                  <a:cubicBezTo>
                    <a:pt x="0" y="135"/>
                    <a:pt x="33" y="197"/>
                    <a:pt x="91" y="217"/>
                  </a:cubicBezTo>
                  <a:lnTo>
                    <a:pt x="3595" y="1388"/>
                  </a:lnTo>
                  <a:cubicBezTo>
                    <a:pt x="3608" y="1390"/>
                    <a:pt x="3618" y="1392"/>
                    <a:pt x="3630" y="1392"/>
                  </a:cubicBezTo>
                  <a:cubicBezTo>
                    <a:pt x="3677" y="1392"/>
                    <a:pt x="3721" y="1364"/>
                    <a:pt x="3735" y="1317"/>
                  </a:cubicBezTo>
                  <a:cubicBezTo>
                    <a:pt x="3755" y="1258"/>
                    <a:pt x="3722" y="1197"/>
                    <a:pt x="3664" y="1177"/>
                  </a:cubicBezTo>
                  <a:lnTo>
                    <a:pt x="160" y="6"/>
                  </a:ln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7" name="Google Shape;71647;p44"/>
            <p:cNvSpPr/>
            <p:nvPr/>
          </p:nvSpPr>
          <p:spPr>
            <a:xfrm>
              <a:off x="8258634" y="4028956"/>
              <a:ext cx="129657" cy="48052"/>
            </a:xfrm>
            <a:custGeom>
              <a:avLst/>
              <a:gdLst/>
              <a:ahLst/>
              <a:cxnLst/>
              <a:rect l="l" t="t" r="r" b="b"/>
              <a:pathLst>
                <a:path w="3756" h="1392" extrusionOk="0">
                  <a:moveTo>
                    <a:pt x="125" y="0"/>
                  </a:moveTo>
                  <a:cubicBezTo>
                    <a:pt x="80" y="0"/>
                    <a:pt x="36" y="29"/>
                    <a:pt x="21" y="77"/>
                  </a:cubicBezTo>
                  <a:cubicBezTo>
                    <a:pt x="1" y="135"/>
                    <a:pt x="33" y="195"/>
                    <a:pt x="91" y="215"/>
                  </a:cubicBezTo>
                  <a:lnTo>
                    <a:pt x="3596" y="1386"/>
                  </a:lnTo>
                  <a:cubicBezTo>
                    <a:pt x="3608" y="1390"/>
                    <a:pt x="3620" y="1392"/>
                    <a:pt x="3631" y="1392"/>
                  </a:cubicBezTo>
                  <a:cubicBezTo>
                    <a:pt x="3677" y="1392"/>
                    <a:pt x="3721" y="1362"/>
                    <a:pt x="3735" y="1315"/>
                  </a:cubicBezTo>
                  <a:cubicBezTo>
                    <a:pt x="3755" y="1258"/>
                    <a:pt x="3723" y="1195"/>
                    <a:pt x="3665" y="1176"/>
                  </a:cubicBezTo>
                  <a:lnTo>
                    <a:pt x="160" y="6"/>
                  </a:lnTo>
                  <a:cubicBezTo>
                    <a:pt x="149" y="2"/>
                    <a:pt x="137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8" name="Google Shape;71648;p44"/>
            <p:cNvSpPr/>
            <p:nvPr/>
          </p:nvSpPr>
          <p:spPr>
            <a:xfrm>
              <a:off x="8231674" y="4058747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4" y="0"/>
                  </a:moveTo>
                  <a:cubicBezTo>
                    <a:pt x="78" y="0"/>
                    <a:pt x="35" y="30"/>
                    <a:pt x="19" y="77"/>
                  </a:cubicBezTo>
                  <a:cubicBezTo>
                    <a:pt x="1" y="135"/>
                    <a:pt x="32" y="197"/>
                    <a:pt x="90" y="215"/>
                  </a:cubicBezTo>
                  <a:lnTo>
                    <a:pt x="3595" y="1386"/>
                  </a:lnTo>
                  <a:cubicBezTo>
                    <a:pt x="3607" y="1390"/>
                    <a:pt x="3618" y="1392"/>
                    <a:pt x="3631" y="1392"/>
                  </a:cubicBezTo>
                  <a:cubicBezTo>
                    <a:pt x="3676" y="1392"/>
                    <a:pt x="3718" y="1363"/>
                    <a:pt x="3734" y="1315"/>
                  </a:cubicBezTo>
                  <a:cubicBezTo>
                    <a:pt x="3754" y="1258"/>
                    <a:pt x="3723" y="1195"/>
                    <a:pt x="3663" y="1177"/>
                  </a:cubicBezTo>
                  <a:lnTo>
                    <a:pt x="159" y="6"/>
                  </a:lnTo>
                  <a:cubicBezTo>
                    <a:pt x="147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9" name="Google Shape;71649;p44"/>
            <p:cNvSpPr/>
            <p:nvPr/>
          </p:nvSpPr>
          <p:spPr>
            <a:xfrm>
              <a:off x="8204679" y="4088572"/>
              <a:ext cx="129588" cy="48121"/>
            </a:xfrm>
            <a:custGeom>
              <a:avLst/>
              <a:gdLst/>
              <a:ahLst/>
              <a:cxnLst/>
              <a:rect l="l" t="t" r="r" b="b"/>
              <a:pathLst>
                <a:path w="3754" h="1394" extrusionOk="0">
                  <a:moveTo>
                    <a:pt x="124" y="1"/>
                  </a:moveTo>
                  <a:cubicBezTo>
                    <a:pt x="78" y="1"/>
                    <a:pt x="35" y="31"/>
                    <a:pt x="20" y="77"/>
                  </a:cubicBezTo>
                  <a:cubicBezTo>
                    <a:pt x="0" y="135"/>
                    <a:pt x="31" y="197"/>
                    <a:pt x="91" y="217"/>
                  </a:cubicBezTo>
                  <a:lnTo>
                    <a:pt x="3595" y="1388"/>
                  </a:lnTo>
                  <a:cubicBezTo>
                    <a:pt x="3608" y="1391"/>
                    <a:pt x="3618" y="1394"/>
                    <a:pt x="3630" y="1394"/>
                  </a:cubicBezTo>
                  <a:cubicBezTo>
                    <a:pt x="3675" y="1394"/>
                    <a:pt x="3718" y="1363"/>
                    <a:pt x="3735" y="1317"/>
                  </a:cubicBezTo>
                  <a:cubicBezTo>
                    <a:pt x="3753" y="1259"/>
                    <a:pt x="3722" y="1197"/>
                    <a:pt x="3664" y="1177"/>
                  </a:cubicBezTo>
                  <a:lnTo>
                    <a:pt x="158" y="7"/>
                  </a:lnTo>
                  <a:cubicBezTo>
                    <a:pt x="147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0" name="Google Shape;71650;p44"/>
            <p:cNvSpPr/>
            <p:nvPr/>
          </p:nvSpPr>
          <p:spPr>
            <a:xfrm>
              <a:off x="8177616" y="4118432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3" y="0"/>
                  </a:moveTo>
                  <a:cubicBezTo>
                    <a:pt x="78" y="0"/>
                    <a:pt x="35" y="29"/>
                    <a:pt x="20" y="77"/>
                  </a:cubicBezTo>
                  <a:cubicBezTo>
                    <a:pt x="0" y="135"/>
                    <a:pt x="31" y="197"/>
                    <a:pt x="91" y="215"/>
                  </a:cubicBezTo>
                  <a:lnTo>
                    <a:pt x="3595" y="1386"/>
                  </a:lnTo>
                  <a:cubicBezTo>
                    <a:pt x="3608" y="1390"/>
                    <a:pt x="3618" y="1392"/>
                    <a:pt x="3630" y="1392"/>
                  </a:cubicBezTo>
                  <a:cubicBezTo>
                    <a:pt x="3678" y="1392"/>
                    <a:pt x="3721" y="1363"/>
                    <a:pt x="3735" y="1315"/>
                  </a:cubicBezTo>
                  <a:cubicBezTo>
                    <a:pt x="3753" y="1257"/>
                    <a:pt x="3722" y="1195"/>
                    <a:pt x="3664" y="1176"/>
                  </a:cubicBezTo>
                  <a:lnTo>
                    <a:pt x="158" y="6"/>
                  </a:lnTo>
                  <a:cubicBezTo>
                    <a:pt x="147" y="2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1" name="Google Shape;71651;p44"/>
            <p:cNvSpPr/>
            <p:nvPr/>
          </p:nvSpPr>
          <p:spPr>
            <a:xfrm>
              <a:off x="8150586" y="4148257"/>
              <a:ext cx="129657" cy="48086"/>
            </a:xfrm>
            <a:custGeom>
              <a:avLst/>
              <a:gdLst/>
              <a:ahLst/>
              <a:cxnLst/>
              <a:rect l="l" t="t" r="r" b="b"/>
              <a:pathLst>
                <a:path w="3756" h="1393" extrusionOk="0">
                  <a:moveTo>
                    <a:pt x="126" y="1"/>
                  </a:moveTo>
                  <a:cubicBezTo>
                    <a:pt x="80" y="1"/>
                    <a:pt x="36" y="31"/>
                    <a:pt x="21" y="77"/>
                  </a:cubicBezTo>
                  <a:cubicBezTo>
                    <a:pt x="1" y="135"/>
                    <a:pt x="33" y="197"/>
                    <a:pt x="91" y="217"/>
                  </a:cubicBezTo>
                  <a:lnTo>
                    <a:pt x="3595" y="1388"/>
                  </a:lnTo>
                  <a:cubicBezTo>
                    <a:pt x="3608" y="1391"/>
                    <a:pt x="3618" y="1392"/>
                    <a:pt x="3631" y="1392"/>
                  </a:cubicBezTo>
                  <a:cubicBezTo>
                    <a:pt x="3679" y="1392"/>
                    <a:pt x="3721" y="1362"/>
                    <a:pt x="3735" y="1317"/>
                  </a:cubicBezTo>
                  <a:cubicBezTo>
                    <a:pt x="3755" y="1258"/>
                    <a:pt x="3723" y="1197"/>
                    <a:pt x="3665" y="1177"/>
                  </a:cubicBezTo>
                  <a:lnTo>
                    <a:pt x="160" y="6"/>
                  </a:lnTo>
                  <a:cubicBezTo>
                    <a:pt x="149" y="2"/>
                    <a:pt x="138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2" name="Google Shape;71652;p44"/>
            <p:cNvSpPr/>
            <p:nvPr/>
          </p:nvSpPr>
          <p:spPr>
            <a:xfrm>
              <a:off x="8123592" y="4178083"/>
              <a:ext cx="129623" cy="48086"/>
            </a:xfrm>
            <a:custGeom>
              <a:avLst/>
              <a:gdLst/>
              <a:ahLst/>
              <a:cxnLst/>
              <a:rect l="l" t="t" r="r" b="b"/>
              <a:pathLst>
                <a:path w="3755" h="1393" extrusionOk="0">
                  <a:moveTo>
                    <a:pt x="126" y="0"/>
                  </a:moveTo>
                  <a:cubicBezTo>
                    <a:pt x="80" y="0"/>
                    <a:pt x="36" y="29"/>
                    <a:pt x="20" y="76"/>
                  </a:cubicBezTo>
                  <a:cubicBezTo>
                    <a:pt x="0" y="134"/>
                    <a:pt x="33" y="196"/>
                    <a:pt x="91" y="216"/>
                  </a:cubicBezTo>
                  <a:lnTo>
                    <a:pt x="3595" y="1387"/>
                  </a:lnTo>
                  <a:cubicBezTo>
                    <a:pt x="3608" y="1390"/>
                    <a:pt x="3618" y="1392"/>
                    <a:pt x="3630" y="1392"/>
                  </a:cubicBezTo>
                  <a:cubicBezTo>
                    <a:pt x="3677" y="1392"/>
                    <a:pt x="3721" y="1364"/>
                    <a:pt x="3735" y="1316"/>
                  </a:cubicBezTo>
                  <a:cubicBezTo>
                    <a:pt x="3755" y="1258"/>
                    <a:pt x="3722" y="1196"/>
                    <a:pt x="3664" y="1176"/>
                  </a:cubicBezTo>
                  <a:lnTo>
                    <a:pt x="160" y="5"/>
                  </a:lnTo>
                  <a:cubicBezTo>
                    <a:pt x="149" y="2"/>
                    <a:pt x="138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3" name="Google Shape;71653;p44"/>
            <p:cNvSpPr/>
            <p:nvPr/>
          </p:nvSpPr>
          <p:spPr>
            <a:xfrm>
              <a:off x="8096632" y="4207942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4" y="0"/>
                  </a:moveTo>
                  <a:cubicBezTo>
                    <a:pt x="77" y="0"/>
                    <a:pt x="34" y="31"/>
                    <a:pt x="18" y="77"/>
                  </a:cubicBezTo>
                  <a:cubicBezTo>
                    <a:pt x="0" y="135"/>
                    <a:pt x="31" y="197"/>
                    <a:pt x="89" y="217"/>
                  </a:cubicBezTo>
                  <a:lnTo>
                    <a:pt x="3595" y="1386"/>
                  </a:lnTo>
                  <a:cubicBezTo>
                    <a:pt x="3606" y="1391"/>
                    <a:pt x="3617" y="1392"/>
                    <a:pt x="3630" y="1392"/>
                  </a:cubicBezTo>
                  <a:cubicBezTo>
                    <a:pt x="3675" y="1392"/>
                    <a:pt x="3719" y="1362"/>
                    <a:pt x="3733" y="1316"/>
                  </a:cubicBezTo>
                  <a:cubicBezTo>
                    <a:pt x="3753" y="1258"/>
                    <a:pt x="3722" y="1196"/>
                    <a:pt x="3663" y="1177"/>
                  </a:cubicBezTo>
                  <a:lnTo>
                    <a:pt x="158" y="6"/>
                  </a:lnTo>
                  <a:cubicBezTo>
                    <a:pt x="147" y="2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4" name="Google Shape;71654;p44"/>
            <p:cNvSpPr/>
            <p:nvPr/>
          </p:nvSpPr>
          <p:spPr>
            <a:xfrm>
              <a:off x="8069603" y="4237733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5" y="0"/>
                  </a:moveTo>
                  <a:cubicBezTo>
                    <a:pt x="79" y="0"/>
                    <a:pt x="35" y="31"/>
                    <a:pt x="20" y="77"/>
                  </a:cubicBezTo>
                  <a:cubicBezTo>
                    <a:pt x="1" y="135"/>
                    <a:pt x="32" y="197"/>
                    <a:pt x="91" y="217"/>
                  </a:cubicBezTo>
                  <a:lnTo>
                    <a:pt x="3595" y="1388"/>
                  </a:lnTo>
                  <a:cubicBezTo>
                    <a:pt x="3608" y="1391"/>
                    <a:pt x="3618" y="1392"/>
                    <a:pt x="3631" y="1392"/>
                  </a:cubicBezTo>
                  <a:cubicBezTo>
                    <a:pt x="3676" y="1392"/>
                    <a:pt x="3718" y="1364"/>
                    <a:pt x="3735" y="1317"/>
                  </a:cubicBezTo>
                  <a:cubicBezTo>
                    <a:pt x="3754" y="1258"/>
                    <a:pt x="3722" y="1197"/>
                    <a:pt x="3665" y="1177"/>
                  </a:cubicBezTo>
                  <a:lnTo>
                    <a:pt x="159" y="6"/>
                  </a:ln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5" name="Google Shape;71655;p44"/>
            <p:cNvSpPr/>
            <p:nvPr/>
          </p:nvSpPr>
          <p:spPr>
            <a:xfrm>
              <a:off x="8042608" y="4267627"/>
              <a:ext cx="129623" cy="48052"/>
            </a:xfrm>
            <a:custGeom>
              <a:avLst/>
              <a:gdLst/>
              <a:ahLst/>
              <a:cxnLst/>
              <a:rect l="l" t="t" r="r" b="b"/>
              <a:pathLst>
                <a:path w="3755" h="1392" extrusionOk="0">
                  <a:moveTo>
                    <a:pt x="124" y="0"/>
                  </a:moveTo>
                  <a:cubicBezTo>
                    <a:pt x="77" y="0"/>
                    <a:pt x="36" y="30"/>
                    <a:pt x="20" y="77"/>
                  </a:cubicBezTo>
                  <a:cubicBezTo>
                    <a:pt x="0" y="135"/>
                    <a:pt x="33" y="197"/>
                    <a:pt x="90" y="215"/>
                  </a:cubicBezTo>
                  <a:lnTo>
                    <a:pt x="3595" y="1386"/>
                  </a:lnTo>
                  <a:cubicBezTo>
                    <a:pt x="3608" y="1390"/>
                    <a:pt x="3617" y="1392"/>
                    <a:pt x="3630" y="1392"/>
                  </a:cubicBezTo>
                  <a:cubicBezTo>
                    <a:pt x="3677" y="1392"/>
                    <a:pt x="3719" y="1362"/>
                    <a:pt x="3735" y="1316"/>
                  </a:cubicBezTo>
                  <a:cubicBezTo>
                    <a:pt x="3754" y="1258"/>
                    <a:pt x="3722" y="1195"/>
                    <a:pt x="3664" y="1176"/>
                  </a:cubicBezTo>
                  <a:lnTo>
                    <a:pt x="160" y="6"/>
                  </a:lnTo>
                  <a:cubicBezTo>
                    <a:pt x="148" y="2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6" name="Google Shape;71656;p44"/>
            <p:cNvSpPr/>
            <p:nvPr/>
          </p:nvSpPr>
          <p:spPr>
            <a:xfrm>
              <a:off x="8015544" y="4297418"/>
              <a:ext cx="129623" cy="48052"/>
            </a:xfrm>
            <a:custGeom>
              <a:avLst/>
              <a:gdLst/>
              <a:ahLst/>
              <a:cxnLst/>
              <a:rect l="l" t="t" r="r" b="b"/>
              <a:pathLst>
                <a:path w="3755" h="1392" extrusionOk="0">
                  <a:moveTo>
                    <a:pt x="126" y="0"/>
                  </a:moveTo>
                  <a:cubicBezTo>
                    <a:pt x="80" y="0"/>
                    <a:pt x="36" y="30"/>
                    <a:pt x="20" y="77"/>
                  </a:cubicBezTo>
                  <a:cubicBezTo>
                    <a:pt x="0" y="135"/>
                    <a:pt x="33" y="197"/>
                    <a:pt x="91" y="217"/>
                  </a:cubicBezTo>
                  <a:lnTo>
                    <a:pt x="3595" y="1386"/>
                  </a:lnTo>
                  <a:cubicBezTo>
                    <a:pt x="3608" y="1390"/>
                    <a:pt x="3618" y="1392"/>
                    <a:pt x="3630" y="1392"/>
                  </a:cubicBezTo>
                  <a:cubicBezTo>
                    <a:pt x="3678" y="1392"/>
                    <a:pt x="3721" y="1364"/>
                    <a:pt x="3735" y="1316"/>
                  </a:cubicBezTo>
                  <a:cubicBezTo>
                    <a:pt x="3755" y="1258"/>
                    <a:pt x="3722" y="1195"/>
                    <a:pt x="3664" y="1177"/>
                  </a:cubicBezTo>
                  <a:lnTo>
                    <a:pt x="160" y="6"/>
                  </a:lnTo>
                  <a:cubicBezTo>
                    <a:pt x="149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7" name="Google Shape;71657;p44"/>
            <p:cNvSpPr/>
            <p:nvPr/>
          </p:nvSpPr>
          <p:spPr>
            <a:xfrm>
              <a:off x="7988515" y="4327278"/>
              <a:ext cx="129657" cy="48086"/>
            </a:xfrm>
            <a:custGeom>
              <a:avLst/>
              <a:gdLst/>
              <a:ahLst/>
              <a:cxnLst/>
              <a:rect l="l" t="t" r="r" b="b"/>
              <a:pathLst>
                <a:path w="3756" h="1393" extrusionOk="0">
                  <a:moveTo>
                    <a:pt x="127" y="0"/>
                  </a:moveTo>
                  <a:cubicBezTo>
                    <a:pt x="81" y="0"/>
                    <a:pt x="36" y="30"/>
                    <a:pt x="20" y="76"/>
                  </a:cubicBezTo>
                  <a:cubicBezTo>
                    <a:pt x="1" y="134"/>
                    <a:pt x="33" y="196"/>
                    <a:pt x="91" y="216"/>
                  </a:cubicBezTo>
                  <a:lnTo>
                    <a:pt x="3595" y="1387"/>
                  </a:lnTo>
                  <a:cubicBezTo>
                    <a:pt x="3608" y="1390"/>
                    <a:pt x="3619" y="1393"/>
                    <a:pt x="3631" y="1393"/>
                  </a:cubicBezTo>
                  <a:cubicBezTo>
                    <a:pt x="3679" y="1393"/>
                    <a:pt x="3721" y="1362"/>
                    <a:pt x="3735" y="1316"/>
                  </a:cubicBezTo>
                  <a:cubicBezTo>
                    <a:pt x="3755" y="1258"/>
                    <a:pt x="3723" y="1196"/>
                    <a:pt x="3665" y="1177"/>
                  </a:cubicBezTo>
                  <a:lnTo>
                    <a:pt x="160" y="6"/>
                  </a:lnTo>
                  <a:cubicBezTo>
                    <a:pt x="149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8" name="Google Shape;71658;p44"/>
            <p:cNvSpPr/>
            <p:nvPr/>
          </p:nvSpPr>
          <p:spPr>
            <a:xfrm>
              <a:off x="7961555" y="4357103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4" y="0"/>
                  </a:moveTo>
                  <a:cubicBezTo>
                    <a:pt x="78" y="0"/>
                    <a:pt x="35" y="29"/>
                    <a:pt x="19" y="77"/>
                  </a:cubicBezTo>
                  <a:cubicBezTo>
                    <a:pt x="1" y="135"/>
                    <a:pt x="32" y="195"/>
                    <a:pt x="90" y="215"/>
                  </a:cubicBezTo>
                  <a:lnTo>
                    <a:pt x="3595" y="1386"/>
                  </a:lnTo>
                  <a:cubicBezTo>
                    <a:pt x="3607" y="1389"/>
                    <a:pt x="3618" y="1392"/>
                    <a:pt x="3631" y="1392"/>
                  </a:cubicBezTo>
                  <a:cubicBezTo>
                    <a:pt x="3677" y="1392"/>
                    <a:pt x="3720" y="1363"/>
                    <a:pt x="3734" y="1315"/>
                  </a:cubicBezTo>
                  <a:cubicBezTo>
                    <a:pt x="3754" y="1257"/>
                    <a:pt x="3721" y="1195"/>
                    <a:pt x="3663" y="1176"/>
                  </a:cubicBezTo>
                  <a:lnTo>
                    <a:pt x="159" y="6"/>
                  </a:lnTo>
                  <a:cubicBezTo>
                    <a:pt x="147" y="2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9" name="Google Shape;71659;p44"/>
            <p:cNvSpPr/>
            <p:nvPr/>
          </p:nvSpPr>
          <p:spPr>
            <a:xfrm>
              <a:off x="7934560" y="4386929"/>
              <a:ext cx="129554" cy="48086"/>
            </a:xfrm>
            <a:custGeom>
              <a:avLst/>
              <a:gdLst/>
              <a:ahLst/>
              <a:cxnLst/>
              <a:rect l="l" t="t" r="r" b="b"/>
              <a:pathLst>
                <a:path w="3753" h="1393" extrusionOk="0">
                  <a:moveTo>
                    <a:pt x="124" y="1"/>
                  </a:moveTo>
                  <a:cubicBezTo>
                    <a:pt x="78" y="1"/>
                    <a:pt x="35" y="31"/>
                    <a:pt x="20" y="77"/>
                  </a:cubicBezTo>
                  <a:cubicBezTo>
                    <a:pt x="0" y="135"/>
                    <a:pt x="31" y="197"/>
                    <a:pt x="90" y="217"/>
                  </a:cubicBezTo>
                  <a:lnTo>
                    <a:pt x="3595" y="1388"/>
                  </a:lnTo>
                  <a:cubicBezTo>
                    <a:pt x="3608" y="1391"/>
                    <a:pt x="3617" y="1392"/>
                    <a:pt x="3630" y="1392"/>
                  </a:cubicBezTo>
                  <a:cubicBezTo>
                    <a:pt x="3675" y="1392"/>
                    <a:pt x="3721" y="1362"/>
                    <a:pt x="3735" y="1317"/>
                  </a:cubicBezTo>
                  <a:cubicBezTo>
                    <a:pt x="3753" y="1258"/>
                    <a:pt x="3722" y="1197"/>
                    <a:pt x="3664" y="1177"/>
                  </a:cubicBezTo>
                  <a:lnTo>
                    <a:pt x="158" y="6"/>
                  </a:lnTo>
                  <a:cubicBezTo>
                    <a:pt x="147" y="3"/>
                    <a:pt x="135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0" name="Google Shape;71660;p44"/>
            <p:cNvSpPr/>
            <p:nvPr/>
          </p:nvSpPr>
          <p:spPr>
            <a:xfrm>
              <a:off x="7907531" y="4416754"/>
              <a:ext cx="129623" cy="48086"/>
            </a:xfrm>
            <a:custGeom>
              <a:avLst/>
              <a:gdLst/>
              <a:ahLst/>
              <a:cxnLst/>
              <a:rect l="l" t="t" r="r" b="b"/>
              <a:pathLst>
                <a:path w="3755" h="1393" extrusionOk="0">
                  <a:moveTo>
                    <a:pt x="126" y="0"/>
                  </a:moveTo>
                  <a:cubicBezTo>
                    <a:pt x="79" y="0"/>
                    <a:pt x="36" y="29"/>
                    <a:pt x="20" y="76"/>
                  </a:cubicBezTo>
                  <a:cubicBezTo>
                    <a:pt x="1" y="135"/>
                    <a:pt x="33" y="196"/>
                    <a:pt x="91" y="216"/>
                  </a:cubicBezTo>
                  <a:lnTo>
                    <a:pt x="3595" y="1387"/>
                  </a:lnTo>
                  <a:cubicBezTo>
                    <a:pt x="3608" y="1390"/>
                    <a:pt x="3618" y="1393"/>
                    <a:pt x="3631" y="1393"/>
                  </a:cubicBezTo>
                  <a:cubicBezTo>
                    <a:pt x="3677" y="1393"/>
                    <a:pt x="3721" y="1364"/>
                    <a:pt x="3735" y="1316"/>
                  </a:cubicBezTo>
                  <a:cubicBezTo>
                    <a:pt x="3755" y="1258"/>
                    <a:pt x="3722" y="1196"/>
                    <a:pt x="3665" y="1176"/>
                  </a:cubicBezTo>
                  <a:lnTo>
                    <a:pt x="160" y="5"/>
                  </a:lnTo>
                  <a:cubicBezTo>
                    <a:pt x="149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1" name="Google Shape;71661;p44"/>
            <p:cNvSpPr/>
            <p:nvPr/>
          </p:nvSpPr>
          <p:spPr>
            <a:xfrm>
              <a:off x="7880467" y="4446614"/>
              <a:ext cx="129623" cy="48052"/>
            </a:xfrm>
            <a:custGeom>
              <a:avLst/>
              <a:gdLst/>
              <a:ahLst/>
              <a:cxnLst/>
              <a:rect l="l" t="t" r="r" b="b"/>
              <a:pathLst>
                <a:path w="3755" h="1392" extrusionOk="0">
                  <a:moveTo>
                    <a:pt x="126" y="1"/>
                  </a:moveTo>
                  <a:cubicBezTo>
                    <a:pt x="80" y="1"/>
                    <a:pt x="36" y="31"/>
                    <a:pt x="20" y="77"/>
                  </a:cubicBezTo>
                  <a:cubicBezTo>
                    <a:pt x="1" y="135"/>
                    <a:pt x="33" y="197"/>
                    <a:pt x="91" y="217"/>
                  </a:cubicBezTo>
                  <a:lnTo>
                    <a:pt x="3595" y="1386"/>
                  </a:lnTo>
                  <a:cubicBezTo>
                    <a:pt x="3608" y="1391"/>
                    <a:pt x="3618" y="1392"/>
                    <a:pt x="3631" y="1392"/>
                  </a:cubicBezTo>
                  <a:cubicBezTo>
                    <a:pt x="3679" y="1392"/>
                    <a:pt x="3721" y="1362"/>
                    <a:pt x="3735" y="1316"/>
                  </a:cubicBezTo>
                  <a:cubicBezTo>
                    <a:pt x="3755" y="1258"/>
                    <a:pt x="3722" y="1196"/>
                    <a:pt x="3665" y="1177"/>
                  </a:cubicBezTo>
                  <a:lnTo>
                    <a:pt x="160" y="6"/>
                  </a:lnTo>
                  <a:cubicBezTo>
                    <a:pt x="149" y="2"/>
                    <a:pt x="137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2" name="Google Shape;71662;p44"/>
            <p:cNvSpPr/>
            <p:nvPr/>
          </p:nvSpPr>
          <p:spPr>
            <a:xfrm>
              <a:off x="7853473" y="4476404"/>
              <a:ext cx="129623" cy="48052"/>
            </a:xfrm>
            <a:custGeom>
              <a:avLst/>
              <a:gdLst/>
              <a:ahLst/>
              <a:cxnLst/>
              <a:rect l="l" t="t" r="r" b="b"/>
              <a:pathLst>
                <a:path w="3755" h="1392" extrusionOk="0">
                  <a:moveTo>
                    <a:pt x="125" y="1"/>
                  </a:moveTo>
                  <a:cubicBezTo>
                    <a:pt x="79" y="1"/>
                    <a:pt x="36" y="31"/>
                    <a:pt x="20" y="77"/>
                  </a:cubicBezTo>
                  <a:cubicBezTo>
                    <a:pt x="0" y="135"/>
                    <a:pt x="33" y="197"/>
                    <a:pt x="90" y="217"/>
                  </a:cubicBezTo>
                  <a:lnTo>
                    <a:pt x="3595" y="1388"/>
                  </a:lnTo>
                  <a:cubicBezTo>
                    <a:pt x="3608" y="1391"/>
                    <a:pt x="3619" y="1392"/>
                    <a:pt x="3630" y="1392"/>
                  </a:cubicBezTo>
                  <a:cubicBezTo>
                    <a:pt x="3678" y="1392"/>
                    <a:pt x="3721" y="1364"/>
                    <a:pt x="3735" y="1317"/>
                  </a:cubicBezTo>
                  <a:cubicBezTo>
                    <a:pt x="3754" y="1258"/>
                    <a:pt x="3722" y="1197"/>
                    <a:pt x="3664" y="1177"/>
                  </a:cubicBezTo>
                  <a:lnTo>
                    <a:pt x="160" y="6"/>
                  </a:lnTo>
                  <a:cubicBezTo>
                    <a:pt x="148" y="2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3" name="Google Shape;71663;p44"/>
            <p:cNvSpPr/>
            <p:nvPr/>
          </p:nvSpPr>
          <p:spPr>
            <a:xfrm>
              <a:off x="7826478" y="4506299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4" y="0"/>
                  </a:moveTo>
                  <a:cubicBezTo>
                    <a:pt x="79" y="0"/>
                    <a:pt x="35" y="30"/>
                    <a:pt x="19" y="77"/>
                  </a:cubicBezTo>
                  <a:cubicBezTo>
                    <a:pt x="1" y="135"/>
                    <a:pt x="32" y="195"/>
                    <a:pt x="90" y="215"/>
                  </a:cubicBezTo>
                  <a:lnTo>
                    <a:pt x="3596" y="1386"/>
                  </a:lnTo>
                  <a:cubicBezTo>
                    <a:pt x="3607" y="1390"/>
                    <a:pt x="3618" y="1392"/>
                    <a:pt x="3631" y="1392"/>
                  </a:cubicBezTo>
                  <a:cubicBezTo>
                    <a:pt x="3678" y="1392"/>
                    <a:pt x="3720" y="1362"/>
                    <a:pt x="3734" y="1316"/>
                  </a:cubicBezTo>
                  <a:cubicBezTo>
                    <a:pt x="3754" y="1258"/>
                    <a:pt x="3721" y="1196"/>
                    <a:pt x="3664" y="1176"/>
                  </a:cubicBezTo>
                  <a:lnTo>
                    <a:pt x="159" y="6"/>
                  </a:lnTo>
                  <a:cubicBezTo>
                    <a:pt x="148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4" name="Google Shape;71664;p44"/>
            <p:cNvSpPr/>
            <p:nvPr/>
          </p:nvSpPr>
          <p:spPr>
            <a:xfrm>
              <a:off x="7799484" y="4536089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4" y="0"/>
                  </a:moveTo>
                  <a:cubicBezTo>
                    <a:pt x="78" y="0"/>
                    <a:pt x="35" y="30"/>
                    <a:pt x="20" y="77"/>
                  </a:cubicBezTo>
                  <a:cubicBezTo>
                    <a:pt x="0" y="135"/>
                    <a:pt x="32" y="197"/>
                    <a:pt x="91" y="217"/>
                  </a:cubicBezTo>
                  <a:lnTo>
                    <a:pt x="3595" y="1386"/>
                  </a:lnTo>
                  <a:cubicBezTo>
                    <a:pt x="3608" y="1390"/>
                    <a:pt x="3618" y="1392"/>
                    <a:pt x="3631" y="1392"/>
                  </a:cubicBezTo>
                  <a:cubicBezTo>
                    <a:pt x="3676" y="1392"/>
                    <a:pt x="3721" y="1364"/>
                    <a:pt x="3735" y="1316"/>
                  </a:cubicBezTo>
                  <a:cubicBezTo>
                    <a:pt x="3753" y="1258"/>
                    <a:pt x="3722" y="1196"/>
                    <a:pt x="3664" y="1177"/>
                  </a:cubicBezTo>
                  <a:lnTo>
                    <a:pt x="159" y="6"/>
                  </a:lnTo>
                  <a:cubicBezTo>
                    <a:pt x="147" y="2"/>
                    <a:pt x="135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5" name="Google Shape;71665;p44"/>
            <p:cNvSpPr/>
            <p:nvPr/>
          </p:nvSpPr>
          <p:spPr>
            <a:xfrm>
              <a:off x="7772454" y="4565949"/>
              <a:ext cx="129657" cy="48086"/>
            </a:xfrm>
            <a:custGeom>
              <a:avLst/>
              <a:gdLst/>
              <a:ahLst/>
              <a:cxnLst/>
              <a:rect l="l" t="t" r="r" b="b"/>
              <a:pathLst>
                <a:path w="3756" h="1393" extrusionOk="0">
                  <a:moveTo>
                    <a:pt x="127" y="0"/>
                  </a:moveTo>
                  <a:cubicBezTo>
                    <a:pt x="81" y="0"/>
                    <a:pt x="37" y="30"/>
                    <a:pt x="21" y="76"/>
                  </a:cubicBezTo>
                  <a:cubicBezTo>
                    <a:pt x="1" y="136"/>
                    <a:pt x="33" y="196"/>
                    <a:pt x="91" y="216"/>
                  </a:cubicBezTo>
                  <a:lnTo>
                    <a:pt x="3596" y="1387"/>
                  </a:lnTo>
                  <a:cubicBezTo>
                    <a:pt x="3608" y="1390"/>
                    <a:pt x="3618" y="1393"/>
                    <a:pt x="3631" y="1393"/>
                  </a:cubicBezTo>
                  <a:cubicBezTo>
                    <a:pt x="3678" y="1393"/>
                    <a:pt x="3721" y="1362"/>
                    <a:pt x="3736" y="1316"/>
                  </a:cubicBezTo>
                  <a:cubicBezTo>
                    <a:pt x="3755" y="1259"/>
                    <a:pt x="3723" y="1196"/>
                    <a:pt x="3665" y="1177"/>
                  </a:cubicBezTo>
                  <a:lnTo>
                    <a:pt x="161" y="6"/>
                  </a:lnTo>
                  <a:cubicBezTo>
                    <a:pt x="150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6" name="Google Shape;71666;p44"/>
            <p:cNvSpPr/>
            <p:nvPr/>
          </p:nvSpPr>
          <p:spPr>
            <a:xfrm>
              <a:off x="7745460" y="4595775"/>
              <a:ext cx="129623" cy="48052"/>
            </a:xfrm>
            <a:custGeom>
              <a:avLst/>
              <a:gdLst/>
              <a:ahLst/>
              <a:cxnLst/>
              <a:rect l="l" t="t" r="r" b="b"/>
              <a:pathLst>
                <a:path w="3755" h="1392" extrusionOk="0">
                  <a:moveTo>
                    <a:pt x="125" y="0"/>
                  </a:moveTo>
                  <a:cubicBezTo>
                    <a:pt x="79" y="0"/>
                    <a:pt x="36" y="29"/>
                    <a:pt x="20" y="77"/>
                  </a:cubicBezTo>
                  <a:cubicBezTo>
                    <a:pt x="0" y="135"/>
                    <a:pt x="33" y="197"/>
                    <a:pt x="91" y="215"/>
                  </a:cubicBezTo>
                  <a:lnTo>
                    <a:pt x="3595" y="1386"/>
                  </a:lnTo>
                  <a:cubicBezTo>
                    <a:pt x="3608" y="1390"/>
                    <a:pt x="3619" y="1392"/>
                    <a:pt x="3631" y="1392"/>
                  </a:cubicBezTo>
                  <a:cubicBezTo>
                    <a:pt x="3677" y="1392"/>
                    <a:pt x="3720" y="1361"/>
                    <a:pt x="3735" y="1315"/>
                  </a:cubicBezTo>
                  <a:cubicBezTo>
                    <a:pt x="3755" y="1258"/>
                    <a:pt x="3722" y="1195"/>
                    <a:pt x="3664" y="1176"/>
                  </a:cubicBezTo>
                  <a:lnTo>
                    <a:pt x="160" y="6"/>
                  </a:lnTo>
                  <a:cubicBezTo>
                    <a:pt x="149" y="2"/>
                    <a:pt x="137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7" name="Google Shape;71667;p44"/>
            <p:cNvSpPr/>
            <p:nvPr/>
          </p:nvSpPr>
          <p:spPr>
            <a:xfrm>
              <a:off x="7718396" y="4625600"/>
              <a:ext cx="129623" cy="48086"/>
            </a:xfrm>
            <a:custGeom>
              <a:avLst/>
              <a:gdLst/>
              <a:ahLst/>
              <a:cxnLst/>
              <a:rect l="l" t="t" r="r" b="b"/>
              <a:pathLst>
                <a:path w="3755" h="1393" extrusionOk="0">
                  <a:moveTo>
                    <a:pt x="126" y="1"/>
                  </a:moveTo>
                  <a:cubicBezTo>
                    <a:pt x="80" y="1"/>
                    <a:pt x="36" y="31"/>
                    <a:pt x="20" y="77"/>
                  </a:cubicBezTo>
                  <a:cubicBezTo>
                    <a:pt x="1" y="135"/>
                    <a:pt x="33" y="197"/>
                    <a:pt x="91" y="217"/>
                  </a:cubicBezTo>
                  <a:lnTo>
                    <a:pt x="3595" y="1388"/>
                  </a:lnTo>
                  <a:cubicBezTo>
                    <a:pt x="3608" y="1391"/>
                    <a:pt x="3619" y="1392"/>
                    <a:pt x="3631" y="1392"/>
                  </a:cubicBezTo>
                  <a:cubicBezTo>
                    <a:pt x="3679" y="1392"/>
                    <a:pt x="3721" y="1363"/>
                    <a:pt x="3735" y="1317"/>
                  </a:cubicBezTo>
                  <a:cubicBezTo>
                    <a:pt x="3755" y="1258"/>
                    <a:pt x="3722" y="1197"/>
                    <a:pt x="3665" y="1177"/>
                  </a:cubicBezTo>
                  <a:lnTo>
                    <a:pt x="160" y="7"/>
                  </a:lnTo>
                  <a:cubicBezTo>
                    <a:pt x="149" y="3"/>
                    <a:pt x="137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8" name="Google Shape;71668;p44"/>
            <p:cNvSpPr/>
            <p:nvPr/>
          </p:nvSpPr>
          <p:spPr>
            <a:xfrm>
              <a:off x="7691436" y="4655425"/>
              <a:ext cx="129588" cy="48086"/>
            </a:xfrm>
            <a:custGeom>
              <a:avLst/>
              <a:gdLst/>
              <a:ahLst/>
              <a:cxnLst/>
              <a:rect l="l" t="t" r="r" b="b"/>
              <a:pathLst>
                <a:path w="3754" h="1393" extrusionOk="0">
                  <a:moveTo>
                    <a:pt x="125" y="0"/>
                  </a:moveTo>
                  <a:cubicBezTo>
                    <a:pt x="79" y="0"/>
                    <a:pt x="35" y="30"/>
                    <a:pt x="19" y="76"/>
                  </a:cubicBezTo>
                  <a:cubicBezTo>
                    <a:pt x="0" y="136"/>
                    <a:pt x="32" y="196"/>
                    <a:pt x="89" y="216"/>
                  </a:cubicBezTo>
                  <a:lnTo>
                    <a:pt x="3595" y="1387"/>
                  </a:lnTo>
                  <a:cubicBezTo>
                    <a:pt x="3606" y="1390"/>
                    <a:pt x="3618" y="1393"/>
                    <a:pt x="3631" y="1393"/>
                  </a:cubicBezTo>
                  <a:cubicBezTo>
                    <a:pt x="3677" y="1393"/>
                    <a:pt x="3719" y="1363"/>
                    <a:pt x="3734" y="1316"/>
                  </a:cubicBezTo>
                  <a:cubicBezTo>
                    <a:pt x="3753" y="1258"/>
                    <a:pt x="3722" y="1196"/>
                    <a:pt x="3663" y="1176"/>
                  </a:cubicBezTo>
                  <a:lnTo>
                    <a:pt x="159" y="6"/>
                  </a:ln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9" name="Google Shape;71669;p44"/>
            <p:cNvSpPr/>
            <p:nvPr/>
          </p:nvSpPr>
          <p:spPr>
            <a:xfrm>
              <a:off x="7664407" y="4685285"/>
              <a:ext cx="129588" cy="48086"/>
            </a:xfrm>
            <a:custGeom>
              <a:avLst/>
              <a:gdLst/>
              <a:ahLst/>
              <a:cxnLst/>
              <a:rect l="l" t="t" r="r" b="b"/>
              <a:pathLst>
                <a:path w="3754" h="1393" extrusionOk="0">
                  <a:moveTo>
                    <a:pt x="124" y="1"/>
                  </a:moveTo>
                  <a:cubicBezTo>
                    <a:pt x="78" y="1"/>
                    <a:pt x="35" y="31"/>
                    <a:pt x="21" y="77"/>
                  </a:cubicBezTo>
                  <a:cubicBezTo>
                    <a:pt x="1" y="135"/>
                    <a:pt x="32" y="197"/>
                    <a:pt x="91" y="217"/>
                  </a:cubicBezTo>
                  <a:lnTo>
                    <a:pt x="3596" y="1386"/>
                  </a:lnTo>
                  <a:cubicBezTo>
                    <a:pt x="3608" y="1391"/>
                    <a:pt x="3618" y="1392"/>
                    <a:pt x="3631" y="1392"/>
                  </a:cubicBezTo>
                  <a:cubicBezTo>
                    <a:pt x="3676" y="1392"/>
                    <a:pt x="3721" y="1362"/>
                    <a:pt x="3736" y="1316"/>
                  </a:cubicBezTo>
                  <a:cubicBezTo>
                    <a:pt x="3754" y="1258"/>
                    <a:pt x="3723" y="1196"/>
                    <a:pt x="3665" y="1177"/>
                  </a:cubicBezTo>
                  <a:lnTo>
                    <a:pt x="159" y="6"/>
                  </a:lnTo>
                  <a:cubicBezTo>
                    <a:pt x="148" y="2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0" name="Google Shape;71670;p44"/>
            <p:cNvSpPr/>
            <p:nvPr/>
          </p:nvSpPr>
          <p:spPr>
            <a:xfrm>
              <a:off x="7637412" y="4715076"/>
              <a:ext cx="129623" cy="48086"/>
            </a:xfrm>
            <a:custGeom>
              <a:avLst/>
              <a:gdLst/>
              <a:ahLst/>
              <a:cxnLst/>
              <a:rect l="l" t="t" r="r" b="b"/>
              <a:pathLst>
                <a:path w="3755" h="1393" extrusionOk="0">
                  <a:moveTo>
                    <a:pt x="126" y="1"/>
                  </a:moveTo>
                  <a:cubicBezTo>
                    <a:pt x="80" y="1"/>
                    <a:pt x="36" y="31"/>
                    <a:pt x="20" y="77"/>
                  </a:cubicBezTo>
                  <a:cubicBezTo>
                    <a:pt x="0" y="135"/>
                    <a:pt x="33" y="197"/>
                    <a:pt x="91" y="217"/>
                  </a:cubicBezTo>
                  <a:lnTo>
                    <a:pt x="3595" y="1388"/>
                  </a:lnTo>
                  <a:cubicBezTo>
                    <a:pt x="3608" y="1391"/>
                    <a:pt x="3618" y="1392"/>
                    <a:pt x="3630" y="1392"/>
                  </a:cubicBezTo>
                  <a:cubicBezTo>
                    <a:pt x="3677" y="1392"/>
                    <a:pt x="3721" y="1364"/>
                    <a:pt x="3735" y="1317"/>
                  </a:cubicBezTo>
                  <a:cubicBezTo>
                    <a:pt x="3755" y="1261"/>
                    <a:pt x="3722" y="1197"/>
                    <a:pt x="3664" y="1177"/>
                  </a:cubicBezTo>
                  <a:lnTo>
                    <a:pt x="160" y="6"/>
                  </a:lnTo>
                  <a:cubicBezTo>
                    <a:pt x="149" y="2"/>
                    <a:pt x="137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1" name="Google Shape;71671;p44"/>
            <p:cNvSpPr/>
            <p:nvPr/>
          </p:nvSpPr>
          <p:spPr>
            <a:xfrm>
              <a:off x="7610383" y="4744970"/>
              <a:ext cx="129657" cy="48052"/>
            </a:xfrm>
            <a:custGeom>
              <a:avLst/>
              <a:gdLst/>
              <a:ahLst/>
              <a:cxnLst/>
              <a:rect l="l" t="t" r="r" b="b"/>
              <a:pathLst>
                <a:path w="3756" h="1392" extrusionOk="0">
                  <a:moveTo>
                    <a:pt x="125" y="0"/>
                  </a:moveTo>
                  <a:cubicBezTo>
                    <a:pt x="79" y="0"/>
                    <a:pt x="36" y="30"/>
                    <a:pt x="21" y="77"/>
                  </a:cubicBezTo>
                  <a:cubicBezTo>
                    <a:pt x="1" y="133"/>
                    <a:pt x="33" y="197"/>
                    <a:pt x="91" y="215"/>
                  </a:cubicBezTo>
                  <a:lnTo>
                    <a:pt x="3596" y="1386"/>
                  </a:lnTo>
                  <a:cubicBezTo>
                    <a:pt x="3608" y="1389"/>
                    <a:pt x="3618" y="1392"/>
                    <a:pt x="3631" y="1392"/>
                  </a:cubicBezTo>
                  <a:cubicBezTo>
                    <a:pt x="3678" y="1392"/>
                    <a:pt x="3721" y="1362"/>
                    <a:pt x="3735" y="1316"/>
                  </a:cubicBezTo>
                  <a:cubicBezTo>
                    <a:pt x="3755" y="1259"/>
                    <a:pt x="3723" y="1196"/>
                    <a:pt x="3665" y="1176"/>
                  </a:cubicBezTo>
                  <a:lnTo>
                    <a:pt x="161" y="6"/>
                  </a:lnTo>
                  <a:cubicBezTo>
                    <a:pt x="149" y="2"/>
                    <a:pt x="137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2" name="Google Shape;71672;p44"/>
            <p:cNvSpPr/>
            <p:nvPr/>
          </p:nvSpPr>
          <p:spPr>
            <a:xfrm>
              <a:off x="7583423" y="4774761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5" y="0"/>
                  </a:moveTo>
                  <a:cubicBezTo>
                    <a:pt x="79" y="0"/>
                    <a:pt x="35" y="31"/>
                    <a:pt x="19" y="77"/>
                  </a:cubicBezTo>
                  <a:cubicBezTo>
                    <a:pt x="1" y="133"/>
                    <a:pt x="32" y="197"/>
                    <a:pt x="90" y="217"/>
                  </a:cubicBezTo>
                  <a:lnTo>
                    <a:pt x="3596" y="1386"/>
                  </a:lnTo>
                  <a:cubicBezTo>
                    <a:pt x="3607" y="1391"/>
                    <a:pt x="3618" y="1392"/>
                    <a:pt x="3631" y="1392"/>
                  </a:cubicBezTo>
                  <a:cubicBezTo>
                    <a:pt x="3676" y="1392"/>
                    <a:pt x="3718" y="1362"/>
                    <a:pt x="3734" y="1316"/>
                  </a:cubicBezTo>
                  <a:cubicBezTo>
                    <a:pt x="3754" y="1259"/>
                    <a:pt x="3723" y="1196"/>
                    <a:pt x="3663" y="1177"/>
                  </a:cubicBezTo>
                  <a:lnTo>
                    <a:pt x="159" y="6"/>
                  </a:ln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3" name="Google Shape;71673;p44"/>
            <p:cNvSpPr/>
            <p:nvPr/>
          </p:nvSpPr>
          <p:spPr>
            <a:xfrm>
              <a:off x="7556428" y="4804621"/>
              <a:ext cx="129588" cy="48086"/>
            </a:xfrm>
            <a:custGeom>
              <a:avLst/>
              <a:gdLst/>
              <a:ahLst/>
              <a:cxnLst/>
              <a:rect l="l" t="t" r="r" b="b"/>
              <a:pathLst>
                <a:path w="3754" h="1393" extrusionOk="0">
                  <a:moveTo>
                    <a:pt x="125" y="0"/>
                  </a:moveTo>
                  <a:cubicBezTo>
                    <a:pt x="79" y="0"/>
                    <a:pt x="35" y="30"/>
                    <a:pt x="20" y="76"/>
                  </a:cubicBezTo>
                  <a:cubicBezTo>
                    <a:pt x="0" y="133"/>
                    <a:pt x="31" y="196"/>
                    <a:pt x="91" y="216"/>
                  </a:cubicBezTo>
                  <a:lnTo>
                    <a:pt x="3595" y="1387"/>
                  </a:lnTo>
                  <a:cubicBezTo>
                    <a:pt x="3608" y="1390"/>
                    <a:pt x="3618" y="1393"/>
                    <a:pt x="3630" y="1393"/>
                  </a:cubicBezTo>
                  <a:cubicBezTo>
                    <a:pt x="3676" y="1393"/>
                    <a:pt x="3718" y="1362"/>
                    <a:pt x="3735" y="1316"/>
                  </a:cubicBezTo>
                  <a:cubicBezTo>
                    <a:pt x="3753" y="1260"/>
                    <a:pt x="3722" y="1196"/>
                    <a:pt x="3664" y="1177"/>
                  </a:cubicBezTo>
                  <a:lnTo>
                    <a:pt x="158" y="6"/>
                  </a:lnTo>
                  <a:cubicBezTo>
                    <a:pt x="147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4" name="Google Shape;71674;p44"/>
            <p:cNvSpPr/>
            <p:nvPr/>
          </p:nvSpPr>
          <p:spPr>
            <a:xfrm>
              <a:off x="7529365" y="4834446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5" y="0"/>
                  </a:moveTo>
                  <a:cubicBezTo>
                    <a:pt x="79" y="0"/>
                    <a:pt x="35" y="31"/>
                    <a:pt x="20" y="77"/>
                  </a:cubicBezTo>
                  <a:cubicBezTo>
                    <a:pt x="0" y="133"/>
                    <a:pt x="31" y="197"/>
                    <a:pt x="91" y="215"/>
                  </a:cubicBezTo>
                  <a:lnTo>
                    <a:pt x="3595" y="1386"/>
                  </a:lnTo>
                  <a:cubicBezTo>
                    <a:pt x="3608" y="1390"/>
                    <a:pt x="3618" y="1392"/>
                    <a:pt x="3630" y="1392"/>
                  </a:cubicBezTo>
                  <a:cubicBezTo>
                    <a:pt x="3678" y="1392"/>
                    <a:pt x="3721" y="1362"/>
                    <a:pt x="3735" y="1316"/>
                  </a:cubicBezTo>
                  <a:cubicBezTo>
                    <a:pt x="3753" y="1259"/>
                    <a:pt x="3722" y="1195"/>
                    <a:pt x="3664" y="1176"/>
                  </a:cubicBezTo>
                  <a:lnTo>
                    <a:pt x="159" y="6"/>
                  </a:lnTo>
                  <a:cubicBezTo>
                    <a:pt x="148" y="2"/>
                    <a:pt x="136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5" name="Google Shape;71675;p44"/>
            <p:cNvSpPr/>
            <p:nvPr/>
          </p:nvSpPr>
          <p:spPr>
            <a:xfrm>
              <a:off x="7502335" y="4864271"/>
              <a:ext cx="129657" cy="48086"/>
            </a:xfrm>
            <a:custGeom>
              <a:avLst/>
              <a:gdLst/>
              <a:ahLst/>
              <a:cxnLst/>
              <a:rect l="l" t="t" r="r" b="b"/>
              <a:pathLst>
                <a:path w="3756" h="1393" extrusionOk="0">
                  <a:moveTo>
                    <a:pt x="126" y="1"/>
                  </a:moveTo>
                  <a:cubicBezTo>
                    <a:pt x="80" y="1"/>
                    <a:pt x="36" y="31"/>
                    <a:pt x="21" y="77"/>
                  </a:cubicBezTo>
                  <a:cubicBezTo>
                    <a:pt x="1" y="134"/>
                    <a:pt x="33" y="197"/>
                    <a:pt x="91" y="217"/>
                  </a:cubicBezTo>
                  <a:lnTo>
                    <a:pt x="3596" y="1388"/>
                  </a:lnTo>
                  <a:cubicBezTo>
                    <a:pt x="3608" y="1391"/>
                    <a:pt x="3618" y="1392"/>
                    <a:pt x="3631" y="1392"/>
                  </a:cubicBezTo>
                  <a:cubicBezTo>
                    <a:pt x="3679" y="1392"/>
                    <a:pt x="3721" y="1363"/>
                    <a:pt x="3735" y="1317"/>
                  </a:cubicBezTo>
                  <a:cubicBezTo>
                    <a:pt x="3755" y="1258"/>
                    <a:pt x="3723" y="1197"/>
                    <a:pt x="3665" y="1178"/>
                  </a:cubicBezTo>
                  <a:lnTo>
                    <a:pt x="160" y="7"/>
                  </a:lnTo>
                  <a:cubicBezTo>
                    <a:pt x="149" y="3"/>
                    <a:pt x="138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6" name="Google Shape;71676;p44"/>
            <p:cNvSpPr/>
            <p:nvPr/>
          </p:nvSpPr>
          <p:spPr>
            <a:xfrm>
              <a:off x="7475341" y="4894096"/>
              <a:ext cx="129623" cy="48086"/>
            </a:xfrm>
            <a:custGeom>
              <a:avLst/>
              <a:gdLst/>
              <a:ahLst/>
              <a:cxnLst/>
              <a:rect l="l" t="t" r="r" b="b"/>
              <a:pathLst>
                <a:path w="3755" h="1393" extrusionOk="0">
                  <a:moveTo>
                    <a:pt x="127" y="0"/>
                  </a:moveTo>
                  <a:cubicBezTo>
                    <a:pt x="81" y="0"/>
                    <a:pt x="36" y="30"/>
                    <a:pt x="20" y="76"/>
                  </a:cubicBezTo>
                  <a:cubicBezTo>
                    <a:pt x="0" y="133"/>
                    <a:pt x="33" y="196"/>
                    <a:pt x="91" y="216"/>
                  </a:cubicBezTo>
                  <a:lnTo>
                    <a:pt x="3595" y="1387"/>
                  </a:lnTo>
                  <a:cubicBezTo>
                    <a:pt x="3608" y="1390"/>
                    <a:pt x="3619" y="1393"/>
                    <a:pt x="3630" y="1393"/>
                  </a:cubicBezTo>
                  <a:cubicBezTo>
                    <a:pt x="3677" y="1393"/>
                    <a:pt x="3721" y="1364"/>
                    <a:pt x="3735" y="1316"/>
                  </a:cubicBezTo>
                  <a:cubicBezTo>
                    <a:pt x="3755" y="1258"/>
                    <a:pt x="3722" y="1196"/>
                    <a:pt x="3664" y="1177"/>
                  </a:cubicBezTo>
                  <a:lnTo>
                    <a:pt x="160" y="6"/>
                  </a:lnTo>
                  <a:cubicBezTo>
                    <a:pt x="149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7" name="Google Shape;71677;p44"/>
            <p:cNvSpPr/>
            <p:nvPr/>
          </p:nvSpPr>
          <p:spPr>
            <a:xfrm>
              <a:off x="7448381" y="4923956"/>
              <a:ext cx="129588" cy="48086"/>
            </a:xfrm>
            <a:custGeom>
              <a:avLst/>
              <a:gdLst/>
              <a:ahLst/>
              <a:cxnLst/>
              <a:rect l="l" t="t" r="r" b="b"/>
              <a:pathLst>
                <a:path w="3754" h="1393" extrusionOk="0">
                  <a:moveTo>
                    <a:pt x="124" y="1"/>
                  </a:moveTo>
                  <a:cubicBezTo>
                    <a:pt x="78" y="1"/>
                    <a:pt x="34" y="31"/>
                    <a:pt x="19" y="77"/>
                  </a:cubicBezTo>
                  <a:cubicBezTo>
                    <a:pt x="0" y="135"/>
                    <a:pt x="31" y="197"/>
                    <a:pt x="89" y="217"/>
                  </a:cubicBezTo>
                  <a:lnTo>
                    <a:pt x="3595" y="1386"/>
                  </a:lnTo>
                  <a:cubicBezTo>
                    <a:pt x="3606" y="1391"/>
                    <a:pt x="3618" y="1392"/>
                    <a:pt x="3630" y="1392"/>
                  </a:cubicBezTo>
                  <a:cubicBezTo>
                    <a:pt x="3675" y="1392"/>
                    <a:pt x="3719" y="1362"/>
                    <a:pt x="3733" y="1316"/>
                  </a:cubicBezTo>
                  <a:cubicBezTo>
                    <a:pt x="3753" y="1258"/>
                    <a:pt x="3721" y="1196"/>
                    <a:pt x="3663" y="1177"/>
                  </a:cubicBezTo>
                  <a:lnTo>
                    <a:pt x="158" y="6"/>
                  </a:lnTo>
                  <a:cubicBezTo>
                    <a:pt x="147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8" name="Google Shape;71678;p44"/>
            <p:cNvSpPr/>
            <p:nvPr/>
          </p:nvSpPr>
          <p:spPr>
            <a:xfrm>
              <a:off x="7421351" y="4953747"/>
              <a:ext cx="129588" cy="48086"/>
            </a:xfrm>
            <a:custGeom>
              <a:avLst/>
              <a:gdLst/>
              <a:ahLst/>
              <a:cxnLst/>
              <a:rect l="l" t="t" r="r" b="b"/>
              <a:pathLst>
                <a:path w="3754" h="1393" extrusionOk="0">
                  <a:moveTo>
                    <a:pt x="124" y="1"/>
                  </a:moveTo>
                  <a:cubicBezTo>
                    <a:pt x="78" y="1"/>
                    <a:pt x="35" y="31"/>
                    <a:pt x="20" y="77"/>
                  </a:cubicBezTo>
                  <a:cubicBezTo>
                    <a:pt x="1" y="135"/>
                    <a:pt x="32" y="197"/>
                    <a:pt x="91" y="217"/>
                  </a:cubicBezTo>
                  <a:lnTo>
                    <a:pt x="3595" y="1388"/>
                  </a:lnTo>
                  <a:cubicBezTo>
                    <a:pt x="3608" y="1391"/>
                    <a:pt x="3618" y="1392"/>
                    <a:pt x="3631" y="1392"/>
                  </a:cubicBezTo>
                  <a:cubicBezTo>
                    <a:pt x="3676" y="1392"/>
                    <a:pt x="3718" y="1362"/>
                    <a:pt x="3735" y="1317"/>
                  </a:cubicBezTo>
                  <a:cubicBezTo>
                    <a:pt x="3754" y="1258"/>
                    <a:pt x="3723" y="1197"/>
                    <a:pt x="3665" y="1177"/>
                  </a:cubicBezTo>
                  <a:lnTo>
                    <a:pt x="159" y="6"/>
                  </a:lnTo>
                  <a:cubicBezTo>
                    <a:pt x="147" y="3"/>
                    <a:pt x="136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9" name="Google Shape;71679;p44"/>
            <p:cNvSpPr/>
            <p:nvPr/>
          </p:nvSpPr>
          <p:spPr>
            <a:xfrm>
              <a:off x="7394357" y="4983641"/>
              <a:ext cx="129623" cy="48052"/>
            </a:xfrm>
            <a:custGeom>
              <a:avLst/>
              <a:gdLst/>
              <a:ahLst/>
              <a:cxnLst/>
              <a:rect l="l" t="t" r="r" b="b"/>
              <a:pathLst>
                <a:path w="3755" h="1392" extrusionOk="0">
                  <a:moveTo>
                    <a:pt x="125" y="0"/>
                  </a:moveTo>
                  <a:cubicBezTo>
                    <a:pt x="79" y="0"/>
                    <a:pt x="36" y="30"/>
                    <a:pt x="20" y="77"/>
                  </a:cubicBezTo>
                  <a:cubicBezTo>
                    <a:pt x="0" y="135"/>
                    <a:pt x="33" y="197"/>
                    <a:pt x="91" y="215"/>
                  </a:cubicBezTo>
                  <a:lnTo>
                    <a:pt x="3595" y="1386"/>
                  </a:lnTo>
                  <a:cubicBezTo>
                    <a:pt x="3608" y="1389"/>
                    <a:pt x="3618" y="1392"/>
                    <a:pt x="3630" y="1392"/>
                  </a:cubicBezTo>
                  <a:cubicBezTo>
                    <a:pt x="3677" y="1392"/>
                    <a:pt x="3719" y="1362"/>
                    <a:pt x="3735" y="1316"/>
                  </a:cubicBezTo>
                  <a:cubicBezTo>
                    <a:pt x="3755" y="1258"/>
                    <a:pt x="3722" y="1196"/>
                    <a:pt x="3664" y="1176"/>
                  </a:cubicBezTo>
                  <a:lnTo>
                    <a:pt x="160" y="6"/>
                  </a:lnTo>
                  <a:cubicBezTo>
                    <a:pt x="148" y="2"/>
                    <a:pt x="137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0" name="Google Shape;71680;p44"/>
            <p:cNvSpPr/>
            <p:nvPr/>
          </p:nvSpPr>
          <p:spPr>
            <a:xfrm>
              <a:off x="7367293" y="5013432"/>
              <a:ext cx="129623" cy="48052"/>
            </a:xfrm>
            <a:custGeom>
              <a:avLst/>
              <a:gdLst/>
              <a:ahLst/>
              <a:cxnLst/>
              <a:rect l="l" t="t" r="r" b="b"/>
              <a:pathLst>
                <a:path w="3755" h="1392" extrusionOk="0">
                  <a:moveTo>
                    <a:pt x="125" y="1"/>
                  </a:moveTo>
                  <a:cubicBezTo>
                    <a:pt x="78" y="1"/>
                    <a:pt x="36" y="31"/>
                    <a:pt x="20" y="77"/>
                  </a:cubicBezTo>
                  <a:cubicBezTo>
                    <a:pt x="0" y="135"/>
                    <a:pt x="33" y="197"/>
                    <a:pt x="91" y="217"/>
                  </a:cubicBezTo>
                  <a:lnTo>
                    <a:pt x="3595" y="1386"/>
                  </a:lnTo>
                  <a:cubicBezTo>
                    <a:pt x="3608" y="1391"/>
                    <a:pt x="3618" y="1392"/>
                    <a:pt x="3630" y="1392"/>
                  </a:cubicBezTo>
                  <a:cubicBezTo>
                    <a:pt x="3678" y="1392"/>
                    <a:pt x="3721" y="1362"/>
                    <a:pt x="3735" y="1316"/>
                  </a:cubicBezTo>
                  <a:cubicBezTo>
                    <a:pt x="3755" y="1258"/>
                    <a:pt x="3722" y="1196"/>
                    <a:pt x="3664" y="1177"/>
                  </a:cubicBezTo>
                  <a:lnTo>
                    <a:pt x="160" y="6"/>
                  </a:lnTo>
                  <a:cubicBezTo>
                    <a:pt x="148" y="2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1" name="Google Shape;71681;p44"/>
            <p:cNvSpPr/>
            <p:nvPr/>
          </p:nvSpPr>
          <p:spPr>
            <a:xfrm>
              <a:off x="7340264" y="5043292"/>
              <a:ext cx="129657" cy="48052"/>
            </a:xfrm>
            <a:custGeom>
              <a:avLst/>
              <a:gdLst/>
              <a:ahLst/>
              <a:cxnLst/>
              <a:rect l="l" t="t" r="r" b="b"/>
              <a:pathLst>
                <a:path w="3756" h="1392" extrusionOk="0">
                  <a:moveTo>
                    <a:pt x="127" y="1"/>
                  </a:moveTo>
                  <a:cubicBezTo>
                    <a:pt x="81" y="1"/>
                    <a:pt x="36" y="30"/>
                    <a:pt x="21" y="76"/>
                  </a:cubicBezTo>
                  <a:cubicBezTo>
                    <a:pt x="1" y="136"/>
                    <a:pt x="33" y="196"/>
                    <a:pt x="91" y="216"/>
                  </a:cubicBezTo>
                  <a:lnTo>
                    <a:pt x="3596" y="1387"/>
                  </a:lnTo>
                  <a:cubicBezTo>
                    <a:pt x="3608" y="1390"/>
                    <a:pt x="3620" y="1391"/>
                    <a:pt x="3631" y="1391"/>
                  </a:cubicBezTo>
                  <a:cubicBezTo>
                    <a:pt x="3679" y="1391"/>
                    <a:pt x="3721" y="1362"/>
                    <a:pt x="3735" y="1317"/>
                  </a:cubicBezTo>
                  <a:cubicBezTo>
                    <a:pt x="3755" y="1260"/>
                    <a:pt x="3723" y="1196"/>
                    <a:pt x="3665" y="1177"/>
                  </a:cubicBezTo>
                  <a:lnTo>
                    <a:pt x="160" y="6"/>
                  </a:lnTo>
                  <a:cubicBezTo>
                    <a:pt x="149" y="2"/>
                    <a:pt x="138" y="1"/>
                    <a:pt x="1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2" name="Google Shape;71682;p44"/>
            <p:cNvSpPr/>
            <p:nvPr/>
          </p:nvSpPr>
          <p:spPr>
            <a:xfrm>
              <a:off x="7313304" y="5073117"/>
              <a:ext cx="129588" cy="48052"/>
            </a:xfrm>
            <a:custGeom>
              <a:avLst/>
              <a:gdLst/>
              <a:ahLst/>
              <a:cxnLst/>
              <a:rect l="l" t="t" r="r" b="b"/>
              <a:pathLst>
                <a:path w="3754" h="1392" extrusionOk="0">
                  <a:moveTo>
                    <a:pt x="123" y="0"/>
                  </a:moveTo>
                  <a:cubicBezTo>
                    <a:pt x="77" y="0"/>
                    <a:pt x="35" y="30"/>
                    <a:pt x="19" y="77"/>
                  </a:cubicBezTo>
                  <a:cubicBezTo>
                    <a:pt x="1" y="135"/>
                    <a:pt x="32" y="197"/>
                    <a:pt x="90" y="215"/>
                  </a:cubicBezTo>
                  <a:lnTo>
                    <a:pt x="3595" y="1386"/>
                  </a:lnTo>
                  <a:cubicBezTo>
                    <a:pt x="3607" y="1390"/>
                    <a:pt x="3618" y="1392"/>
                    <a:pt x="3631" y="1392"/>
                  </a:cubicBezTo>
                  <a:cubicBezTo>
                    <a:pt x="3676" y="1392"/>
                    <a:pt x="3720" y="1364"/>
                    <a:pt x="3734" y="1316"/>
                  </a:cubicBezTo>
                  <a:cubicBezTo>
                    <a:pt x="3754" y="1259"/>
                    <a:pt x="3721" y="1196"/>
                    <a:pt x="3663" y="1176"/>
                  </a:cubicBezTo>
                  <a:lnTo>
                    <a:pt x="159" y="6"/>
                  </a:lnTo>
                  <a:cubicBezTo>
                    <a:pt x="147" y="2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3" name="Google Shape;71683;p44"/>
            <p:cNvSpPr/>
            <p:nvPr/>
          </p:nvSpPr>
          <p:spPr>
            <a:xfrm>
              <a:off x="7286309" y="5102908"/>
              <a:ext cx="129588" cy="48121"/>
            </a:xfrm>
            <a:custGeom>
              <a:avLst/>
              <a:gdLst/>
              <a:ahLst/>
              <a:cxnLst/>
              <a:rect l="l" t="t" r="r" b="b"/>
              <a:pathLst>
                <a:path w="3754" h="1394" extrusionOk="0">
                  <a:moveTo>
                    <a:pt x="125" y="1"/>
                  </a:moveTo>
                  <a:cubicBezTo>
                    <a:pt x="79" y="1"/>
                    <a:pt x="35" y="31"/>
                    <a:pt x="20" y="77"/>
                  </a:cubicBezTo>
                  <a:cubicBezTo>
                    <a:pt x="0" y="133"/>
                    <a:pt x="31" y="197"/>
                    <a:pt x="91" y="217"/>
                  </a:cubicBezTo>
                  <a:lnTo>
                    <a:pt x="3595" y="1389"/>
                  </a:lnTo>
                  <a:cubicBezTo>
                    <a:pt x="3608" y="1392"/>
                    <a:pt x="3618" y="1393"/>
                    <a:pt x="3630" y="1393"/>
                  </a:cubicBezTo>
                  <a:cubicBezTo>
                    <a:pt x="3675" y="1393"/>
                    <a:pt x="3721" y="1364"/>
                    <a:pt x="3735" y="1316"/>
                  </a:cubicBezTo>
                  <a:cubicBezTo>
                    <a:pt x="3753" y="1259"/>
                    <a:pt x="3722" y="1196"/>
                    <a:pt x="3664" y="1177"/>
                  </a:cubicBezTo>
                  <a:lnTo>
                    <a:pt x="158" y="6"/>
                  </a:lnTo>
                  <a:cubicBezTo>
                    <a:pt x="147" y="2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4" name="Google Shape;71684;p44"/>
            <p:cNvSpPr/>
            <p:nvPr/>
          </p:nvSpPr>
          <p:spPr>
            <a:xfrm>
              <a:off x="7259280" y="5132768"/>
              <a:ext cx="129623" cy="48086"/>
            </a:xfrm>
            <a:custGeom>
              <a:avLst/>
              <a:gdLst/>
              <a:ahLst/>
              <a:cxnLst/>
              <a:rect l="l" t="t" r="r" b="b"/>
              <a:pathLst>
                <a:path w="3755" h="1393" extrusionOk="0">
                  <a:moveTo>
                    <a:pt x="127" y="0"/>
                  </a:moveTo>
                  <a:cubicBezTo>
                    <a:pt x="81" y="0"/>
                    <a:pt x="36" y="30"/>
                    <a:pt x="20" y="76"/>
                  </a:cubicBezTo>
                  <a:cubicBezTo>
                    <a:pt x="1" y="133"/>
                    <a:pt x="33" y="196"/>
                    <a:pt x="91" y="216"/>
                  </a:cubicBezTo>
                  <a:lnTo>
                    <a:pt x="3595" y="1387"/>
                  </a:lnTo>
                  <a:cubicBezTo>
                    <a:pt x="3608" y="1390"/>
                    <a:pt x="3618" y="1393"/>
                    <a:pt x="3631" y="1393"/>
                  </a:cubicBezTo>
                  <a:cubicBezTo>
                    <a:pt x="3677" y="1393"/>
                    <a:pt x="3721" y="1364"/>
                    <a:pt x="3735" y="1316"/>
                  </a:cubicBezTo>
                  <a:cubicBezTo>
                    <a:pt x="3755" y="1260"/>
                    <a:pt x="3723" y="1196"/>
                    <a:pt x="3665" y="1177"/>
                  </a:cubicBezTo>
                  <a:lnTo>
                    <a:pt x="160" y="6"/>
                  </a:lnTo>
                  <a:cubicBezTo>
                    <a:pt x="149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5" name="Google Shape;71685;p44"/>
            <p:cNvSpPr/>
            <p:nvPr/>
          </p:nvSpPr>
          <p:spPr>
            <a:xfrm>
              <a:off x="7232216" y="5162593"/>
              <a:ext cx="129657" cy="48052"/>
            </a:xfrm>
            <a:custGeom>
              <a:avLst/>
              <a:gdLst/>
              <a:ahLst/>
              <a:cxnLst/>
              <a:rect l="l" t="t" r="r" b="b"/>
              <a:pathLst>
                <a:path w="3756" h="1392" extrusionOk="0">
                  <a:moveTo>
                    <a:pt x="124" y="0"/>
                  </a:moveTo>
                  <a:cubicBezTo>
                    <a:pt x="78" y="0"/>
                    <a:pt x="36" y="29"/>
                    <a:pt x="20" y="77"/>
                  </a:cubicBezTo>
                  <a:cubicBezTo>
                    <a:pt x="1" y="133"/>
                    <a:pt x="33" y="197"/>
                    <a:pt x="91" y="215"/>
                  </a:cubicBezTo>
                  <a:lnTo>
                    <a:pt x="3595" y="1386"/>
                  </a:lnTo>
                  <a:cubicBezTo>
                    <a:pt x="3608" y="1390"/>
                    <a:pt x="3618" y="1392"/>
                    <a:pt x="3631" y="1392"/>
                  </a:cubicBezTo>
                  <a:cubicBezTo>
                    <a:pt x="3679" y="1392"/>
                    <a:pt x="3721" y="1363"/>
                    <a:pt x="3735" y="1315"/>
                  </a:cubicBezTo>
                  <a:cubicBezTo>
                    <a:pt x="3755" y="1259"/>
                    <a:pt x="3723" y="1195"/>
                    <a:pt x="3665" y="1176"/>
                  </a:cubicBezTo>
                  <a:lnTo>
                    <a:pt x="160" y="6"/>
                  </a:lnTo>
                  <a:cubicBezTo>
                    <a:pt x="148" y="2"/>
                    <a:pt x="136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6" name="Google Shape;71686;p44"/>
            <p:cNvSpPr/>
            <p:nvPr/>
          </p:nvSpPr>
          <p:spPr>
            <a:xfrm>
              <a:off x="7205222" y="5192418"/>
              <a:ext cx="129623" cy="48086"/>
            </a:xfrm>
            <a:custGeom>
              <a:avLst/>
              <a:gdLst/>
              <a:ahLst/>
              <a:cxnLst/>
              <a:rect l="l" t="t" r="r" b="b"/>
              <a:pathLst>
                <a:path w="3755" h="1393" extrusionOk="0">
                  <a:moveTo>
                    <a:pt x="126" y="1"/>
                  </a:moveTo>
                  <a:cubicBezTo>
                    <a:pt x="80" y="1"/>
                    <a:pt x="36" y="31"/>
                    <a:pt x="20" y="77"/>
                  </a:cubicBezTo>
                  <a:cubicBezTo>
                    <a:pt x="0" y="134"/>
                    <a:pt x="33" y="197"/>
                    <a:pt x="91" y="217"/>
                  </a:cubicBezTo>
                  <a:lnTo>
                    <a:pt x="3595" y="1388"/>
                  </a:lnTo>
                  <a:cubicBezTo>
                    <a:pt x="3608" y="1391"/>
                    <a:pt x="3619" y="1392"/>
                    <a:pt x="3630" y="1392"/>
                  </a:cubicBezTo>
                  <a:cubicBezTo>
                    <a:pt x="3678" y="1392"/>
                    <a:pt x="3721" y="1363"/>
                    <a:pt x="3735" y="1317"/>
                  </a:cubicBezTo>
                  <a:cubicBezTo>
                    <a:pt x="3755" y="1261"/>
                    <a:pt x="3722" y="1197"/>
                    <a:pt x="3664" y="1177"/>
                  </a:cubicBezTo>
                  <a:lnTo>
                    <a:pt x="160" y="7"/>
                  </a:lnTo>
                  <a:cubicBezTo>
                    <a:pt x="149" y="3"/>
                    <a:pt x="137" y="1"/>
                    <a:pt x="1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7" name="Google Shape;71687;p44"/>
            <p:cNvSpPr/>
            <p:nvPr/>
          </p:nvSpPr>
          <p:spPr>
            <a:xfrm>
              <a:off x="7178262" y="5222313"/>
              <a:ext cx="129588" cy="48086"/>
            </a:xfrm>
            <a:custGeom>
              <a:avLst/>
              <a:gdLst/>
              <a:ahLst/>
              <a:cxnLst/>
              <a:rect l="l" t="t" r="r" b="b"/>
              <a:pathLst>
                <a:path w="3754" h="1393" extrusionOk="0">
                  <a:moveTo>
                    <a:pt x="123" y="0"/>
                  </a:moveTo>
                  <a:cubicBezTo>
                    <a:pt x="77" y="0"/>
                    <a:pt x="34" y="30"/>
                    <a:pt x="18" y="77"/>
                  </a:cubicBezTo>
                  <a:cubicBezTo>
                    <a:pt x="0" y="134"/>
                    <a:pt x="31" y="197"/>
                    <a:pt x="89" y="215"/>
                  </a:cubicBezTo>
                  <a:lnTo>
                    <a:pt x="3595" y="1386"/>
                  </a:lnTo>
                  <a:cubicBezTo>
                    <a:pt x="3606" y="1391"/>
                    <a:pt x="3617" y="1392"/>
                    <a:pt x="3630" y="1392"/>
                  </a:cubicBezTo>
                  <a:cubicBezTo>
                    <a:pt x="3677" y="1392"/>
                    <a:pt x="3719" y="1361"/>
                    <a:pt x="3733" y="1316"/>
                  </a:cubicBezTo>
                  <a:cubicBezTo>
                    <a:pt x="3753" y="1258"/>
                    <a:pt x="3722" y="1196"/>
                    <a:pt x="3663" y="1176"/>
                  </a:cubicBezTo>
                  <a:lnTo>
                    <a:pt x="158" y="6"/>
                  </a:lnTo>
                  <a:cubicBezTo>
                    <a:pt x="147" y="2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8" name="Google Shape;71688;p44"/>
            <p:cNvSpPr/>
            <p:nvPr/>
          </p:nvSpPr>
          <p:spPr>
            <a:xfrm>
              <a:off x="7151232" y="5252103"/>
              <a:ext cx="129588" cy="48086"/>
            </a:xfrm>
            <a:custGeom>
              <a:avLst/>
              <a:gdLst/>
              <a:ahLst/>
              <a:cxnLst/>
              <a:rect l="l" t="t" r="r" b="b"/>
              <a:pathLst>
                <a:path w="3754" h="1393" extrusionOk="0">
                  <a:moveTo>
                    <a:pt x="125" y="1"/>
                  </a:moveTo>
                  <a:cubicBezTo>
                    <a:pt x="79" y="1"/>
                    <a:pt x="35" y="31"/>
                    <a:pt x="20" y="77"/>
                  </a:cubicBezTo>
                  <a:cubicBezTo>
                    <a:pt x="1" y="135"/>
                    <a:pt x="32" y="197"/>
                    <a:pt x="91" y="217"/>
                  </a:cubicBezTo>
                  <a:lnTo>
                    <a:pt x="3595" y="1386"/>
                  </a:lnTo>
                  <a:cubicBezTo>
                    <a:pt x="3608" y="1391"/>
                    <a:pt x="3618" y="1392"/>
                    <a:pt x="3631" y="1392"/>
                  </a:cubicBezTo>
                  <a:cubicBezTo>
                    <a:pt x="3676" y="1392"/>
                    <a:pt x="3721" y="1362"/>
                    <a:pt x="3735" y="1316"/>
                  </a:cubicBezTo>
                  <a:cubicBezTo>
                    <a:pt x="3754" y="1258"/>
                    <a:pt x="3722" y="1196"/>
                    <a:pt x="3665" y="1177"/>
                  </a:cubicBezTo>
                  <a:lnTo>
                    <a:pt x="159" y="6"/>
                  </a:lnTo>
                  <a:cubicBezTo>
                    <a:pt x="148" y="2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9" name="Google Shape;71689;p44"/>
            <p:cNvSpPr/>
            <p:nvPr/>
          </p:nvSpPr>
          <p:spPr>
            <a:xfrm>
              <a:off x="7124238" y="5281963"/>
              <a:ext cx="129623" cy="48086"/>
            </a:xfrm>
            <a:custGeom>
              <a:avLst/>
              <a:gdLst/>
              <a:ahLst/>
              <a:cxnLst/>
              <a:rect l="l" t="t" r="r" b="b"/>
              <a:pathLst>
                <a:path w="3755" h="1393" extrusionOk="0">
                  <a:moveTo>
                    <a:pt x="125" y="1"/>
                  </a:moveTo>
                  <a:cubicBezTo>
                    <a:pt x="78" y="1"/>
                    <a:pt x="36" y="30"/>
                    <a:pt x="20" y="76"/>
                  </a:cubicBezTo>
                  <a:cubicBezTo>
                    <a:pt x="0" y="136"/>
                    <a:pt x="33" y="197"/>
                    <a:pt x="90" y="216"/>
                  </a:cubicBezTo>
                  <a:lnTo>
                    <a:pt x="3595" y="1387"/>
                  </a:lnTo>
                  <a:cubicBezTo>
                    <a:pt x="3608" y="1390"/>
                    <a:pt x="3617" y="1393"/>
                    <a:pt x="3630" y="1393"/>
                  </a:cubicBezTo>
                  <a:cubicBezTo>
                    <a:pt x="3677" y="1393"/>
                    <a:pt x="3721" y="1362"/>
                    <a:pt x="3735" y="1317"/>
                  </a:cubicBezTo>
                  <a:cubicBezTo>
                    <a:pt x="3754" y="1259"/>
                    <a:pt x="3722" y="1197"/>
                    <a:pt x="3664" y="1177"/>
                  </a:cubicBezTo>
                  <a:lnTo>
                    <a:pt x="160" y="6"/>
                  </a:lnTo>
                  <a:cubicBezTo>
                    <a:pt x="148" y="2"/>
                    <a:pt x="137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0" name="Google Shape;71690;p44"/>
            <p:cNvSpPr/>
            <p:nvPr/>
          </p:nvSpPr>
          <p:spPr>
            <a:xfrm>
              <a:off x="7097209" y="5311788"/>
              <a:ext cx="129623" cy="48052"/>
            </a:xfrm>
            <a:custGeom>
              <a:avLst/>
              <a:gdLst/>
              <a:ahLst/>
              <a:cxnLst/>
              <a:rect l="l" t="t" r="r" b="b"/>
              <a:pathLst>
                <a:path w="3755" h="1392" extrusionOk="0">
                  <a:moveTo>
                    <a:pt x="125" y="0"/>
                  </a:moveTo>
                  <a:cubicBezTo>
                    <a:pt x="80" y="0"/>
                    <a:pt x="36" y="30"/>
                    <a:pt x="20" y="77"/>
                  </a:cubicBezTo>
                  <a:cubicBezTo>
                    <a:pt x="1" y="135"/>
                    <a:pt x="33" y="197"/>
                    <a:pt x="91" y="215"/>
                  </a:cubicBezTo>
                  <a:lnTo>
                    <a:pt x="3595" y="1386"/>
                  </a:lnTo>
                  <a:cubicBezTo>
                    <a:pt x="3608" y="1389"/>
                    <a:pt x="3618" y="1392"/>
                    <a:pt x="3631" y="1392"/>
                  </a:cubicBezTo>
                  <a:cubicBezTo>
                    <a:pt x="3677" y="1392"/>
                    <a:pt x="3721" y="1364"/>
                    <a:pt x="3735" y="1316"/>
                  </a:cubicBezTo>
                  <a:cubicBezTo>
                    <a:pt x="3755" y="1258"/>
                    <a:pt x="3722" y="1196"/>
                    <a:pt x="3665" y="1176"/>
                  </a:cubicBezTo>
                  <a:lnTo>
                    <a:pt x="160" y="6"/>
                  </a:lnTo>
                  <a:cubicBezTo>
                    <a:pt x="149" y="2"/>
                    <a:pt x="137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1" name="Google Shape;71691;p44"/>
            <p:cNvSpPr/>
            <p:nvPr/>
          </p:nvSpPr>
          <p:spPr>
            <a:xfrm>
              <a:off x="7070145" y="5341579"/>
              <a:ext cx="129623" cy="48052"/>
            </a:xfrm>
            <a:custGeom>
              <a:avLst/>
              <a:gdLst/>
              <a:ahLst/>
              <a:cxnLst/>
              <a:rect l="l" t="t" r="r" b="b"/>
              <a:pathLst>
                <a:path w="3755" h="1392" extrusionOk="0">
                  <a:moveTo>
                    <a:pt x="125" y="0"/>
                  </a:moveTo>
                  <a:cubicBezTo>
                    <a:pt x="79" y="0"/>
                    <a:pt x="36" y="31"/>
                    <a:pt x="20" y="77"/>
                  </a:cubicBezTo>
                  <a:cubicBezTo>
                    <a:pt x="1" y="135"/>
                    <a:pt x="33" y="197"/>
                    <a:pt x="91" y="217"/>
                  </a:cubicBezTo>
                  <a:lnTo>
                    <a:pt x="3595" y="1386"/>
                  </a:lnTo>
                  <a:cubicBezTo>
                    <a:pt x="3608" y="1391"/>
                    <a:pt x="3619" y="1392"/>
                    <a:pt x="3631" y="1392"/>
                  </a:cubicBezTo>
                  <a:cubicBezTo>
                    <a:pt x="3679" y="1392"/>
                    <a:pt x="3721" y="1364"/>
                    <a:pt x="3735" y="1316"/>
                  </a:cubicBezTo>
                  <a:cubicBezTo>
                    <a:pt x="3755" y="1258"/>
                    <a:pt x="3723" y="1196"/>
                    <a:pt x="3665" y="1177"/>
                  </a:cubicBezTo>
                  <a:lnTo>
                    <a:pt x="160" y="6"/>
                  </a:lnTo>
                  <a:cubicBezTo>
                    <a:pt x="149" y="2"/>
                    <a:pt x="137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2" name="Google Shape;71692;p44"/>
            <p:cNvSpPr/>
            <p:nvPr/>
          </p:nvSpPr>
          <p:spPr>
            <a:xfrm>
              <a:off x="7043185" y="5371439"/>
              <a:ext cx="129588" cy="48086"/>
            </a:xfrm>
            <a:custGeom>
              <a:avLst/>
              <a:gdLst/>
              <a:ahLst/>
              <a:cxnLst/>
              <a:rect l="l" t="t" r="r" b="b"/>
              <a:pathLst>
                <a:path w="3754" h="1393" extrusionOk="0">
                  <a:moveTo>
                    <a:pt x="125" y="0"/>
                  </a:moveTo>
                  <a:cubicBezTo>
                    <a:pt x="79" y="0"/>
                    <a:pt x="35" y="30"/>
                    <a:pt x="19" y="76"/>
                  </a:cubicBezTo>
                  <a:cubicBezTo>
                    <a:pt x="1" y="136"/>
                    <a:pt x="32" y="196"/>
                    <a:pt x="90" y="216"/>
                  </a:cubicBezTo>
                  <a:lnTo>
                    <a:pt x="3595" y="1387"/>
                  </a:lnTo>
                  <a:cubicBezTo>
                    <a:pt x="3607" y="1390"/>
                    <a:pt x="3618" y="1393"/>
                    <a:pt x="3631" y="1393"/>
                  </a:cubicBezTo>
                  <a:cubicBezTo>
                    <a:pt x="3677" y="1393"/>
                    <a:pt x="3720" y="1362"/>
                    <a:pt x="3734" y="1317"/>
                  </a:cubicBezTo>
                  <a:cubicBezTo>
                    <a:pt x="3753" y="1260"/>
                    <a:pt x="3722" y="1196"/>
                    <a:pt x="3663" y="1177"/>
                  </a:cubicBezTo>
                  <a:lnTo>
                    <a:pt x="159" y="6"/>
                  </a:lnTo>
                  <a:cubicBezTo>
                    <a:pt x="148" y="2"/>
                    <a:pt x="137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3" name="Google Shape;71693;p44"/>
            <p:cNvSpPr/>
            <p:nvPr/>
          </p:nvSpPr>
          <p:spPr>
            <a:xfrm>
              <a:off x="7016190" y="5401264"/>
              <a:ext cx="129554" cy="48052"/>
            </a:xfrm>
            <a:custGeom>
              <a:avLst/>
              <a:gdLst/>
              <a:ahLst/>
              <a:cxnLst/>
              <a:rect l="l" t="t" r="r" b="b"/>
              <a:pathLst>
                <a:path w="3753" h="1392" extrusionOk="0">
                  <a:moveTo>
                    <a:pt x="123" y="0"/>
                  </a:moveTo>
                  <a:cubicBezTo>
                    <a:pt x="77" y="0"/>
                    <a:pt x="34" y="30"/>
                    <a:pt x="20" y="77"/>
                  </a:cubicBezTo>
                  <a:cubicBezTo>
                    <a:pt x="0" y="135"/>
                    <a:pt x="31" y="197"/>
                    <a:pt x="90" y="215"/>
                  </a:cubicBezTo>
                  <a:lnTo>
                    <a:pt x="3595" y="1386"/>
                  </a:lnTo>
                  <a:cubicBezTo>
                    <a:pt x="3607" y="1390"/>
                    <a:pt x="3617" y="1392"/>
                    <a:pt x="3630" y="1392"/>
                  </a:cubicBezTo>
                  <a:cubicBezTo>
                    <a:pt x="3678" y="1392"/>
                    <a:pt x="3720" y="1364"/>
                    <a:pt x="3735" y="1316"/>
                  </a:cubicBezTo>
                  <a:cubicBezTo>
                    <a:pt x="3753" y="1259"/>
                    <a:pt x="3722" y="1195"/>
                    <a:pt x="3664" y="1176"/>
                  </a:cubicBezTo>
                  <a:lnTo>
                    <a:pt x="158" y="6"/>
                  </a:lnTo>
                  <a:cubicBezTo>
                    <a:pt x="146" y="2"/>
                    <a:pt x="134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4" name="Google Shape;71694;p44"/>
            <p:cNvSpPr/>
            <p:nvPr/>
          </p:nvSpPr>
          <p:spPr>
            <a:xfrm>
              <a:off x="6989161" y="5431090"/>
              <a:ext cx="129623" cy="48086"/>
            </a:xfrm>
            <a:custGeom>
              <a:avLst/>
              <a:gdLst/>
              <a:ahLst/>
              <a:cxnLst/>
              <a:rect l="l" t="t" r="r" b="b"/>
              <a:pathLst>
                <a:path w="3755" h="1393" extrusionOk="0">
                  <a:moveTo>
                    <a:pt x="125" y="1"/>
                  </a:moveTo>
                  <a:cubicBezTo>
                    <a:pt x="78" y="1"/>
                    <a:pt x="36" y="31"/>
                    <a:pt x="20" y="77"/>
                  </a:cubicBezTo>
                  <a:cubicBezTo>
                    <a:pt x="1" y="134"/>
                    <a:pt x="33" y="197"/>
                    <a:pt x="91" y="217"/>
                  </a:cubicBezTo>
                  <a:lnTo>
                    <a:pt x="3595" y="1388"/>
                  </a:lnTo>
                  <a:cubicBezTo>
                    <a:pt x="3608" y="1391"/>
                    <a:pt x="3618" y="1392"/>
                    <a:pt x="3631" y="1392"/>
                  </a:cubicBezTo>
                  <a:cubicBezTo>
                    <a:pt x="3677" y="1392"/>
                    <a:pt x="3721" y="1363"/>
                    <a:pt x="3735" y="1317"/>
                  </a:cubicBezTo>
                  <a:cubicBezTo>
                    <a:pt x="3755" y="1261"/>
                    <a:pt x="3722" y="1197"/>
                    <a:pt x="3664" y="1178"/>
                  </a:cubicBezTo>
                  <a:lnTo>
                    <a:pt x="160" y="7"/>
                  </a:lnTo>
                  <a:cubicBezTo>
                    <a:pt x="148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5" name="Google Shape;71695;p44"/>
            <p:cNvSpPr/>
            <p:nvPr/>
          </p:nvSpPr>
          <p:spPr>
            <a:xfrm>
              <a:off x="6962132" y="5460984"/>
              <a:ext cx="129657" cy="48086"/>
            </a:xfrm>
            <a:custGeom>
              <a:avLst/>
              <a:gdLst/>
              <a:ahLst/>
              <a:cxnLst/>
              <a:rect l="l" t="t" r="r" b="b"/>
              <a:pathLst>
                <a:path w="3756" h="1393" extrusionOk="0">
                  <a:moveTo>
                    <a:pt x="127" y="1"/>
                  </a:moveTo>
                  <a:cubicBezTo>
                    <a:pt x="80" y="1"/>
                    <a:pt x="37" y="32"/>
                    <a:pt x="21" y="77"/>
                  </a:cubicBezTo>
                  <a:cubicBezTo>
                    <a:pt x="1" y="134"/>
                    <a:pt x="33" y="197"/>
                    <a:pt x="91" y="215"/>
                  </a:cubicBezTo>
                  <a:lnTo>
                    <a:pt x="3596" y="1386"/>
                  </a:lnTo>
                  <a:cubicBezTo>
                    <a:pt x="3608" y="1391"/>
                    <a:pt x="3620" y="1392"/>
                    <a:pt x="3631" y="1392"/>
                  </a:cubicBezTo>
                  <a:cubicBezTo>
                    <a:pt x="3678" y="1392"/>
                    <a:pt x="3721" y="1362"/>
                    <a:pt x="3736" y="1316"/>
                  </a:cubicBezTo>
                  <a:cubicBezTo>
                    <a:pt x="3755" y="1259"/>
                    <a:pt x="3723" y="1196"/>
                    <a:pt x="3665" y="1176"/>
                  </a:cubicBezTo>
                  <a:lnTo>
                    <a:pt x="161" y="6"/>
                  </a:lnTo>
                  <a:cubicBezTo>
                    <a:pt x="149" y="3"/>
                    <a:pt x="138" y="1"/>
                    <a:pt x="1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96" name="Google Shape;71696;p44"/>
          <p:cNvGrpSpPr/>
          <p:nvPr/>
        </p:nvGrpSpPr>
        <p:grpSpPr>
          <a:xfrm>
            <a:off x="4251587" y="4242946"/>
            <a:ext cx="1854691" cy="1544321"/>
            <a:chOff x="4251587" y="4242946"/>
            <a:chExt cx="1854691" cy="1544321"/>
          </a:xfrm>
        </p:grpSpPr>
        <p:sp>
          <p:nvSpPr>
            <p:cNvPr id="71697" name="Google Shape;71697;p44"/>
            <p:cNvSpPr/>
            <p:nvPr/>
          </p:nvSpPr>
          <p:spPr>
            <a:xfrm>
              <a:off x="4251587" y="4243015"/>
              <a:ext cx="1854691" cy="1544252"/>
            </a:xfrm>
            <a:custGeom>
              <a:avLst/>
              <a:gdLst/>
              <a:ahLst/>
              <a:cxnLst/>
              <a:rect l="l" t="t" r="r" b="b"/>
              <a:pathLst>
                <a:path w="53728" h="44735" extrusionOk="0">
                  <a:moveTo>
                    <a:pt x="53727" y="0"/>
                  </a:moveTo>
                  <a:lnTo>
                    <a:pt x="37177" y="4393"/>
                  </a:lnTo>
                  <a:lnTo>
                    <a:pt x="32306" y="5685"/>
                  </a:lnTo>
                  <a:lnTo>
                    <a:pt x="1" y="44120"/>
                  </a:lnTo>
                  <a:lnTo>
                    <a:pt x="9880" y="44465"/>
                  </a:lnTo>
                  <a:lnTo>
                    <a:pt x="17678" y="44735"/>
                  </a:lnTo>
                  <a:lnTo>
                    <a:pt x="48532" y="17522"/>
                  </a:lnTo>
                  <a:lnTo>
                    <a:pt x="49876" y="12989"/>
                  </a:lnTo>
                  <a:lnTo>
                    <a:pt x="537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8" name="Google Shape;71698;p44"/>
            <p:cNvSpPr/>
            <p:nvPr/>
          </p:nvSpPr>
          <p:spPr>
            <a:xfrm>
              <a:off x="4251587" y="4394627"/>
              <a:ext cx="1314349" cy="1376692"/>
            </a:xfrm>
            <a:custGeom>
              <a:avLst/>
              <a:gdLst/>
              <a:ahLst/>
              <a:cxnLst/>
              <a:rect l="l" t="t" r="r" b="b"/>
              <a:pathLst>
                <a:path w="38075" h="39881" extrusionOk="0">
                  <a:moveTo>
                    <a:pt x="37179" y="1"/>
                  </a:moveTo>
                  <a:lnTo>
                    <a:pt x="32306" y="1295"/>
                  </a:lnTo>
                  <a:lnTo>
                    <a:pt x="1" y="39727"/>
                  </a:lnTo>
                  <a:lnTo>
                    <a:pt x="4459" y="39881"/>
                  </a:lnTo>
                  <a:lnTo>
                    <a:pt x="38074" y="3929"/>
                  </a:lnTo>
                  <a:lnTo>
                    <a:pt x="37179" y="1"/>
                  </a:lnTo>
                  <a:close/>
                </a:path>
              </a:pathLst>
            </a:custGeom>
            <a:solidFill>
              <a:srgbClr val="D6A5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9" name="Google Shape;71699;p44"/>
            <p:cNvSpPr/>
            <p:nvPr/>
          </p:nvSpPr>
          <p:spPr>
            <a:xfrm>
              <a:off x="4592610" y="4679451"/>
              <a:ext cx="1380696" cy="1107816"/>
            </a:xfrm>
            <a:custGeom>
              <a:avLst/>
              <a:gdLst/>
              <a:ahLst/>
              <a:cxnLst/>
              <a:rect l="l" t="t" r="r" b="b"/>
              <a:pathLst>
                <a:path w="39997" h="32092" extrusionOk="0">
                  <a:moveTo>
                    <a:pt x="37220" y="0"/>
                  </a:moveTo>
                  <a:lnTo>
                    <a:pt x="1" y="31822"/>
                  </a:lnTo>
                  <a:lnTo>
                    <a:pt x="7799" y="32092"/>
                  </a:lnTo>
                  <a:lnTo>
                    <a:pt x="38653" y="4879"/>
                  </a:lnTo>
                  <a:lnTo>
                    <a:pt x="39997" y="346"/>
                  </a:lnTo>
                  <a:lnTo>
                    <a:pt x="37220" y="0"/>
                  </a:lnTo>
                  <a:close/>
                </a:path>
              </a:pathLst>
            </a:custGeom>
            <a:solidFill>
              <a:srgbClr val="D6A5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0" name="Google Shape;71700;p44"/>
            <p:cNvSpPr/>
            <p:nvPr/>
          </p:nvSpPr>
          <p:spPr>
            <a:xfrm>
              <a:off x="5095912" y="4243015"/>
              <a:ext cx="1010297" cy="813257"/>
            </a:xfrm>
            <a:custGeom>
              <a:avLst/>
              <a:gdLst/>
              <a:ahLst/>
              <a:cxnLst/>
              <a:rect l="l" t="t" r="r" b="b"/>
              <a:pathLst>
                <a:path w="29267" h="23559" extrusionOk="0">
                  <a:moveTo>
                    <a:pt x="29267" y="0"/>
                  </a:moveTo>
                  <a:lnTo>
                    <a:pt x="7847" y="5688"/>
                  </a:lnTo>
                  <a:cubicBezTo>
                    <a:pt x="7847" y="5688"/>
                    <a:pt x="1" y="15384"/>
                    <a:pt x="5016" y="15384"/>
                  </a:cubicBezTo>
                  <a:cubicBezTo>
                    <a:pt x="6279" y="15384"/>
                    <a:pt x="8358" y="14769"/>
                    <a:pt x="11583" y="13229"/>
                  </a:cubicBezTo>
                  <a:lnTo>
                    <a:pt x="11583" y="13229"/>
                  </a:lnTo>
                  <a:cubicBezTo>
                    <a:pt x="11243" y="15173"/>
                    <a:pt x="12268" y="15780"/>
                    <a:pt x="13683" y="15780"/>
                  </a:cubicBezTo>
                  <a:cubicBezTo>
                    <a:pt x="16040" y="15780"/>
                    <a:pt x="19478" y="14093"/>
                    <a:pt x="19478" y="14092"/>
                  </a:cubicBezTo>
                  <a:lnTo>
                    <a:pt x="19478" y="14092"/>
                  </a:lnTo>
                  <a:cubicBezTo>
                    <a:pt x="19478" y="14093"/>
                    <a:pt x="11031" y="23558"/>
                    <a:pt x="13769" y="23558"/>
                  </a:cubicBezTo>
                  <a:cubicBezTo>
                    <a:pt x="14888" y="23558"/>
                    <a:pt x="17876" y="21977"/>
                    <a:pt x="24073" y="17522"/>
                  </a:cubicBezTo>
                  <a:lnTo>
                    <a:pt x="292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1" name="Google Shape;71701;p44"/>
            <p:cNvSpPr/>
            <p:nvPr/>
          </p:nvSpPr>
          <p:spPr>
            <a:xfrm>
              <a:off x="5759421" y="4242946"/>
              <a:ext cx="346788" cy="337985"/>
            </a:xfrm>
            <a:custGeom>
              <a:avLst/>
              <a:gdLst/>
              <a:ahLst/>
              <a:cxnLst/>
              <a:rect l="l" t="t" r="r" b="b"/>
              <a:pathLst>
                <a:path w="10046" h="9791" extrusionOk="0">
                  <a:moveTo>
                    <a:pt x="10046" y="1"/>
                  </a:moveTo>
                  <a:lnTo>
                    <a:pt x="0" y="2668"/>
                  </a:lnTo>
                  <a:cubicBezTo>
                    <a:pt x="2041" y="3861"/>
                    <a:pt x="4501" y="5993"/>
                    <a:pt x="7143" y="9791"/>
                  </a:cubicBezTo>
                  <a:lnTo>
                    <a:pt x="10046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02" name="Google Shape;71702;p44"/>
          <p:cNvGrpSpPr/>
          <p:nvPr/>
        </p:nvGrpSpPr>
        <p:grpSpPr>
          <a:xfrm>
            <a:off x="8192728" y="-183312"/>
            <a:ext cx="1540075" cy="1728287"/>
            <a:chOff x="8192728" y="-183312"/>
            <a:chExt cx="1540075" cy="1728287"/>
          </a:xfrm>
        </p:grpSpPr>
        <p:sp>
          <p:nvSpPr>
            <p:cNvPr id="71703" name="Google Shape;71703;p44"/>
            <p:cNvSpPr/>
            <p:nvPr/>
          </p:nvSpPr>
          <p:spPr>
            <a:xfrm>
              <a:off x="8192728" y="-138531"/>
              <a:ext cx="1540075" cy="1683506"/>
            </a:xfrm>
            <a:custGeom>
              <a:avLst/>
              <a:gdLst/>
              <a:ahLst/>
              <a:cxnLst/>
              <a:rect l="l" t="t" r="r" b="b"/>
              <a:pathLst>
                <a:path w="44614" h="48769" extrusionOk="0">
                  <a:moveTo>
                    <a:pt x="37194" y="0"/>
                  </a:moveTo>
                  <a:lnTo>
                    <a:pt x="0" y="48769"/>
                  </a:lnTo>
                  <a:lnTo>
                    <a:pt x="44614" y="41644"/>
                  </a:lnTo>
                  <a:lnTo>
                    <a:pt x="36992" y="31886"/>
                  </a:lnTo>
                  <a:lnTo>
                    <a:pt x="23419" y="35068"/>
                  </a:lnTo>
                  <a:lnTo>
                    <a:pt x="38197" y="15891"/>
                  </a:lnTo>
                  <a:lnTo>
                    <a:pt x="371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4" name="Google Shape;71704;p44"/>
            <p:cNvSpPr/>
            <p:nvPr/>
          </p:nvSpPr>
          <p:spPr>
            <a:xfrm>
              <a:off x="8221974" y="1487387"/>
              <a:ext cx="159517" cy="33208"/>
            </a:xfrm>
            <a:custGeom>
              <a:avLst/>
              <a:gdLst/>
              <a:ahLst/>
              <a:cxnLst/>
              <a:rect l="l" t="t" r="r" b="b"/>
              <a:pathLst>
                <a:path w="4621" h="962" extrusionOk="0">
                  <a:moveTo>
                    <a:pt x="122" y="0"/>
                  </a:moveTo>
                  <a:cubicBezTo>
                    <a:pt x="68" y="0"/>
                    <a:pt x="19" y="38"/>
                    <a:pt x="9" y="93"/>
                  </a:cubicBezTo>
                  <a:cubicBezTo>
                    <a:pt x="1" y="154"/>
                    <a:pt x="42" y="212"/>
                    <a:pt x="101" y="222"/>
                  </a:cubicBezTo>
                  <a:lnTo>
                    <a:pt x="4484" y="960"/>
                  </a:lnTo>
                  <a:cubicBezTo>
                    <a:pt x="4488" y="962"/>
                    <a:pt x="4495" y="962"/>
                    <a:pt x="4501" y="962"/>
                  </a:cubicBezTo>
                  <a:cubicBezTo>
                    <a:pt x="4554" y="962"/>
                    <a:pt x="4601" y="922"/>
                    <a:pt x="4612" y="868"/>
                  </a:cubicBezTo>
                  <a:cubicBezTo>
                    <a:pt x="4621" y="806"/>
                    <a:pt x="4580" y="750"/>
                    <a:pt x="4521" y="739"/>
                  </a:cubicBezTo>
                  <a:lnTo>
                    <a:pt x="138" y="1"/>
                  </a:lnTo>
                  <a:cubicBezTo>
                    <a:pt x="132" y="0"/>
                    <a:pt x="127" y="0"/>
                    <a:pt x="1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5" name="Google Shape;71705;p44"/>
            <p:cNvSpPr/>
            <p:nvPr/>
          </p:nvSpPr>
          <p:spPr>
            <a:xfrm>
              <a:off x="8245171" y="1457009"/>
              <a:ext cx="159551" cy="33208"/>
            </a:xfrm>
            <a:custGeom>
              <a:avLst/>
              <a:gdLst/>
              <a:ahLst/>
              <a:cxnLst/>
              <a:rect l="l" t="t" r="r" b="b"/>
              <a:pathLst>
                <a:path w="4622" h="962" extrusionOk="0">
                  <a:moveTo>
                    <a:pt x="122" y="0"/>
                  </a:moveTo>
                  <a:cubicBezTo>
                    <a:pt x="69" y="0"/>
                    <a:pt x="20" y="39"/>
                    <a:pt x="9" y="93"/>
                  </a:cubicBezTo>
                  <a:cubicBezTo>
                    <a:pt x="1" y="155"/>
                    <a:pt x="42" y="212"/>
                    <a:pt x="101" y="223"/>
                  </a:cubicBezTo>
                  <a:lnTo>
                    <a:pt x="4484" y="960"/>
                  </a:lnTo>
                  <a:cubicBezTo>
                    <a:pt x="4490" y="962"/>
                    <a:pt x="4497" y="962"/>
                    <a:pt x="4501" y="962"/>
                  </a:cubicBezTo>
                  <a:cubicBezTo>
                    <a:pt x="4555" y="962"/>
                    <a:pt x="4600" y="924"/>
                    <a:pt x="4613" y="869"/>
                  </a:cubicBezTo>
                  <a:cubicBezTo>
                    <a:pt x="4621" y="806"/>
                    <a:pt x="4580" y="750"/>
                    <a:pt x="4521" y="740"/>
                  </a:cubicBezTo>
                  <a:lnTo>
                    <a:pt x="138" y="1"/>
                  </a:lnTo>
                  <a:cubicBezTo>
                    <a:pt x="133" y="1"/>
                    <a:pt x="128" y="0"/>
                    <a:pt x="1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6" name="Google Shape;71706;p44"/>
            <p:cNvSpPr/>
            <p:nvPr/>
          </p:nvSpPr>
          <p:spPr>
            <a:xfrm>
              <a:off x="8268334" y="1426597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20" y="1"/>
                  </a:moveTo>
                  <a:cubicBezTo>
                    <a:pt x="67" y="1"/>
                    <a:pt x="20" y="39"/>
                    <a:pt x="9" y="94"/>
                  </a:cubicBezTo>
                  <a:cubicBezTo>
                    <a:pt x="1" y="155"/>
                    <a:pt x="42" y="211"/>
                    <a:pt x="101" y="223"/>
                  </a:cubicBezTo>
                  <a:lnTo>
                    <a:pt x="4484" y="960"/>
                  </a:lnTo>
                  <a:cubicBezTo>
                    <a:pt x="4490" y="963"/>
                    <a:pt x="4497" y="963"/>
                    <a:pt x="4501" y="963"/>
                  </a:cubicBezTo>
                  <a:cubicBezTo>
                    <a:pt x="4555" y="963"/>
                    <a:pt x="4603" y="923"/>
                    <a:pt x="4613" y="868"/>
                  </a:cubicBezTo>
                  <a:cubicBezTo>
                    <a:pt x="4621" y="807"/>
                    <a:pt x="4580" y="751"/>
                    <a:pt x="4521" y="740"/>
                  </a:cubicBezTo>
                  <a:lnTo>
                    <a:pt x="138" y="2"/>
                  </a:lnTo>
                  <a:cubicBezTo>
                    <a:pt x="132" y="1"/>
                    <a:pt x="126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7" name="Google Shape;71707;p44"/>
            <p:cNvSpPr/>
            <p:nvPr/>
          </p:nvSpPr>
          <p:spPr>
            <a:xfrm>
              <a:off x="8291566" y="1396219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19" y="0"/>
                  </a:moveTo>
                  <a:cubicBezTo>
                    <a:pt x="66" y="0"/>
                    <a:pt x="19" y="40"/>
                    <a:pt x="10" y="94"/>
                  </a:cubicBezTo>
                  <a:cubicBezTo>
                    <a:pt x="0" y="156"/>
                    <a:pt x="41" y="213"/>
                    <a:pt x="102" y="223"/>
                  </a:cubicBezTo>
                  <a:lnTo>
                    <a:pt x="4483" y="961"/>
                  </a:lnTo>
                  <a:cubicBezTo>
                    <a:pt x="4489" y="963"/>
                    <a:pt x="4496" y="963"/>
                    <a:pt x="4502" y="963"/>
                  </a:cubicBezTo>
                  <a:cubicBezTo>
                    <a:pt x="4554" y="963"/>
                    <a:pt x="4602" y="925"/>
                    <a:pt x="4612" y="870"/>
                  </a:cubicBezTo>
                  <a:cubicBezTo>
                    <a:pt x="4622" y="807"/>
                    <a:pt x="4581" y="751"/>
                    <a:pt x="4520" y="741"/>
                  </a:cubicBezTo>
                  <a:lnTo>
                    <a:pt x="139" y="2"/>
                  </a:lnTo>
                  <a:cubicBezTo>
                    <a:pt x="132" y="1"/>
                    <a:pt x="12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8" name="Google Shape;71708;p44"/>
            <p:cNvSpPr/>
            <p:nvPr/>
          </p:nvSpPr>
          <p:spPr>
            <a:xfrm>
              <a:off x="8314764" y="1365807"/>
              <a:ext cx="159586" cy="33243"/>
            </a:xfrm>
            <a:custGeom>
              <a:avLst/>
              <a:gdLst/>
              <a:ahLst/>
              <a:cxnLst/>
              <a:rect l="l" t="t" r="r" b="b"/>
              <a:pathLst>
                <a:path w="4623" h="963" extrusionOk="0">
                  <a:moveTo>
                    <a:pt x="123" y="1"/>
                  </a:moveTo>
                  <a:cubicBezTo>
                    <a:pt x="68" y="1"/>
                    <a:pt x="19" y="40"/>
                    <a:pt x="10" y="94"/>
                  </a:cubicBezTo>
                  <a:cubicBezTo>
                    <a:pt x="1" y="156"/>
                    <a:pt x="42" y="212"/>
                    <a:pt x="102" y="224"/>
                  </a:cubicBezTo>
                  <a:lnTo>
                    <a:pt x="4484" y="961"/>
                  </a:lnTo>
                  <a:cubicBezTo>
                    <a:pt x="4489" y="962"/>
                    <a:pt x="4496" y="962"/>
                    <a:pt x="4502" y="962"/>
                  </a:cubicBezTo>
                  <a:cubicBezTo>
                    <a:pt x="4554" y="962"/>
                    <a:pt x="4602" y="926"/>
                    <a:pt x="4612" y="869"/>
                  </a:cubicBezTo>
                  <a:cubicBezTo>
                    <a:pt x="4622" y="807"/>
                    <a:pt x="4581" y="751"/>
                    <a:pt x="4520" y="741"/>
                  </a:cubicBezTo>
                  <a:lnTo>
                    <a:pt x="139" y="2"/>
                  </a:lnTo>
                  <a:cubicBezTo>
                    <a:pt x="134" y="1"/>
                    <a:pt x="128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9" name="Google Shape;71709;p44"/>
            <p:cNvSpPr/>
            <p:nvPr/>
          </p:nvSpPr>
          <p:spPr>
            <a:xfrm>
              <a:off x="8337926" y="1335499"/>
              <a:ext cx="159586" cy="33208"/>
            </a:xfrm>
            <a:custGeom>
              <a:avLst/>
              <a:gdLst/>
              <a:ahLst/>
              <a:cxnLst/>
              <a:rect l="l" t="t" r="r" b="b"/>
              <a:pathLst>
                <a:path w="4623" h="962" extrusionOk="0">
                  <a:moveTo>
                    <a:pt x="123" y="0"/>
                  </a:moveTo>
                  <a:cubicBezTo>
                    <a:pt x="68" y="0"/>
                    <a:pt x="19" y="38"/>
                    <a:pt x="10" y="93"/>
                  </a:cubicBezTo>
                  <a:cubicBezTo>
                    <a:pt x="0" y="155"/>
                    <a:pt x="41" y="212"/>
                    <a:pt x="102" y="222"/>
                  </a:cubicBezTo>
                  <a:lnTo>
                    <a:pt x="4484" y="960"/>
                  </a:lnTo>
                  <a:cubicBezTo>
                    <a:pt x="4489" y="962"/>
                    <a:pt x="4496" y="962"/>
                    <a:pt x="4502" y="962"/>
                  </a:cubicBezTo>
                  <a:cubicBezTo>
                    <a:pt x="4557" y="962"/>
                    <a:pt x="4602" y="922"/>
                    <a:pt x="4612" y="869"/>
                  </a:cubicBezTo>
                  <a:cubicBezTo>
                    <a:pt x="4622" y="806"/>
                    <a:pt x="4581" y="750"/>
                    <a:pt x="4520" y="739"/>
                  </a:cubicBezTo>
                  <a:lnTo>
                    <a:pt x="139" y="1"/>
                  </a:ln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0" name="Google Shape;71710;p44"/>
            <p:cNvSpPr/>
            <p:nvPr/>
          </p:nvSpPr>
          <p:spPr>
            <a:xfrm>
              <a:off x="8361193" y="1305052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18" y="0"/>
                  </a:moveTo>
                  <a:cubicBezTo>
                    <a:pt x="66" y="0"/>
                    <a:pt x="18" y="40"/>
                    <a:pt x="9" y="94"/>
                  </a:cubicBezTo>
                  <a:cubicBezTo>
                    <a:pt x="0" y="156"/>
                    <a:pt x="41" y="212"/>
                    <a:pt x="101" y="222"/>
                  </a:cubicBezTo>
                  <a:lnTo>
                    <a:pt x="4483" y="961"/>
                  </a:lnTo>
                  <a:cubicBezTo>
                    <a:pt x="4488" y="962"/>
                    <a:pt x="4495" y="962"/>
                    <a:pt x="4500" y="962"/>
                  </a:cubicBezTo>
                  <a:cubicBezTo>
                    <a:pt x="4554" y="962"/>
                    <a:pt x="4601" y="926"/>
                    <a:pt x="4612" y="869"/>
                  </a:cubicBezTo>
                  <a:cubicBezTo>
                    <a:pt x="4620" y="807"/>
                    <a:pt x="4579" y="751"/>
                    <a:pt x="4520" y="741"/>
                  </a:cubicBezTo>
                  <a:lnTo>
                    <a:pt x="137" y="2"/>
                  </a:ln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1" name="Google Shape;71711;p44"/>
            <p:cNvSpPr/>
            <p:nvPr/>
          </p:nvSpPr>
          <p:spPr>
            <a:xfrm>
              <a:off x="8384390" y="1274709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20" y="1"/>
                  </a:moveTo>
                  <a:cubicBezTo>
                    <a:pt x="67" y="1"/>
                    <a:pt x="19" y="39"/>
                    <a:pt x="9" y="93"/>
                  </a:cubicBezTo>
                  <a:cubicBezTo>
                    <a:pt x="1" y="155"/>
                    <a:pt x="42" y="211"/>
                    <a:pt x="101" y="223"/>
                  </a:cubicBezTo>
                  <a:lnTo>
                    <a:pt x="4484" y="960"/>
                  </a:lnTo>
                  <a:cubicBezTo>
                    <a:pt x="4489" y="963"/>
                    <a:pt x="4496" y="963"/>
                    <a:pt x="4501" y="963"/>
                  </a:cubicBezTo>
                  <a:cubicBezTo>
                    <a:pt x="4554" y="963"/>
                    <a:pt x="4602" y="923"/>
                    <a:pt x="4612" y="868"/>
                  </a:cubicBezTo>
                  <a:cubicBezTo>
                    <a:pt x="4621" y="808"/>
                    <a:pt x="4580" y="751"/>
                    <a:pt x="4521" y="740"/>
                  </a:cubicBezTo>
                  <a:lnTo>
                    <a:pt x="138" y="2"/>
                  </a:lnTo>
                  <a:cubicBezTo>
                    <a:pt x="132" y="1"/>
                    <a:pt x="126" y="1"/>
                    <a:pt x="1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2" name="Google Shape;71712;p44"/>
            <p:cNvSpPr/>
            <p:nvPr/>
          </p:nvSpPr>
          <p:spPr>
            <a:xfrm>
              <a:off x="8407588" y="1244366"/>
              <a:ext cx="159586" cy="33208"/>
            </a:xfrm>
            <a:custGeom>
              <a:avLst/>
              <a:gdLst/>
              <a:ahLst/>
              <a:cxnLst/>
              <a:rect l="l" t="t" r="r" b="b"/>
              <a:pathLst>
                <a:path w="4623" h="962" extrusionOk="0">
                  <a:moveTo>
                    <a:pt x="123" y="0"/>
                  </a:moveTo>
                  <a:cubicBezTo>
                    <a:pt x="69" y="0"/>
                    <a:pt x="20" y="39"/>
                    <a:pt x="11" y="93"/>
                  </a:cubicBezTo>
                  <a:cubicBezTo>
                    <a:pt x="1" y="155"/>
                    <a:pt x="42" y="212"/>
                    <a:pt x="103" y="222"/>
                  </a:cubicBezTo>
                  <a:lnTo>
                    <a:pt x="4484" y="961"/>
                  </a:lnTo>
                  <a:cubicBezTo>
                    <a:pt x="4490" y="962"/>
                    <a:pt x="4497" y="962"/>
                    <a:pt x="4502" y="962"/>
                  </a:cubicBezTo>
                  <a:cubicBezTo>
                    <a:pt x="4555" y="962"/>
                    <a:pt x="4601" y="924"/>
                    <a:pt x="4613" y="869"/>
                  </a:cubicBezTo>
                  <a:cubicBezTo>
                    <a:pt x="4623" y="807"/>
                    <a:pt x="4582" y="750"/>
                    <a:pt x="4521" y="740"/>
                  </a:cubicBezTo>
                  <a:lnTo>
                    <a:pt x="139" y="1"/>
                  </a:lnTo>
                  <a:cubicBezTo>
                    <a:pt x="134" y="1"/>
                    <a:pt x="129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3" name="Google Shape;71713;p44"/>
            <p:cNvSpPr/>
            <p:nvPr/>
          </p:nvSpPr>
          <p:spPr>
            <a:xfrm>
              <a:off x="8430751" y="1213919"/>
              <a:ext cx="159586" cy="33243"/>
            </a:xfrm>
            <a:custGeom>
              <a:avLst/>
              <a:gdLst/>
              <a:ahLst/>
              <a:cxnLst/>
              <a:rect l="l" t="t" r="r" b="b"/>
              <a:pathLst>
                <a:path w="4623" h="963" extrusionOk="0">
                  <a:moveTo>
                    <a:pt x="123" y="1"/>
                  </a:moveTo>
                  <a:cubicBezTo>
                    <a:pt x="69" y="1"/>
                    <a:pt x="20" y="40"/>
                    <a:pt x="11" y="94"/>
                  </a:cubicBezTo>
                  <a:cubicBezTo>
                    <a:pt x="1" y="156"/>
                    <a:pt x="42" y="213"/>
                    <a:pt x="103" y="224"/>
                  </a:cubicBezTo>
                  <a:lnTo>
                    <a:pt x="4484" y="961"/>
                  </a:lnTo>
                  <a:cubicBezTo>
                    <a:pt x="4490" y="963"/>
                    <a:pt x="4497" y="963"/>
                    <a:pt x="4502" y="963"/>
                  </a:cubicBezTo>
                  <a:cubicBezTo>
                    <a:pt x="4556" y="963"/>
                    <a:pt x="4603" y="924"/>
                    <a:pt x="4613" y="869"/>
                  </a:cubicBezTo>
                  <a:cubicBezTo>
                    <a:pt x="4622" y="807"/>
                    <a:pt x="4582" y="751"/>
                    <a:pt x="4521" y="741"/>
                  </a:cubicBezTo>
                  <a:lnTo>
                    <a:pt x="139" y="2"/>
                  </a:lnTo>
                  <a:cubicBezTo>
                    <a:pt x="134" y="1"/>
                    <a:pt x="129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4" name="Google Shape;71714;p44"/>
            <p:cNvSpPr/>
            <p:nvPr/>
          </p:nvSpPr>
          <p:spPr>
            <a:xfrm>
              <a:off x="8454017" y="1183611"/>
              <a:ext cx="159517" cy="33208"/>
            </a:xfrm>
            <a:custGeom>
              <a:avLst/>
              <a:gdLst/>
              <a:ahLst/>
              <a:cxnLst/>
              <a:rect l="l" t="t" r="r" b="b"/>
              <a:pathLst>
                <a:path w="4621" h="962" extrusionOk="0">
                  <a:moveTo>
                    <a:pt x="120" y="0"/>
                  </a:moveTo>
                  <a:cubicBezTo>
                    <a:pt x="67" y="0"/>
                    <a:pt x="18" y="39"/>
                    <a:pt x="9" y="93"/>
                  </a:cubicBezTo>
                  <a:cubicBezTo>
                    <a:pt x="1" y="154"/>
                    <a:pt x="40" y="211"/>
                    <a:pt x="101" y="222"/>
                  </a:cubicBezTo>
                  <a:lnTo>
                    <a:pt x="4482" y="961"/>
                  </a:lnTo>
                  <a:cubicBezTo>
                    <a:pt x="4488" y="962"/>
                    <a:pt x="4495" y="962"/>
                    <a:pt x="4501" y="962"/>
                  </a:cubicBezTo>
                  <a:cubicBezTo>
                    <a:pt x="4553" y="962"/>
                    <a:pt x="4601" y="922"/>
                    <a:pt x="4612" y="869"/>
                  </a:cubicBezTo>
                  <a:cubicBezTo>
                    <a:pt x="4621" y="807"/>
                    <a:pt x="4580" y="750"/>
                    <a:pt x="4521" y="739"/>
                  </a:cubicBezTo>
                  <a:lnTo>
                    <a:pt x="138" y="2"/>
                  </a:lnTo>
                  <a:cubicBezTo>
                    <a:pt x="132" y="1"/>
                    <a:pt x="126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5" name="Google Shape;71715;p44"/>
            <p:cNvSpPr/>
            <p:nvPr/>
          </p:nvSpPr>
          <p:spPr>
            <a:xfrm>
              <a:off x="8477215" y="1153164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19" y="0"/>
                  </a:moveTo>
                  <a:cubicBezTo>
                    <a:pt x="66" y="0"/>
                    <a:pt x="18" y="40"/>
                    <a:pt x="9" y="94"/>
                  </a:cubicBezTo>
                  <a:cubicBezTo>
                    <a:pt x="1" y="156"/>
                    <a:pt x="42" y="213"/>
                    <a:pt x="101" y="222"/>
                  </a:cubicBezTo>
                  <a:lnTo>
                    <a:pt x="4484" y="961"/>
                  </a:lnTo>
                  <a:cubicBezTo>
                    <a:pt x="4488" y="963"/>
                    <a:pt x="4495" y="963"/>
                    <a:pt x="4501" y="963"/>
                  </a:cubicBezTo>
                  <a:cubicBezTo>
                    <a:pt x="4555" y="963"/>
                    <a:pt x="4601" y="926"/>
                    <a:pt x="4613" y="869"/>
                  </a:cubicBezTo>
                  <a:cubicBezTo>
                    <a:pt x="4621" y="807"/>
                    <a:pt x="4580" y="751"/>
                    <a:pt x="4521" y="741"/>
                  </a:cubicBezTo>
                  <a:lnTo>
                    <a:pt x="138" y="2"/>
                  </a:lnTo>
                  <a:cubicBezTo>
                    <a:pt x="131" y="1"/>
                    <a:pt x="12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6" name="Google Shape;71716;p44"/>
            <p:cNvSpPr/>
            <p:nvPr/>
          </p:nvSpPr>
          <p:spPr>
            <a:xfrm>
              <a:off x="8500447" y="1122855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19" y="0"/>
                  </a:moveTo>
                  <a:cubicBezTo>
                    <a:pt x="67" y="0"/>
                    <a:pt x="19" y="39"/>
                    <a:pt x="9" y="92"/>
                  </a:cubicBezTo>
                  <a:cubicBezTo>
                    <a:pt x="0" y="154"/>
                    <a:pt x="41" y="211"/>
                    <a:pt x="101" y="222"/>
                  </a:cubicBezTo>
                  <a:lnTo>
                    <a:pt x="4483" y="959"/>
                  </a:lnTo>
                  <a:cubicBezTo>
                    <a:pt x="4489" y="962"/>
                    <a:pt x="4496" y="962"/>
                    <a:pt x="4500" y="962"/>
                  </a:cubicBezTo>
                  <a:cubicBezTo>
                    <a:pt x="4554" y="962"/>
                    <a:pt x="4599" y="923"/>
                    <a:pt x="4612" y="867"/>
                  </a:cubicBezTo>
                  <a:cubicBezTo>
                    <a:pt x="4620" y="807"/>
                    <a:pt x="4580" y="750"/>
                    <a:pt x="4520" y="739"/>
                  </a:cubicBezTo>
                  <a:lnTo>
                    <a:pt x="137" y="2"/>
                  </a:lnTo>
                  <a:cubicBezTo>
                    <a:pt x="131" y="1"/>
                    <a:pt x="12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7" name="Google Shape;71717;p44"/>
            <p:cNvSpPr/>
            <p:nvPr/>
          </p:nvSpPr>
          <p:spPr>
            <a:xfrm>
              <a:off x="8523610" y="1092409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19" y="1"/>
                  </a:moveTo>
                  <a:cubicBezTo>
                    <a:pt x="67" y="1"/>
                    <a:pt x="19" y="39"/>
                    <a:pt x="9" y="94"/>
                  </a:cubicBezTo>
                  <a:cubicBezTo>
                    <a:pt x="0" y="155"/>
                    <a:pt x="41" y="213"/>
                    <a:pt x="100" y="223"/>
                  </a:cubicBezTo>
                  <a:lnTo>
                    <a:pt x="4483" y="961"/>
                  </a:lnTo>
                  <a:cubicBezTo>
                    <a:pt x="4489" y="963"/>
                    <a:pt x="4496" y="963"/>
                    <a:pt x="4500" y="963"/>
                  </a:cubicBezTo>
                  <a:cubicBezTo>
                    <a:pt x="4554" y="963"/>
                    <a:pt x="4602" y="926"/>
                    <a:pt x="4612" y="869"/>
                  </a:cubicBezTo>
                  <a:cubicBezTo>
                    <a:pt x="4620" y="807"/>
                    <a:pt x="4579" y="751"/>
                    <a:pt x="4520" y="740"/>
                  </a:cubicBezTo>
                  <a:lnTo>
                    <a:pt x="137" y="2"/>
                  </a:lnTo>
                  <a:cubicBezTo>
                    <a:pt x="131" y="1"/>
                    <a:pt x="125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8" name="Google Shape;71718;p44"/>
            <p:cNvSpPr/>
            <p:nvPr/>
          </p:nvSpPr>
          <p:spPr>
            <a:xfrm>
              <a:off x="8546807" y="1062066"/>
              <a:ext cx="159586" cy="33208"/>
            </a:xfrm>
            <a:custGeom>
              <a:avLst/>
              <a:gdLst/>
              <a:ahLst/>
              <a:cxnLst/>
              <a:rect l="l" t="t" r="r" b="b"/>
              <a:pathLst>
                <a:path w="4623" h="962" extrusionOk="0">
                  <a:moveTo>
                    <a:pt x="123" y="0"/>
                  </a:moveTo>
                  <a:cubicBezTo>
                    <a:pt x="68" y="0"/>
                    <a:pt x="19" y="39"/>
                    <a:pt x="9" y="93"/>
                  </a:cubicBezTo>
                  <a:cubicBezTo>
                    <a:pt x="1" y="155"/>
                    <a:pt x="41" y="212"/>
                    <a:pt x="102" y="223"/>
                  </a:cubicBezTo>
                  <a:lnTo>
                    <a:pt x="4484" y="960"/>
                  </a:lnTo>
                  <a:cubicBezTo>
                    <a:pt x="4489" y="962"/>
                    <a:pt x="4496" y="962"/>
                    <a:pt x="4502" y="962"/>
                  </a:cubicBezTo>
                  <a:cubicBezTo>
                    <a:pt x="4554" y="962"/>
                    <a:pt x="4602" y="924"/>
                    <a:pt x="4612" y="868"/>
                  </a:cubicBezTo>
                  <a:cubicBezTo>
                    <a:pt x="4622" y="806"/>
                    <a:pt x="4581" y="750"/>
                    <a:pt x="4520" y="740"/>
                  </a:cubicBezTo>
                  <a:lnTo>
                    <a:pt x="139" y="1"/>
                  </a:lnTo>
                  <a:cubicBezTo>
                    <a:pt x="134" y="0"/>
                    <a:pt x="128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9" name="Google Shape;71719;p44"/>
            <p:cNvSpPr/>
            <p:nvPr/>
          </p:nvSpPr>
          <p:spPr>
            <a:xfrm>
              <a:off x="8570073" y="1031723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21" y="1"/>
                  </a:moveTo>
                  <a:cubicBezTo>
                    <a:pt x="66" y="1"/>
                    <a:pt x="18" y="38"/>
                    <a:pt x="9" y="93"/>
                  </a:cubicBezTo>
                  <a:cubicBezTo>
                    <a:pt x="0" y="154"/>
                    <a:pt x="40" y="212"/>
                    <a:pt x="101" y="222"/>
                  </a:cubicBezTo>
                  <a:lnTo>
                    <a:pt x="4482" y="961"/>
                  </a:lnTo>
                  <a:cubicBezTo>
                    <a:pt x="4488" y="962"/>
                    <a:pt x="4495" y="962"/>
                    <a:pt x="4500" y="962"/>
                  </a:cubicBezTo>
                  <a:cubicBezTo>
                    <a:pt x="4553" y="962"/>
                    <a:pt x="4601" y="923"/>
                    <a:pt x="4612" y="869"/>
                  </a:cubicBezTo>
                  <a:cubicBezTo>
                    <a:pt x="4621" y="807"/>
                    <a:pt x="4580" y="750"/>
                    <a:pt x="4520" y="739"/>
                  </a:cubicBezTo>
                  <a:lnTo>
                    <a:pt x="137" y="2"/>
                  </a:lnTo>
                  <a:cubicBezTo>
                    <a:pt x="132" y="1"/>
                    <a:pt x="126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0" name="Google Shape;71720;p44"/>
            <p:cNvSpPr/>
            <p:nvPr/>
          </p:nvSpPr>
          <p:spPr>
            <a:xfrm>
              <a:off x="8593236" y="1001276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17" y="0"/>
                  </a:moveTo>
                  <a:cubicBezTo>
                    <a:pt x="64" y="0"/>
                    <a:pt x="17" y="40"/>
                    <a:pt x="9" y="94"/>
                  </a:cubicBezTo>
                  <a:cubicBezTo>
                    <a:pt x="0" y="156"/>
                    <a:pt x="40" y="213"/>
                    <a:pt x="101" y="223"/>
                  </a:cubicBezTo>
                  <a:lnTo>
                    <a:pt x="4482" y="961"/>
                  </a:lnTo>
                  <a:cubicBezTo>
                    <a:pt x="4488" y="963"/>
                    <a:pt x="4495" y="963"/>
                    <a:pt x="4500" y="963"/>
                  </a:cubicBezTo>
                  <a:cubicBezTo>
                    <a:pt x="4555" y="963"/>
                    <a:pt x="4601" y="925"/>
                    <a:pt x="4612" y="870"/>
                  </a:cubicBezTo>
                  <a:cubicBezTo>
                    <a:pt x="4620" y="807"/>
                    <a:pt x="4579" y="751"/>
                    <a:pt x="4520" y="741"/>
                  </a:cubicBezTo>
                  <a:lnTo>
                    <a:pt x="137" y="2"/>
                  </a:ln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1" name="Google Shape;71721;p44"/>
            <p:cNvSpPr/>
            <p:nvPr/>
          </p:nvSpPr>
          <p:spPr>
            <a:xfrm>
              <a:off x="8616434" y="970967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20" y="0"/>
                  </a:moveTo>
                  <a:cubicBezTo>
                    <a:pt x="67" y="0"/>
                    <a:pt x="19" y="39"/>
                    <a:pt x="9" y="94"/>
                  </a:cubicBezTo>
                  <a:cubicBezTo>
                    <a:pt x="1" y="154"/>
                    <a:pt x="42" y="211"/>
                    <a:pt x="101" y="222"/>
                  </a:cubicBezTo>
                  <a:lnTo>
                    <a:pt x="4484" y="959"/>
                  </a:lnTo>
                  <a:cubicBezTo>
                    <a:pt x="4488" y="962"/>
                    <a:pt x="4495" y="962"/>
                    <a:pt x="4501" y="962"/>
                  </a:cubicBezTo>
                  <a:cubicBezTo>
                    <a:pt x="4554" y="962"/>
                    <a:pt x="4601" y="923"/>
                    <a:pt x="4612" y="868"/>
                  </a:cubicBezTo>
                  <a:cubicBezTo>
                    <a:pt x="4621" y="807"/>
                    <a:pt x="4580" y="750"/>
                    <a:pt x="4520" y="739"/>
                  </a:cubicBezTo>
                  <a:lnTo>
                    <a:pt x="138" y="2"/>
                  </a:lnTo>
                  <a:cubicBezTo>
                    <a:pt x="132" y="1"/>
                    <a:pt x="126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2" name="Google Shape;71722;p44"/>
            <p:cNvSpPr/>
            <p:nvPr/>
          </p:nvSpPr>
          <p:spPr>
            <a:xfrm>
              <a:off x="8639631" y="940555"/>
              <a:ext cx="159551" cy="33208"/>
            </a:xfrm>
            <a:custGeom>
              <a:avLst/>
              <a:gdLst/>
              <a:ahLst/>
              <a:cxnLst/>
              <a:rect l="l" t="t" r="r" b="b"/>
              <a:pathLst>
                <a:path w="4622" h="962" extrusionOk="0">
                  <a:moveTo>
                    <a:pt x="122" y="0"/>
                  </a:moveTo>
                  <a:cubicBezTo>
                    <a:pt x="68" y="0"/>
                    <a:pt x="20" y="38"/>
                    <a:pt x="9" y="93"/>
                  </a:cubicBezTo>
                  <a:cubicBezTo>
                    <a:pt x="1" y="154"/>
                    <a:pt x="42" y="212"/>
                    <a:pt x="101" y="222"/>
                  </a:cubicBezTo>
                  <a:lnTo>
                    <a:pt x="4484" y="960"/>
                  </a:lnTo>
                  <a:cubicBezTo>
                    <a:pt x="4488" y="962"/>
                    <a:pt x="4497" y="962"/>
                    <a:pt x="4501" y="962"/>
                  </a:cubicBezTo>
                  <a:cubicBezTo>
                    <a:pt x="4555" y="962"/>
                    <a:pt x="4603" y="925"/>
                    <a:pt x="4613" y="869"/>
                  </a:cubicBezTo>
                  <a:cubicBezTo>
                    <a:pt x="4621" y="806"/>
                    <a:pt x="4580" y="750"/>
                    <a:pt x="4521" y="739"/>
                  </a:cubicBezTo>
                  <a:lnTo>
                    <a:pt x="138" y="1"/>
                  </a:lnTo>
                  <a:cubicBezTo>
                    <a:pt x="133" y="1"/>
                    <a:pt x="127" y="0"/>
                    <a:pt x="1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3" name="Google Shape;71723;p44"/>
            <p:cNvSpPr/>
            <p:nvPr/>
          </p:nvSpPr>
          <p:spPr>
            <a:xfrm>
              <a:off x="8662794" y="910143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21" y="1"/>
                  </a:moveTo>
                  <a:cubicBezTo>
                    <a:pt x="68" y="1"/>
                    <a:pt x="19" y="41"/>
                    <a:pt x="9" y="94"/>
                  </a:cubicBezTo>
                  <a:cubicBezTo>
                    <a:pt x="1" y="156"/>
                    <a:pt x="42" y="213"/>
                    <a:pt x="101" y="223"/>
                  </a:cubicBezTo>
                  <a:lnTo>
                    <a:pt x="4484" y="961"/>
                  </a:lnTo>
                  <a:cubicBezTo>
                    <a:pt x="4488" y="963"/>
                    <a:pt x="4497" y="963"/>
                    <a:pt x="4501" y="963"/>
                  </a:cubicBezTo>
                  <a:cubicBezTo>
                    <a:pt x="4556" y="963"/>
                    <a:pt x="4603" y="925"/>
                    <a:pt x="4613" y="870"/>
                  </a:cubicBezTo>
                  <a:cubicBezTo>
                    <a:pt x="4621" y="807"/>
                    <a:pt x="4580" y="751"/>
                    <a:pt x="4521" y="741"/>
                  </a:cubicBezTo>
                  <a:lnTo>
                    <a:pt x="138" y="2"/>
                  </a:lnTo>
                  <a:cubicBezTo>
                    <a:pt x="132" y="1"/>
                    <a:pt x="126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4" name="Google Shape;71724;p44"/>
            <p:cNvSpPr/>
            <p:nvPr/>
          </p:nvSpPr>
          <p:spPr>
            <a:xfrm>
              <a:off x="8686026" y="879835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22" y="1"/>
                  </a:moveTo>
                  <a:cubicBezTo>
                    <a:pt x="68" y="1"/>
                    <a:pt x="19" y="38"/>
                    <a:pt x="9" y="94"/>
                  </a:cubicBezTo>
                  <a:cubicBezTo>
                    <a:pt x="0" y="156"/>
                    <a:pt x="41" y="212"/>
                    <a:pt x="102" y="222"/>
                  </a:cubicBezTo>
                  <a:lnTo>
                    <a:pt x="4483" y="961"/>
                  </a:lnTo>
                  <a:cubicBezTo>
                    <a:pt x="4489" y="962"/>
                    <a:pt x="4496" y="962"/>
                    <a:pt x="4502" y="962"/>
                  </a:cubicBezTo>
                  <a:cubicBezTo>
                    <a:pt x="4555" y="962"/>
                    <a:pt x="4602" y="923"/>
                    <a:pt x="4612" y="869"/>
                  </a:cubicBezTo>
                  <a:cubicBezTo>
                    <a:pt x="4622" y="807"/>
                    <a:pt x="4581" y="750"/>
                    <a:pt x="4520" y="739"/>
                  </a:cubicBezTo>
                  <a:lnTo>
                    <a:pt x="139" y="2"/>
                  </a:lnTo>
                  <a:cubicBezTo>
                    <a:pt x="133" y="1"/>
                    <a:pt x="128" y="1"/>
                    <a:pt x="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5" name="Google Shape;71725;p44"/>
            <p:cNvSpPr/>
            <p:nvPr/>
          </p:nvSpPr>
          <p:spPr>
            <a:xfrm>
              <a:off x="8709224" y="849423"/>
              <a:ext cx="159586" cy="33208"/>
            </a:xfrm>
            <a:custGeom>
              <a:avLst/>
              <a:gdLst/>
              <a:ahLst/>
              <a:cxnLst/>
              <a:rect l="l" t="t" r="r" b="b"/>
              <a:pathLst>
                <a:path w="4623" h="962" extrusionOk="0">
                  <a:moveTo>
                    <a:pt x="124" y="0"/>
                  </a:moveTo>
                  <a:cubicBezTo>
                    <a:pt x="71" y="0"/>
                    <a:pt x="19" y="39"/>
                    <a:pt x="10" y="93"/>
                  </a:cubicBezTo>
                  <a:cubicBezTo>
                    <a:pt x="1" y="155"/>
                    <a:pt x="41" y="212"/>
                    <a:pt x="102" y="222"/>
                  </a:cubicBezTo>
                  <a:lnTo>
                    <a:pt x="4484" y="960"/>
                  </a:lnTo>
                  <a:cubicBezTo>
                    <a:pt x="4489" y="962"/>
                    <a:pt x="4496" y="962"/>
                    <a:pt x="4502" y="962"/>
                  </a:cubicBezTo>
                  <a:cubicBezTo>
                    <a:pt x="4554" y="962"/>
                    <a:pt x="4602" y="924"/>
                    <a:pt x="4614" y="869"/>
                  </a:cubicBezTo>
                  <a:cubicBezTo>
                    <a:pt x="4622" y="807"/>
                    <a:pt x="4581" y="750"/>
                    <a:pt x="4520" y="740"/>
                  </a:cubicBezTo>
                  <a:lnTo>
                    <a:pt x="139" y="1"/>
                  </a:lnTo>
                  <a:cubicBezTo>
                    <a:pt x="134" y="1"/>
                    <a:pt x="129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6" name="Google Shape;71726;p44"/>
            <p:cNvSpPr/>
            <p:nvPr/>
          </p:nvSpPr>
          <p:spPr>
            <a:xfrm>
              <a:off x="8732490" y="819079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20" y="0"/>
                  </a:moveTo>
                  <a:cubicBezTo>
                    <a:pt x="67" y="0"/>
                    <a:pt x="19" y="39"/>
                    <a:pt x="9" y="94"/>
                  </a:cubicBezTo>
                  <a:cubicBezTo>
                    <a:pt x="0" y="154"/>
                    <a:pt x="41" y="211"/>
                    <a:pt x="101" y="222"/>
                  </a:cubicBezTo>
                  <a:lnTo>
                    <a:pt x="4483" y="960"/>
                  </a:lnTo>
                  <a:cubicBezTo>
                    <a:pt x="4488" y="962"/>
                    <a:pt x="4495" y="962"/>
                    <a:pt x="4500" y="962"/>
                  </a:cubicBezTo>
                  <a:cubicBezTo>
                    <a:pt x="4554" y="962"/>
                    <a:pt x="4601" y="923"/>
                    <a:pt x="4612" y="868"/>
                  </a:cubicBezTo>
                  <a:cubicBezTo>
                    <a:pt x="4620" y="807"/>
                    <a:pt x="4580" y="750"/>
                    <a:pt x="4520" y="739"/>
                  </a:cubicBezTo>
                  <a:lnTo>
                    <a:pt x="137" y="2"/>
                  </a:lnTo>
                  <a:cubicBezTo>
                    <a:pt x="131" y="1"/>
                    <a:pt x="125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7" name="Google Shape;71727;p44"/>
            <p:cNvSpPr/>
            <p:nvPr/>
          </p:nvSpPr>
          <p:spPr>
            <a:xfrm>
              <a:off x="8755653" y="788667"/>
              <a:ext cx="159517" cy="33208"/>
            </a:xfrm>
            <a:custGeom>
              <a:avLst/>
              <a:gdLst/>
              <a:ahLst/>
              <a:cxnLst/>
              <a:rect l="l" t="t" r="r" b="b"/>
              <a:pathLst>
                <a:path w="4621" h="962" extrusionOk="0">
                  <a:moveTo>
                    <a:pt x="121" y="0"/>
                  </a:moveTo>
                  <a:cubicBezTo>
                    <a:pt x="68" y="0"/>
                    <a:pt x="19" y="38"/>
                    <a:pt x="9" y="93"/>
                  </a:cubicBezTo>
                  <a:cubicBezTo>
                    <a:pt x="0" y="155"/>
                    <a:pt x="41" y="212"/>
                    <a:pt x="100" y="222"/>
                  </a:cubicBezTo>
                  <a:lnTo>
                    <a:pt x="4483" y="961"/>
                  </a:lnTo>
                  <a:cubicBezTo>
                    <a:pt x="4488" y="962"/>
                    <a:pt x="4495" y="962"/>
                    <a:pt x="4500" y="962"/>
                  </a:cubicBezTo>
                  <a:cubicBezTo>
                    <a:pt x="4555" y="962"/>
                    <a:pt x="4601" y="925"/>
                    <a:pt x="4612" y="869"/>
                  </a:cubicBezTo>
                  <a:cubicBezTo>
                    <a:pt x="4620" y="807"/>
                    <a:pt x="4579" y="750"/>
                    <a:pt x="4520" y="739"/>
                  </a:cubicBezTo>
                  <a:lnTo>
                    <a:pt x="137" y="1"/>
                  </a:lnTo>
                  <a:cubicBezTo>
                    <a:pt x="132" y="1"/>
                    <a:pt x="12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8" name="Google Shape;71728;p44"/>
            <p:cNvSpPr/>
            <p:nvPr/>
          </p:nvSpPr>
          <p:spPr>
            <a:xfrm>
              <a:off x="8778850" y="758290"/>
              <a:ext cx="159517" cy="33208"/>
            </a:xfrm>
            <a:custGeom>
              <a:avLst/>
              <a:gdLst/>
              <a:ahLst/>
              <a:cxnLst/>
              <a:rect l="l" t="t" r="r" b="b"/>
              <a:pathLst>
                <a:path w="4621" h="962" extrusionOk="0">
                  <a:moveTo>
                    <a:pt x="121" y="0"/>
                  </a:moveTo>
                  <a:cubicBezTo>
                    <a:pt x="68" y="0"/>
                    <a:pt x="19" y="40"/>
                    <a:pt x="9" y="93"/>
                  </a:cubicBezTo>
                  <a:cubicBezTo>
                    <a:pt x="1" y="155"/>
                    <a:pt x="41" y="212"/>
                    <a:pt x="101" y="223"/>
                  </a:cubicBezTo>
                  <a:lnTo>
                    <a:pt x="4484" y="961"/>
                  </a:lnTo>
                  <a:cubicBezTo>
                    <a:pt x="4489" y="962"/>
                    <a:pt x="4496" y="962"/>
                    <a:pt x="4501" y="962"/>
                  </a:cubicBezTo>
                  <a:cubicBezTo>
                    <a:pt x="4554" y="962"/>
                    <a:pt x="4602" y="924"/>
                    <a:pt x="4612" y="869"/>
                  </a:cubicBezTo>
                  <a:cubicBezTo>
                    <a:pt x="4621" y="807"/>
                    <a:pt x="4581" y="750"/>
                    <a:pt x="4520" y="740"/>
                  </a:cubicBezTo>
                  <a:lnTo>
                    <a:pt x="138" y="2"/>
                  </a:lnTo>
                  <a:cubicBezTo>
                    <a:pt x="132" y="1"/>
                    <a:pt x="12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9" name="Google Shape;71729;p44"/>
            <p:cNvSpPr/>
            <p:nvPr/>
          </p:nvSpPr>
          <p:spPr>
            <a:xfrm>
              <a:off x="8802048" y="727912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21" y="0"/>
                  </a:moveTo>
                  <a:cubicBezTo>
                    <a:pt x="67" y="0"/>
                    <a:pt x="20" y="39"/>
                    <a:pt x="9" y="93"/>
                  </a:cubicBezTo>
                  <a:cubicBezTo>
                    <a:pt x="1" y="154"/>
                    <a:pt x="42" y="211"/>
                    <a:pt x="101" y="222"/>
                  </a:cubicBezTo>
                  <a:lnTo>
                    <a:pt x="4484" y="959"/>
                  </a:lnTo>
                  <a:cubicBezTo>
                    <a:pt x="4490" y="962"/>
                    <a:pt x="4497" y="962"/>
                    <a:pt x="4502" y="962"/>
                  </a:cubicBezTo>
                  <a:cubicBezTo>
                    <a:pt x="4555" y="962"/>
                    <a:pt x="4603" y="924"/>
                    <a:pt x="4613" y="867"/>
                  </a:cubicBezTo>
                  <a:cubicBezTo>
                    <a:pt x="4621" y="807"/>
                    <a:pt x="4582" y="750"/>
                    <a:pt x="4521" y="739"/>
                  </a:cubicBezTo>
                  <a:lnTo>
                    <a:pt x="139" y="2"/>
                  </a:lnTo>
                  <a:cubicBezTo>
                    <a:pt x="133" y="1"/>
                    <a:pt x="127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0" name="Google Shape;71730;p44"/>
            <p:cNvSpPr/>
            <p:nvPr/>
          </p:nvSpPr>
          <p:spPr>
            <a:xfrm>
              <a:off x="8825280" y="697535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23" y="0"/>
                  </a:moveTo>
                  <a:cubicBezTo>
                    <a:pt x="68" y="0"/>
                    <a:pt x="19" y="39"/>
                    <a:pt x="10" y="93"/>
                  </a:cubicBezTo>
                  <a:cubicBezTo>
                    <a:pt x="0" y="156"/>
                    <a:pt x="41" y="212"/>
                    <a:pt x="102" y="222"/>
                  </a:cubicBezTo>
                  <a:lnTo>
                    <a:pt x="4483" y="961"/>
                  </a:lnTo>
                  <a:cubicBezTo>
                    <a:pt x="4489" y="962"/>
                    <a:pt x="4496" y="962"/>
                    <a:pt x="4502" y="962"/>
                  </a:cubicBezTo>
                  <a:cubicBezTo>
                    <a:pt x="4554" y="962"/>
                    <a:pt x="4602" y="924"/>
                    <a:pt x="4613" y="869"/>
                  </a:cubicBezTo>
                  <a:cubicBezTo>
                    <a:pt x="4622" y="807"/>
                    <a:pt x="4581" y="750"/>
                    <a:pt x="4520" y="740"/>
                  </a:cubicBezTo>
                  <a:lnTo>
                    <a:pt x="139" y="2"/>
                  </a:ln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1" name="Google Shape;71731;p44"/>
            <p:cNvSpPr/>
            <p:nvPr/>
          </p:nvSpPr>
          <p:spPr>
            <a:xfrm>
              <a:off x="8848443" y="667191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21" y="1"/>
                  </a:moveTo>
                  <a:cubicBezTo>
                    <a:pt x="69" y="1"/>
                    <a:pt x="19" y="39"/>
                    <a:pt x="10" y="94"/>
                  </a:cubicBezTo>
                  <a:cubicBezTo>
                    <a:pt x="0" y="155"/>
                    <a:pt x="41" y="211"/>
                    <a:pt x="102" y="222"/>
                  </a:cubicBezTo>
                  <a:lnTo>
                    <a:pt x="4483" y="960"/>
                  </a:lnTo>
                  <a:cubicBezTo>
                    <a:pt x="4489" y="962"/>
                    <a:pt x="4496" y="962"/>
                    <a:pt x="4502" y="962"/>
                  </a:cubicBezTo>
                  <a:cubicBezTo>
                    <a:pt x="4557" y="962"/>
                    <a:pt x="4602" y="923"/>
                    <a:pt x="4613" y="868"/>
                  </a:cubicBezTo>
                  <a:cubicBezTo>
                    <a:pt x="4622" y="807"/>
                    <a:pt x="4581" y="751"/>
                    <a:pt x="4520" y="739"/>
                  </a:cubicBezTo>
                  <a:lnTo>
                    <a:pt x="139" y="2"/>
                  </a:lnTo>
                  <a:cubicBezTo>
                    <a:pt x="133" y="1"/>
                    <a:pt x="127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2" name="Google Shape;71732;p44"/>
            <p:cNvSpPr/>
            <p:nvPr/>
          </p:nvSpPr>
          <p:spPr>
            <a:xfrm>
              <a:off x="8871675" y="636779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22" y="0"/>
                  </a:moveTo>
                  <a:cubicBezTo>
                    <a:pt x="68" y="0"/>
                    <a:pt x="20" y="38"/>
                    <a:pt x="9" y="93"/>
                  </a:cubicBezTo>
                  <a:cubicBezTo>
                    <a:pt x="1" y="156"/>
                    <a:pt x="42" y="212"/>
                    <a:pt x="101" y="222"/>
                  </a:cubicBezTo>
                  <a:lnTo>
                    <a:pt x="4484" y="961"/>
                  </a:lnTo>
                  <a:cubicBezTo>
                    <a:pt x="4488" y="962"/>
                    <a:pt x="4495" y="962"/>
                    <a:pt x="4501" y="962"/>
                  </a:cubicBezTo>
                  <a:cubicBezTo>
                    <a:pt x="4555" y="962"/>
                    <a:pt x="4601" y="925"/>
                    <a:pt x="4613" y="869"/>
                  </a:cubicBezTo>
                  <a:cubicBezTo>
                    <a:pt x="4621" y="807"/>
                    <a:pt x="4580" y="750"/>
                    <a:pt x="4521" y="739"/>
                  </a:cubicBezTo>
                  <a:lnTo>
                    <a:pt x="138" y="2"/>
                  </a:lnTo>
                  <a:cubicBezTo>
                    <a:pt x="133" y="1"/>
                    <a:pt x="127" y="0"/>
                    <a:pt x="1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3" name="Google Shape;71733;p44"/>
            <p:cNvSpPr/>
            <p:nvPr/>
          </p:nvSpPr>
          <p:spPr>
            <a:xfrm>
              <a:off x="8894907" y="606402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22" y="1"/>
                  </a:moveTo>
                  <a:cubicBezTo>
                    <a:pt x="69" y="1"/>
                    <a:pt x="19" y="39"/>
                    <a:pt x="9" y="93"/>
                  </a:cubicBezTo>
                  <a:cubicBezTo>
                    <a:pt x="0" y="156"/>
                    <a:pt x="41" y="212"/>
                    <a:pt x="101" y="223"/>
                  </a:cubicBezTo>
                  <a:lnTo>
                    <a:pt x="4483" y="961"/>
                  </a:lnTo>
                  <a:cubicBezTo>
                    <a:pt x="4489" y="962"/>
                    <a:pt x="4496" y="962"/>
                    <a:pt x="4500" y="962"/>
                  </a:cubicBezTo>
                  <a:cubicBezTo>
                    <a:pt x="4554" y="962"/>
                    <a:pt x="4602" y="924"/>
                    <a:pt x="4612" y="869"/>
                  </a:cubicBezTo>
                  <a:cubicBezTo>
                    <a:pt x="4620" y="807"/>
                    <a:pt x="4579" y="750"/>
                    <a:pt x="4520" y="740"/>
                  </a:cubicBezTo>
                  <a:lnTo>
                    <a:pt x="137" y="2"/>
                  </a:lnTo>
                  <a:cubicBezTo>
                    <a:pt x="132" y="1"/>
                    <a:pt x="127" y="1"/>
                    <a:pt x="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4" name="Google Shape;71734;p44"/>
            <p:cNvSpPr/>
            <p:nvPr/>
          </p:nvSpPr>
          <p:spPr>
            <a:xfrm>
              <a:off x="8918070" y="576024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20" y="0"/>
                  </a:moveTo>
                  <a:cubicBezTo>
                    <a:pt x="68" y="0"/>
                    <a:pt x="19" y="39"/>
                    <a:pt x="9" y="93"/>
                  </a:cubicBezTo>
                  <a:cubicBezTo>
                    <a:pt x="0" y="154"/>
                    <a:pt x="41" y="211"/>
                    <a:pt x="100" y="222"/>
                  </a:cubicBezTo>
                  <a:lnTo>
                    <a:pt x="4483" y="959"/>
                  </a:lnTo>
                  <a:cubicBezTo>
                    <a:pt x="4489" y="962"/>
                    <a:pt x="4496" y="962"/>
                    <a:pt x="4500" y="962"/>
                  </a:cubicBezTo>
                  <a:cubicBezTo>
                    <a:pt x="4555" y="962"/>
                    <a:pt x="4602" y="924"/>
                    <a:pt x="4612" y="868"/>
                  </a:cubicBezTo>
                  <a:cubicBezTo>
                    <a:pt x="4620" y="807"/>
                    <a:pt x="4579" y="750"/>
                    <a:pt x="4520" y="739"/>
                  </a:cubicBezTo>
                  <a:lnTo>
                    <a:pt x="137" y="2"/>
                  </a:lnTo>
                  <a:cubicBezTo>
                    <a:pt x="131" y="1"/>
                    <a:pt x="126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5" name="Google Shape;71735;p44"/>
            <p:cNvSpPr/>
            <p:nvPr/>
          </p:nvSpPr>
          <p:spPr>
            <a:xfrm>
              <a:off x="8941267" y="545647"/>
              <a:ext cx="159586" cy="33243"/>
            </a:xfrm>
            <a:custGeom>
              <a:avLst/>
              <a:gdLst/>
              <a:ahLst/>
              <a:cxnLst/>
              <a:rect l="l" t="t" r="r" b="b"/>
              <a:pathLst>
                <a:path w="4623" h="963" extrusionOk="0">
                  <a:moveTo>
                    <a:pt x="123" y="1"/>
                  </a:moveTo>
                  <a:cubicBezTo>
                    <a:pt x="68" y="1"/>
                    <a:pt x="19" y="39"/>
                    <a:pt x="10" y="94"/>
                  </a:cubicBezTo>
                  <a:cubicBezTo>
                    <a:pt x="0" y="156"/>
                    <a:pt x="41" y="212"/>
                    <a:pt x="102" y="222"/>
                  </a:cubicBezTo>
                  <a:lnTo>
                    <a:pt x="4484" y="961"/>
                  </a:lnTo>
                  <a:cubicBezTo>
                    <a:pt x="4489" y="962"/>
                    <a:pt x="4496" y="962"/>
                    <a:pt x="4502" y="962"/>
                  </a:cubicBezTo>
                  <a:cubicBezTo>
                    <a:pt x="4556" y="962"/>
                    <a:pt x="4602" y="924"/>
                    <a:pt x="4612" y="869"/>
                  </a:cubicBezTo>
                  <a:cubicBezTo>
                    <a:pt x="4622" y="807"/>
                    <a:pt x="4581" y="750"/>
                    <a:pt x="4520" y="740"/>
                  </a:cubicBezTo>
                  <a:lnTo>
                    <a:pt x="139" y="2"/>
                  </a:lnTo>
                  <a:cubicBezTo>
                    <a:pt x="134" y="1"/>
                    <a:pt x="128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6" name="Google Shape;71736;p44"/>
            <p:cNvSpPr/>
            <p:nvPr/>
          </p:nvSpPr>
          <p:spPr>
            <a:xfrm>
              <a:off x="8964464" y="515303"/>
              <a:ext cx="159586" cy="33243"/>
            </a:xfrm>
            <a:custGeom>
              <a:avLst/>
              <a:gdLst/>
              <a:ahLst/>
              <a:cxnLst/>
              <a:rect l="l" t="t" r="r" b="b"/>
              <a:pathLst>
                <a:path w="4623" h="963" extrusionOk="0">
                  <a:moveTo>
                    <a:pt x="120" y="0"/>
                  </a:moveTo>
                  <a:cubicBezTo>
                    <a:pt x="69" y="0"/>
                    <a:pt x="20" y="40"/>
                    <a:pt x="11" y="94"/>
                  </a:cubicBezTo>
                  <a:cubicBezTo>
                    <a:pt x="1" y="155"/>
                    <a:pt x="42" y="211"/>
                    <a:pt x="103" y="222"/>
                  </a:cubicBezTo>
                  <a:lnTo>
                    <a:pt x="4484" y="960"/>
                  </a:lnTo>
                  <a:cubicBezTo>
                    <a:pt x="4490" y="963"/>
                    <a:pt x="4497" y="963"/>
                    <a:pt x="4502" y="963"/>
                  </a:cubicBezTo>
                  <a:cubicBezTo>
                    <a:pt x="4555" y="963"/>
                    <a:pt x="4603" y="923"/>
                    <a:pt x="4613" y="868"/>
                  </a:cubicBezTo>
                  <a:cubicBezTo>
                    <a:pt x="4622" y="807"/>
                    <a:pt x="4582" y="751"/>
                    <a:pt x="4521" y="739"/>
                  </a:cubicBezTo>
                  <a:lnTo>
                    <a:pt x="139" y="2"/>
                  </a:lnTo>
                  <a:cubicBezTo>
                    <a:pt x="133" y="1"/>
                    <a:pt x="127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7" name="Google Shape;71737;p44"/>
            <p:cNvSpPr/>
            <p:nvPr/>
          </p:nvSpPr>
          <p:spPr>
            <a:xfrm>
              <a:off x="8987731" y="484891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22" y="1"/>
                  </a:moveTo>
                  <a:cubicBezTo>
                    <a:pt x="69" y="1"/>
                    <a:pt x="18" y="38"/>
                    <a:pt x="9" y="94"/>
                  </a:cubicBezTo>
                  <a:cubicBezTo>
                    <a:pt x="1" y="156"/>
                    <a:pt x="42" y="212"/>
                    <a:pt x="101" y="222"/>
                  </a:cubicBezTo>
                  <a:lnTo>
                    <a:pt x="4484" y="961"/>
                  </a:lnTo>
                  <a:cubicBezTo>
                    <a:pt x="4488" y="962"/>
                    <a:pt x="4495" y="962"/>
                    <a:pt x="4501" y="962"/>
                  </a:cubicBezTo>
                  <a:cubicBezTo>
                    <a:pt x="4554" y="962"/>
                    <a:pt x="4601" y="923"/>
                    <a:pt x="4612" y="869"/>
                  </a:cubicBezTo>
                  <a:cubicBezTo>
                    <a:pt x="4621" y="807"/>
                    <a:pt x="4580" y="750"/>
                    <a:pt x="4521" y="739"/>
                  </a:cubicBezTo>
                  <a:lnTo>
                    <a:pt x="138" y="2"/>
                  </a:lnTo>
                  <a:cubicBezTo>
                    <a:pt x="132" y="1"/>
                    <a:pt x="127" y="1"/>
                    <a:pt x="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8" name="Google Shape;71738;p44"/>
            <p:cNvSpPr/>
            <p:nvPr/>
          </p:nvSpPr>
          <p:spPr>
            <a:xfrm>
              <a:off x="9010894" y="454514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22" y="1"/>
                  </a:moveTo>
                  <a:cubicBezTo>
                    <a:pt x="68" y="1"/>
                    <a:pt x="18" y="40"/>
                    <a:pt x="9" y="94"/>
                  </a:cubicBezTo>
                  <a:cubicBezTo>
                    <a:pt x="1" y="156"/>
                    <a:pt x="41" y="212"/>
                    <a:pt x="101" y="224"/>
                  </a:cubicBezTo>
                  <a:lnTo>
                    <a:pt x="4484" y="961"/>
                  </a:lnTo>
                  <a:cubicBezTo>
                    <a:pt x="4488" y="962"/>
                    <a:pt x="4495" y="962"/>
                    <a:pt x="4501" y="962"/>
                  </a:cubicBezTo>
                  <a:cubicBezTo>
                    <a:pt x="4556" y="962"/>
                    <a:pt x="4601" y="924"/>
                    <a:pt x="4612" y="869"/>
                  </a:cubicBezTo>
                  <a:cubicBezTo>
                    <a:pt x="4621" y="807"/>
                    <a:pt x="4580" y="750"/>
                    <a:pt x="4520" y="741"/>
                  </a:cubicBezTo>
                  <a:lnTo>
                    <a:pt x="138" y="2"/>
                  </a:lnTo>
                  <a:cubicBezTo>
                    <a:pt x="132" y="1"/>
                    <a:pt x="127" y="1"/>
                    <a:pt x="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9" name="Google Shape;71739;p44"/>
            <p:cNvSpPr/>
            <p:nvPr/>
          </p:nvSpPr>
          <p:spPr>
            <a:xfrm>
              <a:off x="9034091" y="424136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20" y="0"/>
                  </a:moveTo>
                  <a:cubicBezTo>
                    <a:pt x="69" y="0"/>
                    <a:pt x="19" y="39"/>
                    <a:pt x="9" y="94"/>
                  </a:cubicBezTo>
                  <a:cubicBezTo>
                    <a:pt x="1" y="154"/>
                    <a:pt x="42" y="211"/>
                    <a:pt x="101" y="222"/>
                  </a:cubicBezTo>
                  <a:lnTo>
                    <a:pt x="4484" y="959"/>
                  </a:lnTo>
                  <a:cubicBezTo>
                    <a:pt x="4490" y="962"/>
                    <a:pt x="4497" y="962"/>
                    <a:pt x="4501" y="962"/>
                  </a:cubicBezTo>
                  <a:cubicBezTo>
                    <a:pt x="4555" y="962"/>
                    <a:pt x="4603" y="924"/>
                    <a:pt x="4613" y="868"/>
                  </a:cubicBezTo>
                  <a:cubicBezTo>
                    <a:pt x="4621" y="807"/>
                    <a:pt x="4580" y="750"/>
                    <a:pt x="4521" y="739"/>
                  </a:cubicBezTo>
                  <a:lnTo>
                    <a:pt x="138" y="2"/>
                  </a:lnTo>
                  <a:cubicBezTo>
                    <a:pt x="132" y="1"/>
                    <a:pt x="126" y="0"/>
                    <a:pt x="1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0" name="Google Shape;71740;p44"/>
            <p:cNvSpPr/>
            <p:nvPr/>
          </p:nvSpPr>
          <p:spPr>
            <a:xfrm>
              <a:off x="9057323" y="393759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23" y="1"/>
                  </a:moveTo>
                  <a:cubicBezTo>
                    <a:pt x="70" y="1"/>
                    <a:pt x="19" y="40"/>
                    <a:pt x="10" y="94"/>
                  </a:cubicBezTo>
                  <a:cubicBezTo>
                    <a:pt x="0" y="156"/>
                    <a:pt x="41" y="212"/>
                    <a:pt x="102" y="222"/>
                  </a:cubicBezTo>
                  <a:lnTo>
                    <a:pt x="4483" y="961"/>
                  </a:lnTo>
                  <a:cubicBezTo>
                    <a:pt x="4489" y="962"/>
                    <a:pt x="4496" y="962"/>
                    <a:pt x="4502" y="962"/>
                  </a:cubicBezTo>
                  <a:cubicBezTo>
                    <a:pt x="4554" y="962"/>
                    <a:pt x="4602" y="923"/>
                    <a:pt x="4612" y="869"/>
                  </a:cubicBezTo>
                  <a:cubicBezTo>
                    <a:pt x="4622" y="807"/>
                    <a:pt x="4581" y="750"/>
                    <a:pt x="4520" y="741"/>
                  </a:cubicBezTo>
                  <a:lnTo>
                    <a:pt x="139" y="2"/>
                  </a:lnTo>
                  <a:cubicBezTo>
                    <a:pt x="134" y="1"/>
                    <a:pt x="128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1" name="Google Shape;71741;p44"/>
            <p:cNvSpPr/>
            <p:nvPr/>
          </p:nvSpPr>
          <p:spPr>
            <a:xfrm>
              <a:off x="9080486" y="363415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19" y="0"/>
                  </a:moveTo>
                  <a:cubicBezTo>
                    <a:pt x="66" y="0"/>
                    <a:pt x="19" y="40"/>
                    <a:pt x="10" y="94"/>
                  </a:cubicBezTo>
                  <a:cubicBezTo>
                    <a:pt x="0" y="155"/>
                    <a:pt x="41" y="211"/>
                    <a:pt x="102" y="223"/>
                  </a:cubicBezTo>
                  <a:lnTo>
                    <a:pt x="4483" y="960"/>
                  </a:lnTo>
                  <a:cubicBezTo>
                    <a:pt x="4489" y="963"/>
                    <a:pt x="4496" y="963"/>
                    <a:pt x="4502" y="963"/>
                  </a:cubicBezTo>
                  <a:cubicBezTo>
                    <a:pt x="4555" y="963"/>
                    <a:pt x="4602" y="923"/>
                    <a:pt x="4612" y="868"/>
                  </a:cubicBezTo>
                  <a:cubicBezTo>
                    <a:pt x="4622" y="807"/>
                    <a:pt x="4581" y="751"/>
                    <a:pt x="4520" y="740"/>
                  </a:cubicBezTo>
                  <a:lnTo>
                    <a:pt x="139" y="2"/>
                  </a:lnTo>
                  <a:cubicBezTo>
                    <a:pt x="132" y="1"/>
                    <a:pt x="12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2" name="Google Shape;71742;p44"/>
            <p:cNvSpPr/>
            <p:nvPr/>
          </p:nvSpPr>
          <p:spPr>
            <a:xfrm>
              <a:off x="9103718" y="333003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22" y="1"/>
                  </a:moveTo>
                  <a:cubicBezTo>
                    <a:pt x="69" y="1"/>
                    <a:pt x="18" y="38"/>
                    <a:pt x="9" y="94"/>
                  </a:cubicBezTo>
                  <a:cubicBezTo>
                    <a:pt x="1" y="156"/>
                    <a:pt x="40" y="212"/>
                    <a:pt x="101" y="222"/>
                  </a:cubicBezTo>
                  <a:lnTo>
                    <a:pt x="4483" y="961"/>
                  </a:lnTo>
                  <a:cubicBezTo>
                    <a:pt x="4488" y="962"/>
                    <a:pt x="4495" y="962"/>
                    <a:pt x="4501" y="962"/>
                  </a:cubicBezTo>
                  <a:cubicBezTo>
                    <a:pt x="4556" y="962"/>
                    <a:pt x="4601" y="923"/>
                    <a:pt x="4613" y="869"/>
                  </a:cubicBezTo>
                  <a:cubicBezTo>
                    <a:pt x="4621" y="807"/>
                    <a:pt x="4580" y="751"/>
                    <a:pt x="4521" y="739"/>
                  </a:cubicBezTo>
                  <a:lnTo>
                    <a:pt x="138" y="2"/>
                  </a:lnTo>
                  <a:cubicBezTo>
                    <a:pt x="133" y="1"/>
                    <a:pt x="127" y="1"/>
                    <a:pt x="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3" name="Google Shape;71743;p44"/>
            <p:cNvSpPr/>
            <p:nvPr/>
          </p:nvSpPr>
          <p:spPr>
            <a:xfrm>
              <a:off x="9126950" y="302626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22" y="1"/>
                  </a:moveTo>
                  <a:cubicBezTo>
                    <a:pt x="69" y="1"/>
                    <a:pt x="18" y="40"/>
                    <a:pt x="9" y="94"/>
                  </a:cubicBezTo>
                  <a:cubicBezTo>
                    <a:pt x="0" y="156"/>
                    <a:pt x="41" y="212"/>
                    <a:pt x="100" y="224"/>
                  </a:cubicBezTo>
                  <a:lnTo>
                    <a:pt x="4483" y="961"/>
                  </a:lnTo>
                  <a:cubicBezTo>
                    <a:pt x="4488" y="962"/>
                    <a:pt x="4495" y="962"/>
                    <a:pt x="4500" y="962"/>
                  </a:cubicBezTo>
                  <a:cubicBezTo>
                    <a:pt x="4554" y="962"/>
                    <a:pt x="4601" y="924"/>
                    <a:pt x="4612" y="869"/>
                  </a:cubicBezTo>
                  <a:cubicBezTo>
                    <a:pt x="4620" y="807"/>
                    <a:pt x="4579" y="751"/>
                    <a:pt x="4520" y="741"/>
                  </a:cubicBezTo>
                  <a:lnTo>
                    <a:pt x="137" y="2"/>
                  </a:lnTo>
                  <a:cubicBezTo>
                    <a:pt x="132" y="1"/>
                    <a:pt x="127" y="1"/>
                    <a:pt x="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4" name="Google Shape;71744;p44"/>
            <p:cNvSpPr/>
            <p:nvPr/>
          </p:nvSpPr>
          <p:spPr>
            <a:xfrm>
              <a:off x="9150148" y="272248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18" y="0"/>
                  </a:moveTo>
                  <a:cubicBezTo>
                    <a:pt x="66" y="0"/>
                    <a:pt x="19" y="40"/>
                    <a:pt x="9" y="94"/>
                  </a:cubicBezTo>
                  <a:cubicBezTo>
                    <a:pt x="1" y="155"/>
                    <a:pt x="42" y="211"/>
                    <a:pt x="101" y="222"/>
                  </a:cubicBezTo>
                  <a:lnTo>
                    <a:pt x="4484" y="960"/>
                  </a:lnTo>
                  <a:cubicBezTo>
                    <a:pt x="4489" y="962"/>
                    <a:pt x="4496" y="962"/>
                    <a:pt x="4501" y="962"/>
                  </a:cubicBezTo>
                  <a:cubicBezTo>
                    <a:pt x="4554" y="962"/>
                    <a:pt x="4602" y="923"/>
                    <a:pt x="4612" y="868"/>
                  </a:cubicBezTo>
                  <a:cubicBezTo>
                    <a:pt x="4621" y="807"/>
                    <a:pt x="4580" y="751"/>
                    <a:pt x="4520" y="739"/>
                  </a:cubicBezTo>
                  <a:lnTo>
                    <a:pt x="138" y="2"/>
                  </a:lnTo>
                  <a:cubicBezTo>
                    <a:pt x="131" y="1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5" name="Google Shape;71745;p44"/>
            <p:cNvSpPr/>
            <p:nvPr/>
          </p:nvSpPr>
          <p:spPr>
            <a:xfrm>
              <a:off x="9173310" y="241871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22" y="1"/>
                  </a:moveTo>
                  <a:cubicBezTo>
                    <a:pt x="69" y="1"/>
                    <a:pt x="19" y="40"/>
                    <a:pt x="9" y="94"/>
                  </a:cubicBezTo>
                  <a:cubicBezTo>
                    <a:pt x="0" y="156"/>
                    <a:pt x="41" y="212"/>
                    <a:pt x="101" y="222"/>
                  </a:cubicBezTo>
                  <a:lnTo>
                    <a:pt x="4484" y="961"/>
                  </a:lnTo>
                  <a:cubicBezTo>
                    <a:pt x="4489" y="962"/>
                    <a:pt x="4496" y="962"/>
                    <a:pt x="4501" y="962"/>
                  </a:cubicBezTo>
                  <a:cubicBezTo>
                    <a:pt x="4556" y="962"/>
                    <a:pt x="4602" y="924"/>
                    <a:pt x="4612" y="869"/>
                  </a:cubicBezTo>
                  <a:cubicBezTo>
                    <a:pt x="4621" y="807"/>
                    <a:pt x="4580" y="751"/>
                    <a:pt x="4520" y="741"/>
                  </a:cubicBezTo>
                  <a:lnTo>
                    <a:pt x="137" y="2"/>
                  </a:lnTo>
                  <a:cubicBezTo>
                    <a:pt x="132" y="1"/>
                    <a:pt x="127" y="1"/>
                    <a:pt x="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6" name="Google Shape;71746;p44"/>
            <p:cNvSpPr/>
            <p:nvPr/>
          </p:nvSpPr>
          <p:spPr>
            <a:xfrm>
              <a:off x="9196508" y="211458"/>
              <a:ext cx="159586" cy="33243"/>
            </a:xfrm>
            <a:custGeom>
              <a:avLst/>
              <a:gdLst/>
              <a:ahLst/>
              <a:cxnLst/>
              <a:rect l="l" t="t" r="r" b="b"/>
              <a:pathLst>
                <a:path w="4623" h="963" extrusionOk="0">
                  <a:moveTo>
                    <a:pt x="124" y="1"/>
                  </a:moveTo>
                  <a:cubicBezTo>
                    <a:pt x="70" y="1"/>
                    <a:pt x="20" y="39"/>
                    <a:pt x="9" y="93"/>
                  </a:cubicBezTo>
                  <a:cubicBezTo>
                    <a:pt x="1" y="156"/>
                    <a:pt x="42" y="212"/>
                    <a:pt x="103" y="223"/>
                  </a:cubicBezTo>
                  <a:lnTo>
                    <a:pt x="4484" y="961"/>
                  </a:lnTo>
                  <a:cubicBezTo>
                    <a:pt x="4490" y="962"/>
                    <a:pt x="4497" y="962"/>
                    <a:pt x="4502" y="962"/>
                  </a:cubicBezTo>
                  <a:cubicBezTo>
                    <a:pt x="4556" y="962"/>
                    <a:pt x="4603" y="925"/>
                    <a:pt x="4613" y="869"/>
                  </a:cubicBezTo>
                  <a:cubicBezTo>
                    <a:pt x="4622" y="807"/>
                    <a:pt x="4581" y="750"/>
                    <a:pt x="4521" y="740"/>
                  </a:cubicBezTo>
                  <a:lnTo>
                    <a:pt x="139" y="2"/>
                  </a:lnTo>
                  <a:cubicBezTo>
                    <a:pt x="134" y="1"/>
                    <a:pt x="129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7" name="Google Shape;71747;p44"/>
            <p:cNvSpPr/>
            <p:nvPr/>
          </p:nvSpPr>
          <p:spPr>
            <a:xfrm>
              <a:off x="9219774" y="181115"/>
              <a:ext cx="159517" cy="33243"/>
            </a:xfrm>
            <a:custGeom>
              <a:avLst/>
              <a:gdLst/>
              <a:ahLst/>
              <a:cxnLst/>
              <a:rect l="l" t="t" r="r" b="b"/>
              <a:pathLst>
                <a:path w="4621" h="963" extrusionOk="0">
                  <a:moveTo>
                    <a:pt x="121" y="1"/>
                  </a:moveTo>
                  <a:cubicBezTo>
                    <a:pt x="67" y="1"/>
                    <a:pt x="18" y="39"/>
                    <a:pt x="9" y="94"/>
                  </a:cubicBezTo>
                  <a:cubicBezTo>
                    <a:pt x="1" y="156"/>
                    <a:pt x="40" y="213"/>
                    <a:pt x="101" y="222"/>
                  </a:cubicBezTo>
                  <a:lnTo>
                    <a:pt x="4482" y="961"/>
                  </a:lnTo>
                  <a:cubicBezTo>
                    <a:pt x="4488" y="963"/>
                    <a:pt x="4495" y="963"/>
                    <a:pt x="4501" y="963"/>
                  </a:cubicBezTo>
                  <a:cubicBezTo>
                    <a:pt x="4553" y="963"/>
                    <a:pt x="4601" y="923"/>
                    <a:pt x="4612" y="868"/>
                  </a:cubicBezTo>
                  <a:cubicBezTo>
                    <a:pt x="4621" y="807"/>
                    <a:pt x="4580" y="751"/>
                    <a:pt x="4520" y="739"/>
                  </a:cubicBezTo>
                  <a:lnTo>
                    <a:pt x="138" y="2"/>
                  </a:lnTo>
                  <a:cubicBezTo>
                    <a:pt x="132" y="1"/>
                    <a:pt x="127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8" name="Google Shape;71748;p44"/>
            <p:cNvSpPr/>
            <p:nvPr/>
          </p:nvSpPr>
          <p:spPr>
            <a:xfrm>
              <a:off x="9242972" y="150738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23" y="1"/>
                  </a:moveTo>
                  <a:cubicBezTo>
                    <a:pt x="70" y="1"/>
                    <a:pt x="20" y="40"/>
                    <a:pt x="9" y="94"/>
                  </a:cubicBezTo>
                  <a:cubicBezTo>
                    <a:pt x="1" y="156"/>
                    <a:pt x="42" y="213"/>
                    <a:pt x="101" y="224"/>
                  </a:cubicBezTo>
                  <a:lnTo>
                    <a:pt x="4484" y="961"/>
                  </a:lnTo>
                  <a:cubicBezTo>
                    <a:pt x="4488" y="963"/>
                    <a:pt x="4495" y="963"/>
                    <a:pt x="4501" y="963"/>
                  </a:cubicBezTo>
                  <a:cubicBezTo>
                    <a:pt x="4555" y="963"/>
                    <a:pt x="4601" y="924"/>
                    <a:pt x="4613" y="869"/>
                  </a:cubicBezTo>
                  <a:cubicBezTo>
                    <a:pt x="4621" y="807"/>
                    <a:pt x="4580" y="751"/>
                    <a:pt x="4521" y="741"/>
                  </a:cubicBezTo>
                  <a:lnTo>
                    <a:pt x="138" y="2"/>
                  </a:lnTo>
                  <a:cubicBezTo>
                    <a:pt x="133" y="1"/>
                    <a:pt x="128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9" name="Google Shape;71749;p44"/>
            <p:cNvSpPr/>
            <p:nvPr/>
          </p:nvSpPr>
          <p:spPr>
            <a:xfrm>
              <a:off x="9266135" y="120360"/>
              <a:ext cx="159551" cy="33243"/>
            </a:xfrm>
            <a:custGeom>
              <a:avLst/>
              <a:gdLst/>
              <a:ahLst/>
              <a:cxnLst/>
              <a:rect l="l" t="t" r="r" b="b"/>
              <a:pathLst>
                <a:path w="4622" h="963" extrusionOk="0">
                  <a:moveTo>
                    <a:pt x="119" y="0"/>
                  </a:moveTo>
                  <a:cubicBezTo>
                    <a:pt x="68" y="0"/>
                    <a:pt x="19" y="40"/>
                    <a:pt x="9" y="94"/>
                  </a:cubicBezTo>
                  <a:cubicBezTo>
                    <a:pt x="1" y="155"/>
                    <a:pt x="42" y="211"/>
                    <a:pt x="101" y="222"/>
                  </a:cubicBezTo>
                  <a:lnTo>
                    <a:pt x="4484" y="960"/>
                  </a:lnTo>
                  <a:cubicBezTo>
                    <a:pt x="4488" y="963"/>
                    <a:pt x="4495" y="963"/>
                    <a:pt x="4501" y="963"/>
                  </a:cubicBezTo>
                  <a:cubicBezTo>
                    <a:pt x="4556" y="963"/>
                    <a:pt x="4601" y="923"/>
                    <a:pt x="4613" y="868"/>
                  </a:cubicBezTo>
                  <a:cubicBezTo>
                    <a:pt x="4621" y="807"/>
                    <a:pt x="4580" y="751"/>
                    <a:pt x="4521" y="739"/>
                  </a:cubicBezTo>
                  <a:lnTo>
                    <a:pt x="138" y="2"/>
                  </a:lnTo>
                  <a:cubicBezTo>
                    <a:pt x="132" y="1"/>
                    <a:pt x="125" y="0"/>
                    <a:pt x="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0" name="Google Shape;71750;p44"/>
            <p:cNvSpPr/>
            <p:nvPr/>
          </p:nvSpPr>
          <p:spPr>
            <a:xfrm>
              <a:off x="9289367" y="90017"/>
              <a:ext cx="159517" cy="33208"/>
            </a:xfrm>
            <a:custGeom>
              <a:avLst/>
              <a:gdLst/>
              <a:ahLst/>
              <a:cxnLst/>
              <a:rect l="l" t="t" r="r" b="b"/>
              <a:pathLst>
                <a:path w="4621" h="962" extrusionOk="0">
                  <a:moveTo>
                    <a:pt x="122" y="0"/>
                  </a:moveTo>
                  <a:cubicBezTo>
                    <a:pt x="68" y="0"/>
                    <a:pt x="19" y="39"/>
                    <a:pt x="9" y="93"/>
                  </a:cubicBezTo>
                  <a:cubicBezTo>
                    <a:pt x="0" y="155"/>
                    <a:pt x="41" y="212"/>
                    <a:pt x="100" y="221"/>
                  </a:cubicBezTo>
                  <a:lnTo>
                    <a:pt x="4483" y="960"/>
                  </a:lnTo>
                  <a:cubicBezTo>
                    <a:pt x="4488" y="962"/>
                    <a:pt x="4496" y="962"/>
                    <a:pt x="4500" y="962"/>
                  </a:cubicBezTo>
                  <a:cubicBezTo>
                    <a:pt x="4554" y="962"/>
                    <a:pt x="4602" y="923"/>
                    <a:pt x="4612" y="868"/>
                  </a:cubicBezTo>
                  <a:cubicBezTo>
                    <a:pt x="4620" y="806"/>
                    <a:pt x="4579" y="750"/>
                    <a:pt x="4520" y="740"/>
                  </a:cubicBezTo>
                  <a:lnTo>
                    <a:pt x="137" y="1"/>
                  </a:lnTo>
                  <a:cubicBezTo>
                    <a:pt x="132" y="0"/>
                    <a:pt x="127" y="0"/>
                    <a:pt x="1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1" name="Google Shape;71751;p44"/>
            <p:cNvSpPr/>
            <p:nvPr/>
          </p:nvSpPr>
          <p:spPr>
            <a:xfrm>
              <a:off x="9312564" y="59570"/>
              <a:ext cx="159586" cy="33243"/>
            </a:xfrm>
            <a:custGeom>
              <a:avLst/>
              <a:gdLst/>
              <a:ahLst/>
              <a:cxnLst/>
              <a:rect l="l" t="t" r="r" b="b"/>
              <a:pathLst>
                <a:path w="4623" h="963" extrusionOk="0">
                  <a:moveTo>
                    <a:pt x="123" y="1"/>
                  </a:moveTo>
                  <a:cubicBezTo>
                    <a:pt x="70" y="1"/>
                    <a:pt x="19" y="39"/>
                    <a:pt x="9" y="94"/>
                  </a:cubicBezTo>
                  <a:cubicBezTo>
                    <a:pt x="1" y="156"/>
                    <a:pt x="41" y="212"/>
                    <a:pt x="102" y="224"/>
                  </a:cubicBezTo>
                  <a:lnTo>
                    <a:pt x="4484" y="961"/>
                  </a:lnTo>
                  <a:cubicBezTo>
                    <a:pt x="4489" y="962"/>
                    <a:pt x="4496" y="962"/>
                    <a:pt x="4502" y="962"/>
                  </a:cubicBezTo>
                  <a:cubicBezTo>
                    <a:pt x="4554" y="962"/>
                    <a:pt x="4602" y="926"/>
                    <a:pt x="4612" y="869"/>
                  </a:cubicBezTo>
                  <a:cubicBezTo>
                    <a:pt x="4622" y="807"/>
                    <a:pt x="4581" y="750"/>
                    <a:pt x="4520" y="740"/>
                  </a:cubicBezTo>
                  <a:lnTo>
                    <a:pt x="139" y="2"/>
                  </a:lnTo>
                  <a:cubicBezTo>
                    <a:pt x="134" y="1"/>
                    <a:pt x="128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2" name="Google Shape;71752;p44"/>
            <p:cNvSpPr/>
            <p:nvPr/>
          </p:nvSpPr>
          <p:spPr>
            <a:xfrm>
              <a:off x="9498178" y="-183312"/>
              <a:ext cx="16708" cy="9113"/>
            </a:xfrm>
            <a:custGeom>
              <a:avLst/>
              <a:gdLst/>
              <a:ahLst/>
              <a:cxnLst/>
              <a:rect l="l" t="t" r="r" b="b"/>
              <a:pathLst>
                <a:path w="484" h="264" extrusionOk="0">
                  <a:moveTo>
                    <a:pt x="116" y="0"/>
                  </a:moveTo>
                  <a:cubicBezTo>
                    <a:pt x="63" y="0"/>
                    <a:pt x="21" y="40"/>
                    <a:pt x="11" y="94"/>
                  </a:cubicBezTo>
                  <a:cubicBezTo>
                    <a:pt x="1" y="153"/>
                    <a:pt x="43" y="210"/>
                    <a:pt x="103" y="221"/>
                  </a:cubicBezTo>
                  <a:lnTo>
                    <a:pt x="347" y="262"/>
                  </a:lnTo>
                  <a:cubicBezTo>
                    <a:pt x="351" y="264"/>
                    <a:pt x="358" y="264"/>
                    <a:pt x="364" y="264"/>
                  </a:cubicBezTo>
                  <a:cubicBezTo>
                    <a:pt x="419" y="264"/>
                    <a:pt x="464" y="225"/>
                    <a:pt x="474" y="170"/>
                  </a:cubicBezTo>
                  <a:cubicBezTo>
                    <a:pt x="484" y="110"/>
                    <a:pt x="442" y="53"/>
                    <a:pt x="382" y="43"/>
                  </a:cubicBezTo>
                  <a:lnTo>
                    <a:pt x="138" y="2"/>
                  </a:ln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53" name="Google Shape;71753;p44"/>
          <p:cNvGrpSpPr/>
          <p:nvPr/>
        </p:nvGrpSpPr>
        <p:grpSpPr>
          <a:xfrm>
            <a:off x="4194353" y="2700488"/>
            <a:ext cx="939289" cy="843703"/>
            <a:chOff x="4194353" y="2700488"/>
            <a:chExt cx="939289" cy="843703"/>
          </a:xfrm>
        </p:grpSpPr>
        <p:sp>
          <p:nvSpPr>
            <p:cNvPr id="71754" name="Google Shape;71754;p44"/>
            <p:cNvSpPr/>
            <p:nvPr/>
          </p:nvSpPr>
          <p:spPr>
            <a:xfrm>
              <a:off x="4194353" y="2700488"/>
              <a:ext cx="939289" cy="843703"/>
            </a:xfrm>
            <a:custGeom>
              <a:avLst/>
              <a:gdLst/>
              <a:ahLst/>
              <a:cxnLst/>
              <a:rect l="l" t="t" r="r" b="b"/>
              <a:pathLst>
                <a:path w="27210" h="24441" extrusionOk="0">
                  <a:moveTo>
                    <a:pt x="19846" y="0"/>
                  </a:moveTo>
                  <a:lnTo>
                    <a:pt x="1" y="15992"/>
                  </a:lnTo>
                  <a:lnTo>
                    <a:pt x="3489" y="21266"/>
                  </a:lnTo>
                  <a:lnTo>
                    <a:pt x="13388" y="24440"/>
                  </a:lnTo>
                  <a:lnTo>
                    <a:pt x="25968" y="7913"/>
                  </a:lnTo>
                  <a:lnTo>
                    <a:pt x="27209" y="129"/>
                  </a:lnTo>
                  <a:lnTo>
                    <a:pt x="198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5" name="Google Shape;71755;p44"/>
            <p:cNvSpPr/>
            <p:nvPr/>
          </p:nvSpPr>
          <p:spPr>
            <a:xfrm>
              <a:off x="4561646" y="2704907"/>
              <a:ext cx="571996" cy="839285"/>
            </a:xfrm>
            <a:custGeom>
              <a:avLst/>
              <a:gdLst/>
              <a:ahLst/>
              <a:cxnLst/>
              <a:rect l="l" t="t" r="r" b="b"/>
              <a:pathLst>
                <a:path w="16570" h="24313" extrusionOk="0">
                  <a:moveTo>
                    <a:pt x="16569" y="1"/>
                  </a:moveTo>
                  <a:lnTo>
                    <a:pt x="1" y="19097"/>
                  </a:lnTo>
                  <a:lnTo>
                    <a:pt x="2748" y="24312"/>
                  </a:lnTo>
                  <a:lnTo>
                    <a:pt x="15328" y="7785"/>
                  </a:lnTo>
                  <a:lnTo>
                    <a:pt x="165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6" name="Google Shape;71756;p44"/>
            <p:cNvSpPr/>
            <p:nvPr/>
          </p:nvSpPr>
          <p:spPr>
            <a:xfrm>
              <a:off x="4194353" y="2700488"/>
              <a:ext cx="939289" cy="663682"/>
            </a:xfrm>
            <a:custGeom>
              <a:avLst/>
              <a:gdLst/>
              <a:ahLst/>
              <a:cxnLst/>
              <a:rect l="l" t="t" r="r" b="b"/>
              <a:pathLst>
                <a:path w="27210" h="19226" extrusionOk="0">
                  <a:moveTo>
                    <a:pt x="19846" y="0"/>
                  </a:moveTo>
                  <a:lnTo>
                    <a:pt x="1" y="15992"/>
                  </a:lnTo>
                  <a:lnTo>
                    <a:pt x="10641" y="19225"/>
                  </a:lnTo>
                  <a:lnTo>
                    <a:pt x="27209" y="129"/>
                  </a:lnTo>
                  <a:lnTo>
                    <a:pt x="1984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57" name="Google Shape;71757;p44"/>
          <p:cNvGrpSpPr/>
          <p:nvPr/>
        </p:nvGrpSpPr>
        <p:grpSpPr>
          <a:xfrm>
            <a:off x="5565901" y="1580625"/>
            <a:ext cx="2899956" cy="2662355"/>
            <a:chOff x="5565901" y="1580625"/>
            <a:chExt cx="2899956" cy="2662355"/>
          </a:xfrm>
        </p:grpSpPr>
        <p:sp>
          <p:nvSpPr>
            <p:cNvPr id="71758" name="Google Shape;71758;p44"/>
            <p:cNvSpPr/>
            <p:nvPr/>
          </p:nvSpPr>
          <p:spPr>
            <a:xfrm>
              <a:off x="5565901" y="1580625"/>
              <a:ext cx="2899956" cy="2662320"/>
            </a:xfrm>
            <a:custGeom>
              <a:avLst/>
              <a:gdLst/>
              <a:ahLst/>
              <a:cxnLst/>
              <a:rect l="l" t="t" r="r" b="b"/>
              <a:pathLst>
                <a:path w="84008" h="77124" extrusionOk="0">
                  <a:moveTo>
                    <a:pt x="41823" y="1"/>
                  </a:moveTo>
                  <a:cubicBezTo>
                    <a:pt x="41643" y="1"/>
                    <a:pt x="41467" y="74"/>
                    <a:pt x="41339" y="211"/>
                  </a:cubicBezTo>
                  <a:lnTo>
                    <a:pt x="0" y="44546"/>
                  </a:lnTo>
                  <a:lnTo>
                    <a:pt x="8073" y="48384"/>
                  </a:lnTo>
                  <a:lnTo>
                    <a:pt x="10347" y="55819"/>
                  </a:lnTo>
                  <a:lnTo>
                    <a:pt x="4129" y="58597"/>
                  </a:lnTo>
                  <a:lnTo>
                    <a:pt x="42770" y="77123"/>
                  </a:lnTo>
                  <a:lnTo>
                    <a:pt x="83208" y="33057"/>
                  </a:lnTo>
                  <a:cubicBezTo>
                    <a:pt x="83748" y="32467"/>
                    <a:pt x="84007" y="31673"/>
                    <a:pt x="83917" y="30878"/>
                  </a:cubicBezTo>
                  <a:lnTo>
                    <a:pt x="82582" y="19086"/>
                  </a:lnTo>
                  <a:cubicBezTo>
                    <a:pt x="82514" y="18476"/>
                    <a:pt x="82127" y="17949"/>
                    <a:pt x="81568" y="17698"/>
                  </a:cubicBezTo>
                  <a:lnTo>
                    <a:pt x="42089" y="57"/>
                  </a:lnTo>
                  <a:cubicBezTo>
                    <a:pt x="42003" y="19"/>
                    <a:pt x="41913" y="1"/>
                    <a:pt x="41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9" name="Google Shape;71759;p44"/>
            <p:cNvSpPr/>
            <p:nvPr/>
          </p:nvSpPr>
          <p:spPr>
            <a:xfrm>
              <a:off x="6937243" y="2212203"/>
              <a:ext cx="1528615" cy="2030743"/>
            </a:xfrm>
            <a:custGeom>
              <a:avLst/>
              <a:gdLst/>
              <a:ahLst/>
              <a:cxnLst/>
              <a:rect l="l" t="t" r="r" b="b"/>
              <a:pathLst>
                <a:path w="44282" h="58828" extrusionOk="0">
                  <a:moveTo>
                    <a:pt x="42558" y="1"/>
                  </a:moveTo>
                  <a:lnTo>
                    <a:pt x="0" y="44138"/>
                  </a:lnTo>
                  <a:lnTo>
                    <a:pt x="3044" y="58827"/>
                  </a:lnTo>
                  <a:lnTo>
                    <a:pt x="43482" y="14761"/>
                  </a:lnTo>
                  <a:cubicBezTo>
                    <a:pt x="44022" y="14171"/>
                    <a:pt x="44281" y="13377"/>
                    <a:pt x="44191" y="12582"/>
                  </a:cubicBezTo>
                  <a:lnTo>
                    <a:pt x="42856" y="789"/>
                  </a:lnTo>
                  <a:cubicBezTo>
                    <a:pt x="42825" y="502"/>
                    <a:pt x="42719" y="232"/>
                    <a:pt x="42558" y="1"/>
                  </a:cubicBezTo>
                  <a:close/>
                </a:path>
              </a:pathLst>
            </a:custGeom>
            <a:solidFill>
              <a:srgbClr val="D6A5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0" name="Google Shape;71760;p44"/>
            <p:cNvSpPr/>
            <p:nvPr/>
          </p:nvSpPr>
          <p:spPr>
            <a:xfrm>
              <a:off x="5565901" y="3103371"/>
              <a:ext cx="1476455" cy="1139609"/>
            </a:xfrm>
            <a:custGeom>
              <a:avLst/>
              <a:gdLst/>
              <a:ahLst/>
              <a:cxnLst/>
              <a:rect l="l" t="t" r="r" b="b"/>
              <a:pathLst>
                <a:path w="42771" h="33013" extrusionOk="0">
                  <a:moveTo>
                    <a:pt x="403" y="0"/>
                  </a:moveTo>
                  <a:lnTo>
                    <a:pt x="0" y="434"/>
                  </a:lnTo>
                  <a:lnTo>
                    <a:pt x="8073" y="4272"/>
                  </a:lnTo>
                  <a:lnTo>
                    <a:pt x="8208" y="10413"/>
                  </a:lnTo>
                  <a:lnTo>
                    <a:pt x="4129" y="14485"/>
                  </a:lnTo>
                  <a:lnTo>
                    <a:pt x="42770" y="33013"/>
                  </a:lnTo>
                  <a:lnTo>
                    <a:pt x="39728" y="18324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1" name="Google Shape;71761;p44"/>
            <p:cNvSpPr/>
            <p:nvPr/>
          </p:nvSpPr>
          <p:spPr>
            <a:xfrm>
              <a:off x="5643226" y="3155151"/>
              <a:ext cx="1354392" cy="1021619"/>
            </a:xfrm>
            <a:custGeom>
              <a:avLst/>
              <a:gdLst/>
              <a:ahLst/>
              <a:cxnLst/>
              <a:rect l="l" t="t" r="r" b="b"/>
              <a:pathLst>
                <a:path w="39235" h="29595" extrusionOk="0">
                  <a:moveTo>
                    <a:pt x="0" y="0"/>
                  </a:moveTo>
                  <a:cubicBezTo>
                    <a:pt x="1" y="1"/>
                    <a:pt x="3759" y="12242"/>
                    <a:pt x="3759" y="12625"/>
                  </a:cubicBezTo>
                  <a:cubicBezTo>
                    <a:pt x="3759" y="13009"/>
                    <a:pt x="39235" y="29595"/>
                    <a:pt x="39235" y="29595"/>
                  </a:cubicBezTo>
                  <a:lnTo>
                    <a:pt x="36836" y="17419"/>
                  </a:lnTo>
                  <a:lnTo>
                    <a:pt x="5833" y="27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62" name="Google Shape;71762;p44"/>
          <p:cNvSpPr/>
          <p:nvPr/>
        </p:nvSpPr>
        <p:spPr>
          <a:xfrm>
            <a:off x="5651891" y="2434857"/>
            <a:ext cx="23163" cy="10494"/>
          </a:xfrm>
          <a:custGeom>
            <a:avLst/>
            <a:gdLst/>
            <a:ahLst/>
            <a:cxnLst/>
            <a:rect l="l" t="t" r="r" b="b"/>
            <a:pathLst>
              <a:path w="671" h="304" extrusionOk="0">
                <a:moveTo>
                  <a:pt x="272" y="1"/>
                </a:moveTo>
                <a:cubicBezTo>
                  <a:pt x="195" y="1"/>
                  <a:pt x="119" y="13"/>
                  <a:pt x="56" y="34"/>
                </a:cubicBezTo>
                <a:cubicBezTo>
                  <a:pt x="4" y="49"/>
                  <a:pt x="1" y="126"/>
                  <a:pt x="56" y="141"/>
                </a:cubicBezTo>
                <a:cubicBezTo>
                  <a:pt x="170" y="174"/>
                  <a:pt x="303" y="154"/>
                  <a:pt x="412" y="198"/>
                </a:cubicBezTo>
                <a:cubicBezTo>
                  <a:pt x="497" y="232"/>
                  <a:pt x="532" y="302"/>
                  <a:pt x="628" y="304"/>
                </a:cubicBezTo>
                <a:cubicBezTo>
                  <a:pt x="653" y="302"/>
                  <a:pt x="670" y="277"/>
                  <a:pt x="665" y="254"/>
                </a:cubicBezTo>
                <a:cubicBezTo>
                  <a:pt x="625" y="67"/>
                  <a:pt x="447" y="1"/>
                  <a:pt x="272" y="1"/>
                </a:cubicBezTo>
                <a:close/>
              </a:path>
            </a:pathLst>
          </a:custGeom>
          <a:solidFill>
            <a:srgbClr val="8E28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63" name="Google Shape;71763;p44"/>
          <p:cNvSpPr/>
          <p:nvPr/>
        </p:nvSpPr>
        <p:spPr>
          <a:xfrm>
            <a:off x="5579744" y="2331401"/>
            <a:ext cx="9562" cy="7491"/>
          </a:xfrm>
          <a:custGeom>
            <a:avLst/>
            <a:gdLst/>
            <a:ahLst/>
            <a:cxnLst/>
            <a:rect l="l" t="t" r="r" b="b"/>
            <a:pathLst>
              <a:path w="277" h="217" extrusionOk="0">
                <a:moveTo>
                  <a:pt x="219" y="1"/>
                </a:moveTo>
                <a:cubicBezTo>
                  <a:pt x="217" y="1"/>
                  <a:pt x="215" y="1"/>
                  <a:pt x="214" y="1"/>
                </a:cubicBezTo>
                <a:cubicBezTo>
                  <a:pt x="128" y="17"/>
                  <a:pt x="74" y="72"/>
                  <a:pt x="23" y="142"/>
                </a:cubicBezTo>
                <a:cubicBezTo>
                  <a:pt x="0" y="173"/>
                  <a:pt x="33" y="216"/>
                  <a:pt x="67" y="216"/>
                </a:cubicBezTo>
                <a:cubicBezTo>
                  <a:pt x="75" y="216"/>
                  <a:pt x="83" y="214"/>
                  <a:pt x="91" y="209"/>
                </a:cubicBezTo>
                <a:cubicBezTo>
                  <a:pt x="143" y="169"/>
                  <a:pt x="183" y="93"/>
                  <a:pt x="241" y="66"/>
                </a:cubicBezTo>
                <a:cubicBezTo>
                  <a:pt x="277" y="50"/>
                  <a:pt x="252" y="1"/>
                  <a:pt x="219" y="1"/>
                </a:cubicBezTo>
                <a:close/>
              </a:path>
            </a:pathLst>
          </a:custGeom>
          <a:solidFill>
            <a:srgbClr val="8E28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764" name="Google Shape;71764;p44"/>
          <p:cNvGrpSpPr/>
          <p:nvPr/>
        </p:nvGrpSpPr>
        <p:grpSpPr>
          <a:xfrm>
            <a:off x="5356572" y="162958"/>
            <a:ext cx="2881868" cy="3582658"/>
            <a:chOff x="5356572" y="162958"/>
            <a:chExt cx="2881868" cy="3582658"/>
          </a:xfrm>
        </p:grpSpPr>
        <p:sp>
          <p:nvSpPr>
            <p:cNvPr id="71765" name="Google Shape;71765;p44"/>
            <p:cNvSpPr/>
            <p:nvPr/>
          </p:nvSpPr>
          <p:spPr>
            <a:xfrm>
              <a:off x="6267003" y="162958"/>
              <a:ext cx="1842954" cy="1685128"/>
            </a:xfrm>
            <a:custGeom>
              <a:avLst/>
              <a:gdLst/>
              <a:ahLst/>
              <a:cxnLst/>
              <a:rect l="l" t="t" r="r" b="b"/>
              <a:pathLst>
                <a:path w="53388" h="48816" extrusionOk="0">
                  <a:moveTo>
                    <a:pt x="32922" y="1"/>
                  </a:moveTo>
                  <a:cubicBezTo>
                    <a:pt x="24464" y="1"/>
                    <a:pt x="21096" y="7167"/>
                    <a:pt x="21096" y="7167"/>
                  </a:cubicBezTo>
                  <a:cubicBezTo>
                    <a:pt x="21096" y="7167"/>
                    <a:pt x="20501" y="5418"/>
                    <a:pt x="20007" y="5418"/>
                  </a:cubicBezTo>
                  <a:cubicBezTo>
                    <a:pt x="19750" y="5418"/>
                    <a:pt x="19521" y="5893"/>
                    <a:pt x="19418" y="7339"/>
                  </a:cubicBezTo>
                  <a:cubicBezTo>
                    <a:pt x="18494" y="5529"/>
                    <a:pt x="16194" y="4402"/>
                    <a:pt x="13550" y="4402"/>
                  </a:cubicBezTo>
                  <a:cubicBezTo>
                    <a:pt x="10406" y="4402"/>
                    <a:pt x="6776" y="5994"/>
                    <a:pt x="4392" y="9922"/>
                  </a:cubicBezTo>
                  <a:cubicBezTo>
                    <a:pt x="0" y="17156"/>
                    <a:pt x="1377" y="24992"/>
                    <a:pt x="7749" y="26886"/>
                  </a:cubicBezTo>
                  <a:cubicBezTo>
                    <a:pt x="5435" y="30797"/>
                    <a:pt x="6786" y="31501"/>
                    <a:pt x="8060" y="31501"/>
                  </a:cubicBezTo>
                  <a:cubicBezTo>
                    <a:pt x="8778" y="31501"/>
                    <a:pt x="9471" y="31278"/>
                    <a:pt x="9471" y="31278"/>
                  </a:cubicBezTo>
                  <a:lnTo>
                    <a:pt x="20432" y="31965"/>
                  </a:lnTo>
                  <a:lnTo>
                    <a:pt x="26351" y="47897"/>
                  </a:lnTo>
                  <a:cubicBezTo>
                    <a:pt x="26351" y="47897"/>
                    <a:pt x="28686" y="48816"/>
                    <a:pt x="33182" y="48816"/>
                  </a:cubicBezTo>
                  <a:cubicBezTo>
                    <a:pt x="35430" y="48816"/>
                    <a:pt x="38219" y="48586"/>
                    <a:pt x="41526" y="47897"/>
                  </a:cubicBezTo>
                  <a:cubicBezTo>
                    <a:pt x="48736" y="46394"/>
                    <a:pt x="46156" y="38425"/>
                    <a:pt x="46156" y="38425"/>
                  </a:cubicBezTo>
                  <a:lnTo>
                    <a:pt x="46156" y="38425"/>
                  </a:lnTo>
                  <a:cubicBezTo>
                    <a:pt x="46156" y="38425"/>
                    <a:pt x="46293" y="38442"/>
                    <a:pt x="46526" y="38442"/>
                  </a:cubicBezTo>
                  <a:cubicBezTo>
                    <a:pt x="47574" y="38442"/>
                    <a:pt x="50572" y="38096"/>
                    <a:pt x="51840" y="34292"/>
                  </a:cubicBezTo>
                  <a:cubicBezTo>
                    <a:pt x="53388" y="29641"/>
                    <a:pt x="48653" y="25508"/>
                    <a:pt x="48653" y="25508"/>
                  </a:cubicBezTo>
                  <a:lnTo>
                    <a:pt x="48653" y="25508"/>
                  </a:lnTo>
                  <a:cubicBezTo>
                    <a:pt x="48653" y="25508"/>
                    <a:pt x="48967" y="25582"/>
                    <a:pt x="49333" y="25582"/>
                  </a:cubicBezTo>
                  <a:cubicBezTo>
                    <a:pt x="49846" y="25582"/>
                    <a:pt x="50461" y="25436"/>
                    <a:pt x="50461" y="24732"/>
                  </a:cubicBezTo>
                  <a:cubicBezTo>
                    <a:pt x="50461" y="23889"/>
                    <a:pt x="49446" y="23763"/>
                    <a:pt x="48838" y="23763"/>
                  </a:cubicBezTo>
                  <a:cubicBezTo>
                    <a:pt x="48766" y="23763"/>
                    <a:pt x="48700" y="23765"/>
                    <a:pt x="48641" y="23767"/>
                  </a:cubicBezTo>
                  <a:lnTo>
                    <a:pt x="48641" y="23767"/>
                  </a:lnTo>
                  <a:cubicBezTo>
                    <a:pt x="49552" y="23647"/>
                    <a:pt x="52648" y="22764"/>
                    <a:pt x="52354" y="16294"/>
                  </a:cubicBezTo>
                  <a:cubicBezTo>
                    <a:pt x="52009" y="8716"/>
                    <a:pt x="44517" y="1226"/>
                    <a:pt x="34729" y="106"/>
                  </a:cubicBezTo>
                  <a:cubicBezTo>
                    <a:pt x="34102" y="34"/>
                    <a:pt x="33500" y="1"/>
                    <a:pt x="32922" y="1"/>
                  </a:cubicBezTo>
                  <a:close/>
                </a:path>
              </a:pathLst>
            </a:custGeom>
            <a:solidFill>
              <a:srgbClr val="4425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6" name="Google Shape;71766;p44"/>
            <p:cNvSpPr/>
            <p:nvPr/>
          </p:nvSpPr>
          <p:spPr>
            <a:xfrm>
              <a:off x="7392355" y="2072259"/>
              <a:ext cx="846085" cy="632614"/>
            </a:xfrm>
            <a:custGeom>
              <a:avLst/>
              <a:gdLst/>
              <a:ahLst/>
              <a:cxnLst/>
              <a:rect l="l" t="t" r="r" b="b"/>
              <a:pathLst>
                <a:path w="24510" h="18326" extrusionOk="0">
                  <a:moveTo>
                    <a:pt x="3907" y="1"/>
                  </a:moveTo>
                  <a:lnTo>
                    <a:pt x="0" y="3379"/>
                  </a:lnTo>
                  <a:lnTo>
                    <a:pt x="16165" y="13100"/>
                  </a:lnTo>
                  <a:cubicBezTo>
                    <a:pt x="16165" y="13100"/>
                    <a:pt x="15635" y="15636"/>
                    <a:pt x="15847" y="16719"/>
                  </a:cubicBezTo>
                  <a:cubicBezTo>
                    <a:pt x="16016" y="17582"/>
                    <a:pt x="16652" y="18326"/>
                    <a:pt x="17065" y="18326"/>
                  </a:cubicBezTo>
                  <a:cubicBezTo>
                    <a:pt x="17170" y="18326"/>
                    <a:pt x="17261" y="18277"/>
                    <a:pt x="17326" y="18170"/>
                  </a:cubicBezTo>
                  <a:cubicBezTo>
                    <a:pt x="17644" y="17643"/>
                    <a:pt x="17573" y="16295"/>
                    <a:pt x="17573" y="16295"/>
                  </a:cubicBezTo>
                  <a:lnTo>
                    <a:pt x="17854" y="15001"/>
                  </a:lnTo>
                  <a:cubicBezTo>
                    <a:pt x="17854" y="15001"/>
                    <a:pt x="20907" y="17759"/>
                    <a:pt x="21592" y="17759"/>
                  </a:cubicBezTo>
                  <a:cubicBezTo>
                    <a:pt x="21617" y="17759"/>
                    <a:pt x="21638" y="17756"/>
                    <a:pt x="21656" y="17749"/>
                  </a:cubicBezTo>
                  <a:cubicBezTo>
                    <a:pt x="22185" y="17537"/>
                    <a:pt x="22397" y="16295"/>
                    <a:pt x="22397" y="16295"/>
                  </a:cubicBezTo>
                  <a:cubicBezTo>
                    <a:pt x="22397" y="16295"/>
                    <a:pt x="22606" y="16429"/>
                    <a:pt x="22850" y="16429"/>
                  </a:cubicBezTo>
                  <a:cubicBezTo>
                    <a:pt x="23126" y="16429"/>
                    <a:pt x="23447" y="16258"/>
                    <a:pt x="23559" y="15530"/>
                  </a:cubicBezTo>
                  <a:cubicBezTo>
                    <a:pt x="24510" y="15530"/>
                    <a:pt x="24298" y="12360"/>
                    <a:pt x="23065" y="10483"/>
                  </a:cubicBezTo>
                  <a:cubicBezTo>
                    <a:pt x="22742" y="9993"/>
                    <a:pt x="22269" y="9811"/>
                    <a:pt x="21745" y="9811"/>
                  </a:cubicBezTo>
                  <a:cubicBezTo>
                    <a:pt x="20264" y="9811"/>
                    <a:pt x="18382" y="11261"/>
                    <a:pt x="18382" y="11261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AF3F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7" name="Google Shape;71767;p44"/>
            <p:cNvSpPr/>
            <p:nvPr/>
          </p:nvSpPr>
          <p:spPr>
            <a:xfrm>
              <a:off x="5356572" y="1813359"/>
              <a:ext cx="1379316" cy="742491"/>
            </a:xfrm>
            <a:custGeom>
              <a:avLst/>
              <a:gdLst/>
              <a:ahLst/>
              <a:cxnLst/>
              <a:rect l="l" t="t" r="r" b="b"/>
              <a:pathLst>
                <a:path w="39957" h="21509" extrusionOk="0">
                  <a:moveTo>
                    <a:pt x="35096" y="1"/>
                  </a:moveTo>
                  <a:lnTo>
                    <a:pt x="11326" y="13416"/>
                  </a:lnTo>
                  <a:cubicBezTo>
                    <a:pt x="11326" y="13416"/>
                    <a:pt x="9354" y="12759"/>
                    <a:pt x="7507" y="12759"/>
                  </a:cubicBezTo>
                  <a:cubicBezTo>
                    <a:pt x="6584" y="12759"/>
                    <a:pt x="5692" y="12923"/>
                    <a:pt x="5094" y="13416"/>
                  </a:cubicBezTo>
                  <a:cubicBezTo>
                    <a:pt x="3297" y="14897"/>
                    <a:pt x="4460" y="17538"/>
                    <a:pt x="4460" y="17538"/>
                  </a:cubicBezTo>
                  <a:cubicBezTo>
                    <a:pt x="4460" y="17538"/>
                    <a:pt x="1818" y="19439"/>
                    <a:pt x="656" y="20602"/>
                  </a:cubicBezTo>
                  <a:cubicBezTo>
                    <a:pt x="1" y="21257"/>
                    <a:pt x="321" y="21509"/>
                    <a:pt x="1009" y="21509"/>
                  </a:cubicBezTo>
                  <a:cubicBezTo>
                    <a:pt x="1540" y="21509"/>
                    <a:pt x="2290" y="21359"/>
                    <a:pt x="2979" y="21128"/>
                  </a:cubicBezTo>
                  <a:cubicBezTo>
                    <a:pt x="4566" y="20602"/>
                    <a:pt x="6537" y="19227"/>
                    <a:pt x="6537" y="19227"/>
                  </a:cubicBezTo>
                  <a:cubicBezTo>
                    <a:pt x="6537" y="19227"/>
                    <a:pt x="7167" y="19703"/>
                    <a:pt x="8363" y="19703"/>
                  </a:cubicBezTo>
                  <a:cubicBezTo>
                    <a:pt x="9170" y="19703"/>
                    <a:pt x="10235" y="19486"/>
                    <a:pt x="11538" y="18761"/>
                  </a:cubicBezTo>
                  <a:cubicBezTo>
                    <a:pt x="12622" y="18158"/>
                    <a:pt x="12594" y="15846"/>
                    <a:pt x="12594" y="15846"/>
                  </a:cubicBezTo>
                  <a:lnTo>
                    <a:pt x="39957" y="4648"/>
                  </a:lnTo>
                  <a:lnTo>
                    <a:pt x="35098" y="526"/>
                  </a:lnTo>
                  <a:lnTo>
                    <a:pt x="35096" y="1"/>
                  </a:lnTo>
                  <a:close/>
                </a:path>
              </a:pathLst>
            </a:custGeom>
            <a:solidFill>
              <a:srgbClr val="AF3F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8" name="Google Shape;71768;p44"/>
            <p:cNvSpPr/>
            <p:nvPr/>
          </p:nvSpPr>
          <p:spPr>
            <a:xfrm>
              <a:off x="6195650" y="2460989"/>
              <a:ext cx="801831" cy="737347"/>
            </a:xfrm>
            <a:custGeom>
              <a:avLst/>
              <a:gdLst/>
              <a:ahLst/>
              <a:cxnLst/>
              <a:rect l="l" t="t" r="r" b="b"/>
              <a:pathLst>
                <a:path w="23228" h="21360" extrusionOk="0">
                  <a:moveTo>
                    <a:pt x="1" y="0"/>
                  </a:moveTo>
                  <a:cubicBezTo>
                    <a:pt x="1" y="0"/>
                    <a:pt x="8842" y="15818"/>
                    <a:pt x="19929" y="20693"/>
                  </a:cubicBezTo>
                  <a:lnTo>
                    <a:pt x="23228" y="21360"/>
                  </a:lnTo>
                  <a:lnTo>
                    <a:pt x="22493" y="12356"/>
                  </a:lnTo>
                  <a:lnTo>
                    <a:pt x="12159" y="14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9" name="Google Shape;71769;p44"/>
            <p:cNvSpPr/>
            <p:nvPr/>
          </p:nvSpPr>
          <p:spPr>
            <a:xfrm>
              <a:off x="6448958" y="2906228"/>
              <a:ext cx="567819" cy="730685"/>
            </a:xfrm>
            <a:custGeom>
              <a:avLst/>
              <a:gdLst/>
              <a:ahLst/>
              <a:cxnLst/>
              <a:rect l="l" t="t" r="r" b="b"/>
              <a:pathLst>
                <a:path w="16449" h="21167" extrusionOk="0">
                  <a:moveTo>
                    <a:pt x="11851" y="1"/>
                  </a:moveTo>
                  <a:lnTo>
                    <a:pt x="1" y="18600"/>
                  </a:lnTo>
                  <a:lnTo>
                    <a:pt x="3313" y="21167"/>
                  </a:lnTo>
                  <a:lnTo>
                    <a:pt x="16449" y="6244"/>
                  </a:lnTo>
                  <a:lnTo>
                    <a:pt x="11851" y="1"/>
                  </a:lnTo>
                  <a:close/>
                </a:path>
              </a:pathLst>
            </a:custGeom>
            <a:solidFill>
              <a:srgbClr val="AF3F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0" name="Google Shape;71770;p44"/>
            <p:cNvSpPr/>
            <p:nvPr/>
          </p:nvSpPr>
          <p:spPr>
            <a:xfrm>
              <a:off x="6106174" y="2391638"/>
              <a:ext cx="626745" cy="783777"/>
            </a:xfrm>
            <a:custGeom>
              <a:avLst/>
              <a:gdLst/>
              <a:ahLst/>
              <a:cxnLst/>
              <a:rect l="l" t="t" r="r" b="b"/>
              <a:pathLst>
                <a:path w="18156" h="22705" extrusionOk="0">
                  <a:moveTo>
                    <a:pt x="2593" y="1"/>
                  </a:moveTo>
                  <a:cubicBezTo>
                    <a:pt x="2593" y="1"/>
                    <a:pt x="1" y="354"/>
                    <a:pt x="1" y="8386"/>
                  </a:cubicBezTo>
                  <a:lnTo>
                    <a:pt x="1" y="22118"/>
                  </a:lnTo>
                  <a:lnTo>
                    <a:pt x="4107" y="22705"/>
                  </a:lnTo>
                  <a:lnTo>
                    <a:pt x="6206" y="8002"/>
                  </a:lnTo>
                  <a:lnTo>
                    <a:pt x="18156" y="9077"/>
                  </a:lnTo>
                  <a:cubicBezTo>
                    <a:pt x="18156" y="9076"/>
                    <a:pt x="7494" y="2"/>
                    <a:pt x="2593" y="1"/>
                  </a:cubicBezTo>
                  <a:close/>
                </a:path>
              </a:pathLst>
            </a:custGeom>
            <a:solidFill>
              <a:srgbClr val="AF3F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1" name="Google Shape;71771;p44"/>
            <p:cNvSpPr/>
            <p:nvPr/>
          </p:nvSpPr>
          <p:spPr>
            <a:xfrm>
              <a:off x="6195650" y="1723745"/>
              <a:ext cx="1375967" cy="1474625"/>
            </a:xfrm>
            <a:custGeom>
              <a:avLst/>
              <a:gdLst/>
              <a:ahLst/>
              <a:cxnLst/>
              <a:rect l="l" t="t" r="r" b="b"/>
              <a:pathLst>
                <a:path w="39860" h="42718" extrusionOk="0">
                  <a:moveTo>
                    <a:pt x="15866" y="0"/>
                  </a:moveTo>
                  <a:cubicBezTo>
                    <a:pt x="12472" y="252"/>
                    <a:pt x="9709" y="2592"/>
                    <a:pt x="9709" y="2592"/>
                  </a:cubicBezTo>
                  <a:lnTo>
                    <a:pt x="13980" y="7415"/>
                  </a:lnTo>
                  <a:cubicBezTo>
                    <a:pt x="13980" y="7415"/>
                    <a:pt x="12974" y="12564"/>
                    <a:pt x="13350" y="19260"/>
                  </a:cubicBezTo>
                  <a:cubicBezTo>
                    <a:pt x="12619" y="18980"/>
                    <a:pt x="12171" y="18870"/>
                    <a:pt x="11918" y="18870"/>
                  </a:cubicBezTo>
                  <a:cubicBezTo>
                    <a:pt x="10954" y="18870"/>
                    <a:pt x="12847" y="20480"/>
                    <a:pt x="12847" y="20480"/>
                  </a:cubicBezTo>
                  <a:lnTo>
                    <a:pt x="1" y="19350"/>
                  </a:lnTo>
                  <a:lnTo>
                    <a:pt x="1" y="19350"/>
                  </a:lnTo>
                  <a:cubicBezTo>
                    <a:pt x="8891" y="21737"/>
                    <a:pt x="23229" y="42718"/>
                    <a:pt x="23229" y="42718"/>
                  </a:cubicBezTo>
                  <a:cubicBezTo>
                    <a:pt x="23229" y="42718"/>
                    <a:pt x="31944" y="32917"/>
                    <a:pt x="35275" y="27893"/>
                  </a:cubicBezTo>
                  <a:cubicBezTo>
                    <a:pt x="38602" y="22866"/>
                    <a:pt x="34457" y="14701"/>
                    <a:pt x="34457" y="14700"/>
                  </a:cubicBezTo>
                  <a:lnTo>
                    <a:pt x="34457" y="14700"/>
                  </a:lnTo>
                  <a:lnTo>
                    <a:pt x="36660" y="16635"/>
                  </a:lnTo>
                  <a:cubicBezTo>
                    <a:pt x="38684" y="14151"/>
                    <a:pt x="39860" y="9926"/>
                    <a:pt x="39860" y="9926"/>
                  </a:cubicBezTo>
                  <a:lnTo>
                    <a:pt x="30687" y="2591"/>
                  </a:lnTo>
                  <a:lnTo>
                    <a:pt x="158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2" name="Google Shape;71772;p44"/>
            <p:cNvSpPr/>
            <p:nvPr/>
          </p:nvSpPr>
          <p:spPr>
            <a:xfrm>
              <a:off x="6195650" y="1770451"/>
              <a:ext cx="1332610" cy="1427989"/>
            </a:xfrm>
            <a:custGeom>
              <a:avLst/>
              <a:gdLst/>
              <a:ahLst/>
              <a:cxnLst/>
              <a:rect l="l" t="t" r="r" b="b"/>
              <a:pathLst>
                <a:path w="38604" h="41367" extrusionOk="0">
                  <a:moveTo>
                    <a:pt x="16064" y="1"/>
                  </a:moveTo>
                  <a:cubicBezTo>
                    <a:pt x="16064" y="1"/>
                    <a:pt x="15380" y="4208"/>
                    <a:pt x="14795" y="6242"/>
                  </a:cubicBezTo>
                  <a:cubicBezTo>
                    <a:pt x="14457" y="7417"/>
                    <a:pt x="14160" y="7665"/>
                    <a:pt x="13970" y="7665"/>
                  </a:cubicBezTo>
                  <a:cubicBezTo>
                    <a:pt x="13831" y="7665"/>
                    <a:pt x="13749" y="7533"/>
                    <a:pt x="13748" y="7532"/>
                  </a:cubicBezTo>
                  <a:cubicBezTo>
                    <a:pt x="13476" y="9524"/>
                    <a:pt x="13095" y="13357"/>
                    <a:pt x="13352" y="17905"/>
                  </a:cubicBezTo>
                  <a:cubicBezTo>
                    <a:pt x="12621" y="17626"/>
                    <a:pt x="12171" y="17515"/>
                    <a:pt x="11919" y="17515"/>
                  </a:cubicBezTo>
                  <a:cubicBezTo>
                    <a:pt x="10954" y="17515"/>
                    <a:pt x="12847" y="19126"/>
                    <a:pt x="12847" y="19126"/>
                  </a:cubicBezTo>
                  <a:lnTo>
                    <a:pt x="1" y="17996"/>
                  </a:lnTo>
                  <a:lnTo>
                    <a:pt x="1" y="17996"/>
                  </a:lnTo>
                  <a:cubicBezTo>
                    <a:pt x="8891" y="20383"/>
                    <a:pt x="23232" y="41366"/>
                    <a:pt x="23232" y="41366"/>
                  </a:cubicBezTo>
                  <a:cubicBezTo>
                    <a:pt x="23232" y="41366"/>
                    <a:pt x="31947" y="31565"/>
                    <a:pt x="35276" y="26541"/>
                  </a:cubicBezTo>
                  <a:cubicBezTo>
                    <a:pt x="38604" y="21514"/>
                    <a:pt x="34458" y="13349"/>
                    <a:pt x="34458" y="13349"/>
                  </a:cubicBezTo>
                  <a:cubicBezTo>
                    <a:pt x="34458" y="13349"/>
                    <a:pt x="33986" y="13589"/>
                    <a:pt x="33318" y="13589"/>
                  </a:cubicBezTo>
                  <a:cubicBezTo>
                    <a:pt x="32583" y="13589"/>
                    <a:pt x="31611" y="13298"/>
                    <a:pt x="30767" y="12080"/>
                  </a:cubicBezTo>
                  <a:cubicBezTo>
                    <a:pt x="29256" y="9898"/>
                    <a:pt x="28510" y="2348"/>
                    <a:pt x="28750" y="900"/>
                  </a:cubicBezTo>
                  <a:lnTo>
                    <a:pt x="28510" y="858"/>
                  </a:lnTo>
                  <a:lnTo>
                    <a:pt x="25579" y="2433"/>
                  </a:lnTo>
                  <a:lnTo>
                    <a:pt x="25221" y="10165"/>
                  </a:lnTo>
                  <a:lnTo>
                    <a:pt x="18203" y="8093"/>
                  </a:lnTo>
                  <a:lnTo>
                    <a:pt x="17706" y="1313"/>
                  </a:lnTo>
                  <a:lnTo>
                    <a:pt x="160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3" name="Google Shape;71773;p44"/>
            <p:cNvSpPr/>
            <p:nvPr/>
          </p:nvSpPr>
          <p:spPr>
            <a:xfrm>
              <a:off x="6422136" y="867511"/>
              <a:ext cx="1054724" cy="1051583"/>
            </a:xfrm>
            <a:custGeom>
              <a:avLst/>
              <a:gdLst/>
              <a:ahLst/>
              <a:cxnLst/>
              <a:rect l="l" t="t" r="r" b="b"/>
              <a:pathLst>
                <a:path w="30554" h="30463" extrusionOk="0">
                  <a:moveTo>
                    <a:pt x="14013" y="1"/>
                  </a:moveTo>
                  <a:cubicBezTo>
                    <a:pt x="13158" y="1"/>
                    <a:pt x="12287" y="76"/>
                    <a:pt x="11405" y="232"/>
                  </a:cubicBezTo>
                  <a:cubicBezTo>
                    <a:pt x="11405" y="232"/>
                    <a:pt x="1105" y="4472"/>
                    <a:pt x="3436" y="19090"/>
                  </a:cubicBezTo>
                  <a:cubicBezTo>
                    <a:pt x="1" y="24388"/>
                    <a:pt x="4906" y="29048"/>
                    <a:pt x="12754" y="30151"/>
                  </a:cubicBezTo>
                  <a:cubicBezTo>
                    <a:pt x="14139" y="30346"/>
                    <a:pt x="15516" y="30463"/>
                    <a:pt x="16851" y="30463"/>
                  </a:cubicBezTo>
                  <a:cubicBezTo>
                    <a:pt x="23086" y="30463"/>
                    <a:pt x="28422" y="27914"/>
                    <a:pt x="29433" y="18844"/>
                  </a:cubicBezTo>
                  <a:cubicBezTo>
                    <a:pt x="30554" y="8766"/>
                    <a:pt x="23252" y="1"/>
                    <a:pt x="14013" y="1"/>
                  </a:cubicBezTo>
                  <a:close/>
                </a:path>
              </a:pathLst>
            </a:custGeom>
            <a:solidFill>
              <a:srgbClr val="AF3F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4" name="Google Shape;71774;p44"/>
            <p:cNvSpPr/>
            <p:nvPr/>
          </p:nvSpPr>
          <p:spPr>
            <a:xfrm>
              <a:off x="6718800" y="772961"/>
              <a:ext cx="924411" cy="675694"/>
            </a:xfrm>
            <a:custGeom>
              <a:avLst/>
              <a:gdLst/>
              <a:ahLst/>
              <a:cxnLst/>
              <a:rect l="l" t="t" r="r" b="b"/>
              <a:pathLst>
                <a:path w="26779" h="19574" extrusionOk="0">
                  <a:moveTo>
                    <a:pt x="8568" y="0"/>
                  </a:moveTo>
                  <a:lnTo>
                    <a:pt x="1721" y="1808"/>
                  </a:lnTo>
                  <a:cubicBezTo>
                    <a:pt x="1633" y="2067"/>
                    <a:pt x="0" y="8267"/>
                    <a:pt x="5727" y="11282"/>
                  </a:cubicBezTo>
                  <a:cubicBezTo>
                    <a:pt x="7499" y="12215"/>
                    <a:pt x="9169" y="12537"/>
                    <a:pt x="10629" y="12537"/>
                  </a:cubicBezTo>
                  <a:cubicBezTo>
                    <a:pt x="13885" y="12537"/>
                    <a:pt x="16101" y="10937"/>
                    <a:pt x="16101" y="10937"/>
                  </a:cubicBezTo>
                  <a:lnTo>
                    <a:pt x="16101" y="10937"/>
                  </a:lnTo>
                  <a:cubicBezTo>
                    <a:pt x="16101" y="10937"/>
                    <a:pt x="15118" y="12608"/>
                    <a:pt x="15788" y="12608"/>
                  </a:cubicBezTo>
                  <a:cubicBezTo>
                    <a:pt x="16005" y="12608"/>
                    <a:pt x="16395" y="12433"/>
                    <a:pt x="17048" y="11970"/>
                  </a:cubicBezTo>
                  <a:lnTo>
                    <a:pt x="17048" y="11970"/>
                  </a:lnTo>
                  <a:cubicBezTo>
                    <a:pt x="15169" y="16697"/>
                    <a:pt x="17139" y="19574"/>
                    <a:pt x="19917" y="19574"/>
                  </a:cubicBezTo>
                  <a:cubicBezTo>
                    <a:pt x="20832" y="19574"/>
                    <a:pt x="21835" y="19261"/>
                    <a:pt x="22817" y="18600"/>
                  </a:cubicBezTo>
                  <a:cubicBezTo>
                    <a:pt x="26778" y="15930"/>
                    <a:pt x="25744" y="7208"/>
                    <a:pt x="25744" y="7208"/>
                  </a:cubicBezTo>
                  <a:lnTo>
                    <a:pt x="8568" y="0"/>
                  </a:lnTo>
                  <a:close/>
                </a:path>
              </a:pathLst>
            </a:custGeom>
            <a:solidFill>
              <a:srgbClr val="4425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5" name="Google Shape;71775;p44"/>
            <p:cNvSpPr/>
            <p:nvPr/>
          </p:nvSpPr>
          <p:spPr>
            <a:xfrm>
              <a:off x="6847456" y="1406092"/>
              <a:ext cx="43771" cy="85264"/>
            </a:xfrm>
            <a:custGeom>
              <a:avLst/>
              <a:gdLst/>
              <a:ahLst/>
              <a:cxnLst/>
              <a:rect l="l" t="t" r="r" b="b"/>
              <a:pathLst>
                <a:path w="1268" h="2470" extrusionOk="0">
                  <a:moveTo>
                    <a:pt x="635" y="0"/>
                  </a:moveTo>
                  <a:cubicBezTo>
                    <a:pt x="285" y="0"/>
                    <a:pt x="1" y="554"/>
                    <a:pt x="1" y="1235"/>
                  </a:cubicBezTo>
                  <a:cubicBezTo>
                    <a:pt x="1" y="1917"/>
                    <a:pt x="285" y="2469"/>
                    <a:pt x="635" y="2469"/>
                  </a:cubicBezTo>
                  <a:cubicBezTo>
                    <a:pt x="984" y="2469"/>
                    <a:pt x="1268" y="1917"/>
                    <a:pt x="1268" y="1235"/>
                  </a:cubicBezTo>
                  <a:cubicBezTo>
                    <a:pt x="1268" y="554"/>
                    <a:pt x="984" y="0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6" name="Google Shape;71776;p44"/>
            <p:cNvSpPr/>
            <p:nvPr/>
          </p:nvSpPr>
          <p:spPr>
            <a:xfrm>
              <a:off x="6706304" y="1393320"/>
              <a:ext cx="43771" cy="85195"/>
            </a:xfrm>
            <a:custGeom>
              <a:avLst/>
              <a:gdLst/>
              <a:ahLst/>
              <a:cxnLst/>
              <a:rect l="l" t="t" r="r" b="b"/>
              <a:pathLst>
                <a:path w="1268" h="2468" extrusionOk="0">
                  <a:moveTo>
                    <a:pt x="635" y="0"/>
                  </a:moveTo>
                  <a:cubicBezTo>
                    <a:pt x="285" y="0"/>
                    <a:pt x="1" y="552"/>
                    <a:pt x="1" y="1235"/>
                  </a:cubicBezTo>
                  <a:cubicBezTo>
                    <a:pt x="1" y="1915"/>
                    <a:pt x="285" y="2468"/>
                    <a:pt x="635" y="2468"/>
                  </a:cubicBezTo>
                  <a:cubicBezTo>
                    <a:pt x="984" y="2468"/>
                    <a:pt x="1268" y="1915"/>
                    <a:pt x="1268" y="1235"/>
                  </a:cubicBezTo>
                  <a:cubicBezTo>
                    <a:pt x="1268" y="552"/>
                    <a:pt x="984" y="0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7" name="Google Shape;71777;p44"/>
            <p:cNvSpPr/>
            <p:nvPr/>
          </p:nvSpPr>
          <p:spPr>
            <a:xfrm>
              <a:off x="6823914" y="1245367"/>
              <a:ext cx="183992" cy="104837"/>
            </a:xfrm>
            <a:custGeom>
              <a:avLst/>
              <a:gdLst/>
              <a:ahLst/>
              <a:cxnLst/>
              <a:rect l="l" t="t" r="r" b="b"/>
              <a:pathLst>
                <a:path w="5330" h="3037" extrusionOk="0">
                  <a:moveTo>
                    <a:pt x="2431" y="1"/>
                  </a:moveTo>
                  <a:cubicBezTo>
                    <a:pt x="999" y="1"/>
                    <a:pt x="1" y="2046"/>
                    <a:pt x="1" y="2046"/>
                  </a:cubicBezTo>
                  <a:lnTo>
                    <a:pt x="5330" y="3036"/>
                  </a:lnTo>
                  <a:cubicBezTo>
                    <a:pt x="4290" y="725"/>
                    <a:pt x="3284" y="1"/>
                    <a:pt x="24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8" name="Google Shape;71778;p44"/>
            <p:cNvSpPr/>
            <p:nvPr/>
          </p:nvSpPr>
          <p:spPr>
            <a:xfrm>
              <a:off x="6617381" y="1234044"/>
              <a:ext cx="151198" cy="77670"/>
            </a:xfrm>
            <a:custGeom>
              <a:avLst/>
              <a:gdLst/>
              <a:ahLst/>
              <a:cxnLst/>
              <a:rect l="l" t="t" r="r" b="b"/>
              <a:pathLst>
                <a:path w="4380" h="2250" extrusionOk="0">
                  <a:moveTo>
                    <a:pt x="2195" y="1"/>
                  </a:moveTo>
                  <a:cubicBezTo>
                    <a:pt x="1547" y="1"/>
                    <a:pt x="795" y="562"/>
                    <a:pt x="0" y="2247"/>
                  </a:cubicBezTo>
                  <a:lnTo>
                    <a:pt x="4379" y="2250"/>
                  </a:lnTo>
                  <a:cubicBezTo>
                    <a:pt x="4379" y="2250"/>
                    <a:pt x="3493" y="1"/>
                    <a:pt x="21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9" name="Google Shape;71779;p44"/>
            <p:cNvSpPr/>
            <p:nvPr/>
          </p:nvSpPr>
          <p:spPr>
            <a:xfrm>
              <a:off x="7377822" y="1406299"/>
              <a:ext cx="249269" cy="224069"/>
            </a:xfrm>
            <a:custGeom>
              <a:avLst/>
              <a:gdLst/>
              <a:ahLst/>
              <a:cxnLst/>
              <a:rect l="l" t="t" r="r" b="b"/>
              <a:pathLst>
                <a:path w="7221" h="6491" extrusionOk="0">
                  <a:moveTo>
                    <a:pt x="3583" y="1"/>
                  </a:moveTo>
                  <a:cubicBezTo>
                    <a:pt x="1758" y="1"/>
                    <a:pt x="0" y="1520"/>
                    <a:pt x="0" y="1520"/>
                  </a:cubicBezTo>
                  <a:lnTo>
                    <a:pt x="791" y="5500"/>
                  </a:lnTo>
                  <a:cubicBezTo>
                    <a:pt x="1605" y="6202"/>
                    <a:pt x="2376" y="6491"/>
                    <a:pt x="3067" y="6491"/>
                  </a:cubicBezTo>
                  <a:cubicBezTo>
                    <a:pt x="5733" y="6491"/>
                    <a:pt x="7220" y="2193"/>
                    <a:pt x="5437" y="676"/>
                  </a:cubicBezTo>
                  <a:cubicBezTo>
                    <a:pt x="4858" y="184"/>
                    <a:pt x="4217" y="1"/>
                    <a:pt x="3583" y="1"/>
                  </a:cubicBezTo>
                  <a:close/>
                </a:path>
              </a:pathLst>
            </a:custGeom>
            <a:solidFill>
              <a:srgbClr val="AF3F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0" name="Google Shape;71780;p44"/>
            <p:cNvSpPr/>
            <p:nvPr/>
          </p:nvSpPr>
          <p:spPr>
            <a:xfrm>
              <a:off x="7400260" y="1462981"/>
              <a:ext cx="127275" cy="105976"/>
            </a:xfrm>
            <a:custGeom>
              <a:avLst/>
              <a:gdLst/>
              <a:ahLst/>
              <a:cxnLst/>
              <a:rect l="l" t="t" r="r" b="b"/>
              <a:pathLst>
                <a:path w="3687" h="3070" extrusionOk="0">
                  <a:moveTo>
                    <a:pt x="2796" y="0"/>
                  </a:moveTo>
                  <a:cubicBezTo>
                    <a:pt x="2496" y="0"/>
                    <a:pt x="2213" y="116"/>
                    <a:pt x="1956" y="234"/>
                  </a:cubicBezTo>
                  <a:lnTo>
                    <a:pt x="1716" y="355"/>
                  </a:lnTo>
                  <a:lnTo>
                    <a:pt x="1492" y="498"/>
                  </a:lnTo>
                  <a:cubicBezTo>
                    <a:pt x="1339" y="590"/>
                    <a:pt x="1199" y="697"/>
                    <a:pt x="1064" y="807"/>
                  </a:cubicBezTo>
                  <a:cubicBezTo>
                    <a:pt x="777" y="1015"/>
                    <a:pt x="535" y="1265"/>
                    <a:pt x="276" y="1499"/>
                  </a:cubicBezTo>
                  <a:lnTo>
                    <a:pt x="0" y="1748"/>
                  </a:lnTo>
                  <a:lnTo>
                    <a:pt x="373" y="1804"/>
                  </a:lnTo>
                  <a:cubicBezTo>
                    <a:pt x="595" y="1838"/>
                    <a:pt x="818" y="1869"/>
                    <a:pt x="1021" y="1936"/>
                  </a:cubicBezTo>
                  <a:cubicBezTo>
                    <a:pt x="1226" y="1999"/>
                    <a:pt x="1406" y="2098"/>
                    <a:pt x="1366" y="2214"/>
                  </a:cubicBezTo>
                  <a:cubicBezTo>
                    <a:pt x="1326" y="2371"/>
                    <a:pt x="1137" y="2539"/>
                    <a:pt x="970" y="2679"/>
                  </a:cubicBezTo>
                  <a:cubicBezTo>
                    <a:pt x="794" y="2821"/>
                    <a:pt x="599" y="2946"/>
                    <a:pt x="401" y="3070"/>
                  </a:cubicBezTo>
                  <a:cubicBezTo>
                    <a:pt x="627" y="3005"/>
                    <a:pt x="841" y="2912"/>
                    <a:pt x="1052" y="2802"/>
                  </a:cubicBezTo>
                  <a:cubicBezTo>
                    <a:pt x="1158" y="2748"/>
                    <a:pt x="1263" y="2686"/>
                    <a:pt x="1358" y="2607"/>
                  </a:cubicBezTo>
                  <a:cubicBezTo>
                    <a:pt x="1452" y="2526"/>
                    <a:pt x="1551" y="2437"/>
                    <a:pt x="1610" y="2290"/>
                  </a:cubicBezTo>
                  <a:cubicBezTo>
                    <a:pt x="1636" y="2214"/>
                    <a:pt x="1647" y="2119"/>
                    <a:pt x="1615" y="2035"/>
                  </a:cubicBezTo>
                  <a:cubicBezTo>
                    <a:pt x="1583" y="1950"/>
                    <a:pt x="1531" y="1883"/>
                    <a:pt x="1476" y="1834"/>
                  </a:cubicBezTo>
                  <a:cubicBezTo>
                    <a:pt x="1367" y="1734"/>
                    <a:pt x="1249" y="1681"/>
                    <a:pt x="1132" y="1633"/>
                  </a:cubicBezTo>
                  <a:cubicBezTo>
                    <a:pt x="1018" y="1590"/>
                    <a:pt x="903" y="1554"/>
                    <a:pt x="787" y="1525"/>
                  </a:cubicBezTo>
                  <a:lnTo>
                    <a:pt x="787" y="1525"/>
                  </a:lnTo>
                  <a:cubicBezTo>
                    <a:pt x="953" y="1376"/>
                    <a:pt x="1119" y="1227"/>
                    <a:pt x="1293" y="1091"/>
                  </a:cubicBezTo>
                  <a:cubicBezTo>
                    <a:pt x="1422" y="982"/>
                    <a:pt x="1554" y="879"/>
                    <a:pt x="1692" y="786"/>
                  </a:cubicBezTo>
                  <a:lnTo>
                    <a:pt x="1896" y="639"/>
                  </a:lnTo>
                  <a:lnTo>
                    <a:pt x="2109" y="513"/>
                  </a:lnTo>
                  <a:cubicBezTo>
                    <a:pt x="2371" y="363"/>
                    <a:pt x="2656" y="223"/>
                    <a:pt x="2942" y="223"/>
                  </a:cubicBezTo>
                  <a:cubicBezTo>
                    <a:pt x="2963" y="223"/>
                    <a:pt x="2984" y="224"/>
                    <a:pt x="3004" y="225"/>
                  </a:cubicBezTo>
                  <a:cubicBezTo>
                    <a:pt x="3157" y="231"/>
                    <a:pt x="3301" y="293"/>
                    <a:pt x="3423" y="399"/>
                  </a:cubicBezTo>
                  <a:cubicBezTo>
                    <a:pt x="3541" y="506"/>
                    <a:pt x="3629" y="657"/>
                    <a:pt x="3687" y="820"/>
                  </a:cubicBezTo>
                  <a:cubicBezTo>
                    <a:pt x="3675" y="478"/>
                    <a:pt x="3431" y="101"/>
                    <a:pt x="3028" y="25"/>
                  </a:cubicBezTo>
                  <a:cubicBezTo>
                    <a:pt x="2950" y="8"/>
                    <a:pt x="2873" y="0"/>
                    <a:pt x="27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1" name="Google Shape;71781;p44"/>
            <p:cNvSpPr/>
            <p:nvPr/>
          </p:nvSpPr>
          <p:spPr>
            <a:xfrm>
              <a:off x="5920284" y="2967121"/>
              <a:ext cx="407681" cy="519699"/>
            </a:xfrm>
            <a:custGeom>
              <a:avLst/>
              <a:gdLst/>
              <a:ahLst/>
              <a:cxnLst/>
              <a:rect l="l" t="t" r="r" b="b"/>
              <a:pathLst>
                <a:path w="11810" h="15055" extrusionOk="0">
                  <a:moveTo>
                    <a:pt x="5047" y="0"/>
                  </a:moveTo>
                  <a:cubicBezTo>
                    <a:pt x="2781" y="0"/>
                    <a:pt x="5207" y="6034"/>
                    <a:pt x="5207" y="6034"/>
                  </a:cubicBezTo>
                  <a:cubicBezTo>
                    <a:pt x="5207" y="6034"/>
                    <a:pt x="1262" y="10996"/>
                    <a:pt x="322" y="13719"/>
                  </a:cubicBezTo>
                  <a:cubicBezTo>
                    <a:pt x="1" y="14651"/>
                    <a:pt x="296" y="15055"/>
                    <a:pt x="970" y="15055"/>
                  </a:cubicBezTo>
                  <a:cubicBezTo>
                    <a:pt x="2265" y="15055"/>
                    <a:pt x="4957" y="13565"/>
                    <a:pt x="7365" y="11466"/>
                  </a:cubicBezTo>
                  <a:cubicBezTo>
                    <a:pt x="11027" y="8274"/>
                    <a:pt x="11810" y="6034"/>
                    <a:pt x="11810" y="6034"/>
                  </a:cubicBezTo>
                  <a:cubicBezTo>
                    <a:pt x="11810" y="6034"/>
                    <a:pt x="11348" y="3869"/>
                    <a:pt x="10662" y="3869"/>
                  </a:cubicBezTo>
                  <a:cubicBezTo>
                    <a:pt x="10318" y="3869"/>
                    <a:pt x="9919" y="4410"/>
                    <a:pt x="9492" y="6034"/>
                  </a:cubicBezTo>
                  <a:cubicBezTo>
                    <a:pt x="9492" y="6034"/>
                    <a:pt x="7742" y="292"/>
                    <a:pt x="5207" y="9"/>
                  </a:cubicBezTo>
                  <a:cubicBezTo>
                    <a:pt x="5151" y="3"/>
                    <a:pt x="5098" y="0"/>
                    <a:pt x="50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2" name="Google Shape;71782;p44"/>
            <p:cNvSpPr/>
            <p:nvPr/>
          </p:nvSpPr>
          <p:spPr>
            <a:xfrm>
              <a:off x="5990774" y="3480054"/>
              <a:ext cx="620946" cy="265562"/>
            </a:xfrm>
            <a:custGeom>
              <a:avLst/>
              <a:gdLst/>
              <a:ahLst/>
              <a:cxnLst/>
              <a:rect l="l" t="t" r="r" b="b"/>
              <a:pathLst>
                <a:path w="17988" h="7693" extrusionOk="0">
                  <a:moveTo>
                    <a:pt x="14276" y="0"/>
                  </a:moveTo>
                  <a:cubicBezTo>
                    <a:pt x="13062" y="0"/>
                    <a:pt x="11929" y="1234"/>
                    <a:pt x="11803" y="2804"/>
                  </a:cubicBezTo>
                  <a:cubicBezTo>
                    <a:pt x="5700" y="3555"/>
                    <a:pt x="2234" y="4812"/>
                    <a:pt x="1098" y="5596"/>
                  </a:cubicBezTo>
                  <a:cubicBezTo>
                    <a:pt x="0" y="6352"/>
                    <a:pt x="9391" y="7692"/>
                    <a:pt x="12717" y="7692"/>
                  </a:cubicBezTo>
                  <a:cubicBezTo>
                    <a:pt x="12827" y="7692"/>
                    <a:pt x="12929" y="7691"/>
                    <a:pt x="13025" y="7688"/>
                  </a:cubicBezTo>
                  <a:cubicBezTo>
                    <a:pt x="16031" y="7595"/>
                    <a:pt x="16875" y="6938"/>
                    <a:pt x="16875" y="6938"/>
                  </a:cubicBezTo>
                  <a:cubicBezTo>
                    <a:pt x="16875" y="6938"/>
                    <a:pt x="17690" y="3294"/>
                    <a:pt x="17949" y="3000"/>
                  </a:cubicBezTo>
                  <a:cubicBezTo>
                    <a:pt x="17987" y="2956"/>
                    <a:pt x="17934" y="2937"/>
                    <a:pt x="17817" y="2937"/>
                  </a:cubicBezTo>
                  <a:cubicBezTo>
                    <a:pt x="17359" y="2937"/>
                    <a:pt x="15914" y="3223"/>
                    <a:pt x="15037" y="3406"/>
                  </a:cubicBezTo>
                  <a:lnTo>
                    <a:pt x="15037" y="3406"/>
                  </a:lnTo>
                  <a:cubicBezTo>
                    <a:pt x="15901" y="3153"/>
                    <a:pt x="17132" y="2512"/>
                    <a:pt x="16028" y="1018"/>
                  </a:cubicBezTo>
                  <a:cubicBezTo>
                    <a:pt x="15499" y="303"/>
                    <a:pt x="14878" y="0"/>
                    <a:pt x="142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3" name="Google Shape;71783;p44"/>
            <p:cNvSpPr/>
            <p:nvPr/>
          </p:nvSpPr>
          <p:spPr>
            <a:xfrm>
              <a:off x="5503075" y="2368924"/>
              <a:ext cx="82399" cy="55163"/>
            </a:xfrm>
            <a:custGeom>
              <a:avLst/>
              <a:gdLst/>
              <a:ahLst/>
              <a:cxnLst/>
              <a:rect l="l" t="t" r="r" b="b"/>
              <a:pathLst>
                <a:path w="2387" h="1598" extrusionOk="0">
                  <a:moveTo>
                    <a:pt x="2355" y="0"/>
                  </a:moveTo>
                  <a:cubicBezTo>
                    <a:pt x="2352" y="0"/>
                    <a:pt x="2348" y="1"/>
                    <a:pt x="2344" y="3"/>
                  </a:cubicBezTo>
                  <a:cubicBezTo>
                    <a:pt x="1884" y="236"/>
                    <a:pt x="1454" y="498"/>
                    <a:pt x="1008" y="752"/>
                  </a:cubicBezTo>
                  <a:cubicBezTo>
                    <a:pt x="642" y="959"/>
                    <a:pt x="286" y="1176"/>
                    <a:pt x="28" y="1513"/>
                  </a:cubicBezTo>
                  <a:cubicBezTo>
                    <a:pt x="0" y="1549"/>
                    <a:pt x="39" y="1598"/>
                    <a:pt x="78" y="1598"/>
                  </a:cubicBezTo>
                  <a:cubicBezTo>
                    <a:pt x="87" y="1598"/>
                    <a:pt x="96" y="1595"/>
                    <a:pt x="104" y="1589"/>
                  </a:cubicBezTo>
                  <a:cubicBezTo>
                    <a:pt x="846" y="1050"/>
                    <a:pt x="1587" y="519"/>
                    <a:pt x="2367" y="38"/>
                  </a:cubicBezTo>
                  <a:cubicBezTo>
                    <a:pt x="2386" y="27"/>
                    <a:pt x="2374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4" name="Google Shape;71784;p44"/>
            <p:cNvSpPr/>
            <p:nvPr/>
          </p:nvSpPr>
          <p:spPr>
            <a:xfrm>
              <a:off x="5575740" y="2433235"/>
              <a:ext cx="72250" cy="46913"/>
            </a:xfrm>
            <a:custGeom>
              <a:avLst/>
              <a:gdLst/>
              <a:ahLst/>
              <a:cxnLst/>
              <a:rect l="l" t="t" r="r" b="b"/>
              <a:pathLst>
                <a:path w="2093" h="1359" extrusionOk="0">
                  <a:moveTo>
                    <a:pt x="2048" y="1"/>
                  </a:moveTo>
                  <a:cubicBezTo>
                    <a:pt x="2043" y="1"/>
                    <a:pt x="2038" y="2"/>
                    <a:pt x="2033" y="5"/>
                  </a:cubicBezTo>
                  <a:cubicBezTo>
                    <a:pt x="1708" y="209"/>
                    <a:pt x="1361" y="379"/>
                    <a:pt x="1042" y="589"/>
                  </a:cubicBezTo>
                  <a:cubicBezTo>
                    <a:pt x="840" y="722"/>
                    <a:pt x="653" y="859"/>
                    <a:pt x="444" y="983"/>
                  </a:cubicBezTo>
                  <a:cubicBezTo>
                    <a:pt x="306" y="1065"/>
                    <a:pt x="139" y="1135"/>
                    <a:pt x="32" y="1256"/>
                  </a:cubicBezTo>
                  <a:cubicBezTo>
                    <a:pt x="0" y="1292"/>
                    <a:pt x="23" y="1359"/>
                    <a:pt x="70" y="1359"/>
                  </a:cubicBezTo>
                  <a:cubicBezTo>
                    <a:pt x="76" y="1359"/>
                    <a:pt x="83" y="1357"/>
                    <a:pt x="90" y="1355"/>
                  </a:cubicBezTo>
                  <a:cubicBezTo>
                    <a:pt x="842" y="1080"/>
                    <a:pt x="1465" y="570"/>
                    <a:pt x="2073" y="54"/>
                  </a:cubicBezTo>
                  <a:cubicBezTo>
                    <a:pt x="2093" y="35"/>
                    <a:pt x="2073" y="1"/>
                    <a:pt x="20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5" name="Google Shape;71785;p44"/>
            <p:cNvSpPr/>
            <p:nvPr/>
          </p:nvSpPr>
          <p:spPr>
            <a:xfrm>
              <a:off x="5664801" y="2397748"/>
              <a:ext cx="51711" cy="56095"/>
            </a:xfrm>
            <a:custGeom>
              <a:avLst/>
              <a:gdLst/>
              <a:ahLst/>
              <a:cxnLst/>
              <a:rect l="l" t="t" r="r" b="b"/>
              <a:pathLst>
                <a:path w="1498" h="1625" extrusionOk="0">
                  <a:moveTo>
                    <a:pt x="1469" y="0"/>
                  </a:moveTo>
                  <a:cubicBezTo>
                    <a:pt x="1465" y="0"/>
                    <a:pt x="1462" y="1"/>
                    <a:pt x="1459" y="3"/>
                  </a:cubicBezTo>
                  <a:cubicBezTo>
                    <a:pt x="866" y="396"/>
                    <a:pt x="353" y="850"/>
                    <a:pt x="29" y="1499"/>
                  </a:cubicBezTo>
                  <a:cubicBezTo>
                    <a:pt x="1" y="1557"/>
                    <a:pt x="44" y="1625"/>
                    <a:pt x="102" y="1625"/>
                  </a:cubicBezTo>
                  <a:cubicBezTo>
                    <a:pt x="116" y="1625"/>
                    <a:pt x="130" y="1621"/>
                    <a:pt x="144" y="1613"/>
                  </a:cubicBezTo>
                  <a:cubicBezTo>
                    <a:pt x="449" y="1435"/>
                    <a:pt x="621" y="1098"/>
                    <a:pt x="837" y="831"/>
                  </a:cubicBezTo>
                  <a:cubicBezTo>
                    <a:pt x="1059" y="561"/>
                    <a:pt x="1295" y="326"/>
                    <a:pt x="1487" y="31"/>
                  </a:cubicBezTo>
                  <a:cubicBezTo>
                    <a:pt x="1498" y="17"/>
                    <a:pt x="1484" y="0"/>
                    <a:pt x="14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6" name="Google Shape;71786;p44"/>
            <p:cNvSpPr/>
            <p:nvPr/>
          </p:nvSpPr>
          <p:spPr>
            <a:xfrm>
              <a:off x="5641017" y="2414801"/>
              <a:ext cx="51815" cy="28030"/>
            </a:xfrm>
            <a:custGeom>
              <a:avLst/>
              <a:gdLst/>
              <a:ahLst/>
              <a:cxnLst/>
              <a:rect l="l" t="t" r="r" b="b"/>
              <a:pathLst>
                <a:path w="1501" h="812" extrusionOk="0">
                  <a:moveTo>
                    <a:pt x="1430" y="0"/>
                  </a:moveTo>
                  <a:cubicBezTo>
                    <a:pt x="1428" y="0"/>
                    <a:pt x="1426" y="0"/>
                    <a:pt x="1425" y="0"/>
                  </a:cubicBezTo>
                  <a:cubicBezTo>
                    <a:pt x="1186" y="17"/>
                    <a:pt x="966" y="236"/>
                    <a:pt x="750" y="334"/>
                  </a:cubicBezTo>
                  <a:cubicBezTo>
                    <a:pt x="498" y="447"/>
                    <a:pt x="254" y="537"/>
                    <a:pt x="33" y="701"/>
                  </a:cubicBezTo>
                  <a:cubicBezTo>
                    <a:pt x="14" y="715"/>
                    <a:pt x="1" y="736"/>
                    <a:pt x="8" y="763"/>
                  </a:cubicBezTo>
                  <a:cubicBezTo>
                    <a:pt x="11" y="769"/>
                    <a:pt x="12" y="776"/>
                    <a:pt x="14" y="780"/>
                  </a:cubicBezTo>
                  <a:cubicBezTo>
                    <a:pt x="19" y="802"/>
                    <a:pt x="36" y="812"/>
                    <a:pt x="54" y="812"/>
                  </a:cubicBezTo>
                  <a:cubicBezTo>
                    <a:pt x="69" y="812"/>
                    <a:pt x="86" y="805"/>
                    <a:pt x="97" y="791"/>
                  </a:cubicBezTo>
                  <a:lnTo>
                    <a:pt x="97" y="791"/>
                  </a:lnTo>
                  <a:cubicBezTo>
                    <a:pt x="96" y="792"/>
                    <a:pt x="97" y="793"/>
                    <a:pt x="99" y="793"/>
                  </a:cubicBezTo>
                  <a:cubicBezTo>
                    <a:pt x="117" y="793"/>
                    <a:pt x="255" y="750"/>
                    <a:pt x="286" y="741"/>
                  </a:cubicBezTo>
                  <a:cubicBezTo>
                    <a:pt x="416" y="698"/>
                    <a:pt x="545" y="646"/>
                    <a:pt x="675" y="587"/>
                  </a:cubicBezTo>
                  <a:cubicBezTo>
                    <a:pt x="799" y="530"/>
                    <a:pt x="933" y="481"/>
                    <a:pt x="1052" y="416"/>
                  </a:cubicBezTo>
                  <a:cubicBezTo>
                    <a:pt x="1166" y="354"/>
                    <a:pt x="1313" y="152"/>
                    <a:pt x="1442" y="115"/>
                  </a:cubicBezTo>
                  <a:cubicBezTo>
                    <a:pt x="1501" y="100"/>
                    <a:pt x="1494" y="0"/>
                    <a:pt x="14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7" name="Google Shape;71787;p44"/>
            <p:cNvSpPr/>
            <p:nvPr/>
          </p:nvSpPr>
          <p:spPr>
            <a:xfrm>
              <a:off x="5614229" y="2366611"/>
              <a:ext cx="18675" cy="13118"/>
            </a:xfrm>
            <a:custGeom>
              <a:avLst/>
              <a:gdLst/>
              <a:ahLst/>
              <a:cxnLst/>
              <a:rect l="l" t="t" r="r" b="b"/>
              <a:pathLst>
                <a:path w="541" h="380" extrusionOk="0">
                  <a:moveTo>
                    <a:pt x="430" y="1"/>
                  </a:moveTo>
                  <a:cubicBezTo>
                    <a:pt x="421" y="1"/>
                    <a:pt x="410" y="3"/>
                    <a:pt x="400" y="8"/>
                  </a:cubicBezTo>
                  <a:cubicBezTo>
                    <a:pt x="259" y="70"/>
                    <a:pt x="0" y="135"/>
                    <a:pt x="18" y="331"/>
                  </a:cubicBezTo>
                  <a:cubicBezTo>
                    <a:pt x="20" y="359"/>
                    <a:pt x="46" y="380"/>
                    <a:pt x="71" y="380"/>
                  </a:cubicBezTo>
                  <a:cubicBezTo>
                    <a:pt x="86" y="380"/>
                    <a:pt x="100" y="373"/>
                    <a:pt x="109" y="355"/>
                  </a:cubicBezTo>
                  <a:cubicBezTo>
                    <a:pt x="165" y="241"/>
                    <a:pt x="363" y="182"/>
                    <a:pt x="470" y="128"/>
                  </a:cubicBezTo>
                  <a:cubicBezTo>
                    <a:pt x="540" y="94"/>
                    <a:pt x="495" y="1"/>
                    <a:pt x="4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8" name="Google Shape;71788;p44"/>
            <p:cNvSpPr/>
            <p:nvPr/>
          </p:nvSpPr>
          <p:spPr>
            <a:xfrm>
              <a:off x="8155039" y="2469032"/>
              <a:ext cx="55750" cy="138667"/>
            </a:xfrm>
            <a:custGeom>
              <a:avLst/>
              <a:gdLst/>
              <a:ahLst/>
              <a:cxnLst/>
              <a:rect l="l" t="t" r="r" b="b"/>
              <a:pathLst>
                <a:path w="1615" h="4017" extrusionOk="0">
                  <a:moveTo>
                    <a:pt x="28" y="0"/>
                  </a:moveTo>
                  <a:cubicBezTo>
                    <a:pt x="14" y="0"/>
                    <a:pt x="0" y="11"/>
                    <a:pt x="6" y="28"/>
                  </a:cubicBezTo>
                  <a:cubicBezTo>
                    <a:pt x="250" y="763"/>
                    <a:pt x="591" y="1455"/>
                    <a:pt x="855" y="2181"/>
                  </a:cubicBezTo>
                  <a:cubicBezTo>
                    <a:pt x="1062" y="2747"/>
                    <a:pt x="1204" y="3469"/>
                    <a:pt x="1490" y="3995"/>
                  </a:cubicBezTo>
                  <a:cubicBezTo>
                    <a:pt x="1500" y="4010"/>
                    <a:pt x="1514" y="4016"/>
                    <a:pt x="1528" y="4016"/>
                  </a:cubicBezTo>
                  <a:cubicBezTo>
                    <a:pt x="1551" y="4016"/>
                    <a:pt x="1574" y="3999"/>
                    <a:pt x="1575" y="3971"/>
                  </a:cubicBezTo>
                  <a:cubicBezTo>
                    <a:pt x="1615" y="2516"/>
                    <a:pt x="591" y="1318"/>
                    <a:pt x="54" y="16"/>
                  </a:cubicBezTo>
                  <a:cubicBezTo>
                    <a:pt x="49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9" name="Google Shape;71789;p44"/>
            <p:cNvSpPr/>
            <p:nvPr/>
          </p:nvSpPr>
          <p:spPr>
            <a:xfrm>
              <a:off x="8106194" y="2510905"/>
              <a:ext cx="62240" cy="125618"/>
            </a:xfrm>
            <a:custGeom>
              <a:avLst/>
              <a:gdLst/>
              <a:ahLst/>
              <a:cxnLst/>
              <a:rect l="l" t="t" r="r" b="b"/>
              <a:pathLst>
                <a:path w="1803" h="3639" extrusionOk="0">
                  <a:moveTo>
                    <a:pt x="21" y="0"/>
                  </a:moveTo>
                  <a:cubicBezTo>
                    <a:pt x="11" y="0"/>
                    <a:pt x="1" y="7"/>
                    <a:pt x="1" y="20"/>
                  </a:cubicBezTo>
                  <a:cubicBezTo>
                    <a:pt x="62" y="621"/>
                    <a:pt x="516" y="1245"/>
                    <a:pt x="782" y="1779"/>
                  </a:cubicBezTo>
                  <a:cubicBezTo>
                    <a:pt x="1079" y="2371"/>
                    <a:pt x="1312" y="3066"/>
                    <a:pt x="1674" y="3621"/>
                  </a:cubicBezTo>
                  <a:cubicBezTo>
                    <a:pt x="1682" y="3633"/>
                    <a:pt x="1694" y="3638"/>
                    <a:pt x="1705" y="3638"/>
                  </a:cubicBezTo>
                  <a:cubicBezTo>
                    <a:pt x="1724" y="3638"/>
                    <a:pt x="1742" y="3624"/>
                    <a:pt x="1744" y="3601"/>
                  </a:cubicBezTo>
                  <a:cubicBezTo>
                    <a:pt x="1802" y="3166"/>
                    <a:pt x="1379" y="2505"/>
                    <a:pt x="1186" y="2126"/>
                  </a:cubicBezTo>
                  <a:cubicBezTo>
                    <a:pt x="842" y="1450"/>
                    <a:pt x="256" y="736"/>
                    <a:pt x="41" y="16"/>
                  </a:cubicBezTo>
                  <a:cubicBezTo>
                    <a:pt x="39" y="5"/>
                    <a:pt x="30" y="0"/>
                    <a:pt x="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0" name="Google Shape;71790;p44"/>
            <p:cNvSpPr/>
            <p:nvPr/>
          </p:nvSpPr>
          <p:spPr>
            <a:xfrm>
              <a:off x="8037085" y="2528165"/>
              <a:ext cx="15776" cy="11323"/>
            </a:xfrm>
            <a:custGeom>
              <a:avLst/>
              <a:gdLst/>
              <a:ahLst/>
              <a:cxnLst/>
              <a:rect l="l" t="t" r="r" b="b"/>
              <a:pathLst>
                <a:path w="457" h="328" extrusionOk="0">
                  <a:moveTo>
                    <a:pt x="105" y="0"/>
                  </a:moveTo>
                  <a:cubicBezTo>
                    <a:pt x="46" y="0"/>
                    <a:pt x="0" y="85"/>
                    <a:pt x="67" y="136"/>
                  </a:cubicBezTo>
                  <a:cubicBezTo>
                    <a:pt x="159" y="207"/>
                    <a:pt x="265" y="275"/>
                    <a:pt x="371" y="324"/>
                  </a:cubicBezTo>
                  <a:cubicBezTo>
                    <a:pt x="376" y="326"/>
                    <a:pt x="383" y="328"/>
                    <a:pt x="389" y="328"/>
                  </a:cubicBezTo>
                  <a:cubicBezTo>
                    <a:pt x="422" y="328"/>
                    <a:pt x="456" y="296"/>
                    <a:pt x="433" y="262"/>
                  </a:cubicBezTo>
                  <a:cubicBezTo>
                    <a:pt x="359" y="159"/>
                    <a:pt x="246" y="106"/>
                    <a:pt x="154" y="22"/>
                  </a:cubicBezTo>
                  <a:cubicBezTo>
                    <a:pt x="138" y="6"/>
                    <a:pt x="121" y="0"/>
                    <a:pt x="105" y="0"/>
                  </a:cubicBezTo>
                  <a:close/>
                </a:path>
              </a:pathLst>
            </a:custGeom>
            <a:solidFill>
              <a:srgbClr val="8E28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1" name="Google Shape;71791;p44"/>
            <p:cNvSpPr/>
            <p:nvPr/>
          </p:nvSpPr>
          <p:spPr>
            <a:xfrm>
              <a:off x="8099117" y="2475280"/>
              <a:ext cx="13014" cy="12289"/>
            </a:xfrm>
            <a:custGeom>
              <a:avLst/>
              <a:gdLst/>
              <a:ahLst/>
              <a:cxnLst/>
              <a:rect l="l" t="t" r="r" b="b"/>
              <a:pathLst>
                <a:path w="377" h="356" extrusionOk="0">
                  <a:moveTo>
                    <a:pt x="71" y="1"/>
                  </a:moveTo>
                  <a:cubicBezTo>
                    <a:pt x="26" y="1"/>
                    <a:pt x="0" y="73"/>
                    <a:pt x="45" y="93"/>
                  </a:cubicBezTo>
                  <a:cubicBezTo>
                    <a:pt x="129" y="133"/>
                    <a:pt x="260" y="243"/>
                    <a:pt x="298" y="335"/>
                  </a:cubicBezTo>
                  <a:cubicBezTo>
                    <a:pt x="304" y="350"/>
                    <a:pt x="317" y="356"/>
                    <a:pt x="330" y="356"/>
                  </a:cubicBezTo>
                  <a:cubicBezTo>
                    <a:pt x="352" y="356"/>
                    <a:pt x="377" y="338"/>
                    <a:pt x="376" y="314"/>
                  </a:cubicBezTo>
                  <a:cubicBezTo>
                    <a:pt x="367" y="164"/>
                    <a:pt x="212" y="52"/>
                    <a:pt x="85" y="3"/>
                  </a:cubicBezTo>
                  <a:cubicBezTo>
                    <a:pt x="80" y="1"/>
                    <a:pt x="75" y="1"/>
                    <a:pt x="71" y="1"/>
                  </a:cubicBezTo>
                  <a:close/>
                </a:path>
              </a:pathLst>
            </a:custGeom>
            <a:solidFill>
              <a:srgbClr val="8E28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2" name="Google Shape;71792;p44"/>
            <p:cNvSpPr/>
            <p:nvPr/>
          </p:nvSpPr>
          <p:spPr>
            <a:xfrm>
              <a:off x="8155419" y="2433925"/>
              <a:ext cx="11875" cy="9458"/>
            </a:xfrm>
            <a:custGeom>
              <a:avLst/>
              <a:gdLst/>
              <a:ahLst/>
              <a:cxnLst/>
              <a:rect l="l" t="t" r="r" b="b"/>
              <a:pathLst>
                <a:path w="344" h="274" extrusionOk="0">
                  <a:moveTo>
                    <a:pt x="101" y="0"/>
                  </a:moveTo>
                  <a:cubicBezTo>
                    <a:pt x="48" y="0"/>
                    <a:pt x="1" y="71"/>
                    <a:pt x="51" y="112"/>
                  </a:cubicBezTo>
                  <a:cubicBezTo>
                    <a:pt x="116" y="167"/>
                    <a:pt x="187" y="218"/>
                    <a:pt x="258" y="266"/>
                  </a:cubicBezTo>
                  <a:cubicBezTo>
                    <a:pt x="266" y="271"/>
                    <a:pt x="274" y="273"/>
                    <a:pt x="282" y="273"/>
                  </a:cubicBezTo>
                  <a:cubicBezTo>
                    <a:pt x="316" y="273"/>
                    <a:pt x="344" y="231"/>
                    <a:pt x="325" y="198"/>
                  </a:cubicBezTo>
                  <a:cubicBezTo>
                    <a:pt x="282" y="122"/>
                    <a:pt x="208" y="81"/>
                    <a:pt x="145" y="19"/>
                  </a:cubicBezTo>
                  <a:cubicBezTo>
                    <a:pt x="131" y="6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8E28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3" name="Google Shape;71793;p44"/>
            <p:cNvSpPr/>
            <p:nvPr/>
          </p:nvSpPr>
          <p:spPr>
            <a:xfrm>
              <a:off x="6687284" y="2395849"/>
              <a:ext cx="472959" cy="189066"/>
            </a:xfrm>
            <a:custGeom>
              <a:avLst/>
              <a:gdLst/>
              <a:ahLst/>
              <a:cxnLst/>
              <a:rect l="l" t="t" r="r" b="b"/>
              <a:pathLst>
                <a:path w="13701" h="5477" extrusionOk="0">
                  <a:moveTo>
                    <a:pt x="1" y="0"/>
                  </a:moveTo>
                  <a:cubicBezTo>
                    <a:pt x="618" y="103"/>
                    <a:pt x="1233" y="206"/>
                    <a:pt x="1840" y="345"/>
                  </a:cubicBezTo>
                  <a:cubicBezTo>
                    <a:pt x="2452" y="468"/>
                    <a:pt x="3059" y="607"/>
                    <a:pt x="3661" y="764"/>
                  </a:cubicBezTo>
                  <a:cubicBezTo>
                    <a:pt x="4865" y="1079"/>
                    <a:pt x="6055" y="1437"/>
                    <a:pt x="7220" y="1866"/>
                  </a:cubicBezTo>
                  <a:cubicBezTo>
                    <a:pt x="8387" y="2288"/>
                    <a:pt x="9514" y="2812"/>
                    <a:pt x="10611" y="3389"/>
                  </a:cubicBezTo>
                  <a:cubicBezTo>
                    <a:pt x="11151" y="3695"/>
                    <a:pt x="11695" y="3997"/>
                    <a:pt x="12198" y="4363"/>
                  </a:cubicBezTo>
                  <a:cubicBezTo>
                    <a:pt x="12736" y="4682"/>
                    <a:pt x="13193" y="5106"/>
                    <a:pt x="13700" y="5476"/>
                  </a:cubicBezTo>
                  <a:cubicBezTo>
                    <a:pt x="12828" y="4579"/>
                    <a:pt x="11833" y="3794"/>
                    <a:pt x="10755" y="3141"/>
                  </a:cubicBezTo>
                  <a:cubicBezTo>
                    <a:pt x="9672" y="2499"/>
                    <a:pt x="8531" y="1955"/>
                    <a:pt x="7349" y="1518"/>
                  </a:cubicBezTo>
                  <a:cubicBezTo>
                    <a:pt x="6166" y="1093"/>
                    <a:pt x="4957" y="739"/>
                    <a:pt x="3726" y="487"/>
                  </a:cubicBezTo>
                  <a:cubicBezTo>
                    <a:pt x="2497" y="235"/>
                    <a:pt x="1252" y="48"/>
                    <a:pt x="1" y="0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4" name="Google Shape;71794;p44"/>
            <p:cNvSpPr/>
            <p:nvPr/>
          </p:nvSpPr>
          <p:spPr>
            <a:xfrm>
              <a:off x="6806792" y="2440829"/>
              <a:ext cx="395910" cy="283962"/>
            </a:xfrm>
            <a:custGeom>
              <a:avLst/>
              <a:gdLst/>
              <a:ahLst/>
              <a:cxnLst/>
              <a:rect l="l" t="t" r="r" b="b"/>
              <a:pathLst>
                <a:path w="11469" h="8226" extrusionOk="0">
                  <a:moveTo>
                    <a:pt x="1" y="1"/>
                  </a:moveTo>
                  <a:cubicBezTo>
                    <a:pt x="1153" y="348"/>
                    <a:pt x="2261" y="813"/>
                    <a:pt x="3327" y="1348"/>
                  </a:cubicBezTo>
                  <a:cubicBezTo>
                    <a:pt x="4388" y="1895"/>
                    <a:pt x="5419" y="2499"/>
                    <a:pt x="6380" y="3208"/>
                  </a:cubicBezTo>
                  <a:cubicBezTo>
                    <a:pt x="7346" y="3906"/>
                    <a:pt x="8265" y="4670"/>
                    <a:pt x="9106" y="5518"/>
                  </a:cubicBezTo>
                  <a:cubicBezTo>
                    <a:pt x="9972" y="6344"/>
                    <a:pt x="10716" y="7283"/>
                    <a:pt x="11469" y="8226"/>
                  </a:cubicBezTo>
                  <a:cubicBezTo>
                    <a:pt x="11309" y="7970"/>
                    <a:pt x="11150" y="7716"/>
                    <a:pt x="10983" y="7463"/>
                  </a:cubicBezTo>
                  <a:cubicBezTo>
                    <a:pt x="10818" y="7213"/>
                    <a:pt x="10662" y="6952"/>
                    <a:pt x="10472" y="6716"/>
                  </a:cubicBezTo>
                  <a:cubicBezTo>
                    <a:pt x="10099" y="6241"/>
                    <a:pt x="9731" y="5758"/>
                    <a:pt x="9310" y="5322"/>
                  </a:cubicBezTo>
                  <a:cubicBezTo>
                    <a:pt x="8508" y="4413"/>
                    <a:pt x="7573" y="3625"/>
                    <a:pt x="6596" y="2909"/>
                  </a:cubicBezTo>
                  <a:cubicBezTo>
                    <a:pt x="5614" y="2199"/>
                    <a:pt x="4556" y="1587"/>
                    <a:pt x="3449" y="1097"/>
                  </a:cubicBezTo>
                  <a:cubicBezTo>
                    <a:pt x="2895" y="850"/>
                    <a:pt x="2330" y="632"/>
                    <a:pt x="1758" y="436"/>
                  </a:cubicBezTo>
                  <a:cubicBezTo>
                    <a:pt x="1179" y="262"/>
                    <a:pt x="598" y="93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2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5" name="Google Shape;71795;p44"/>
            <p:cNvSpPr/>
            <p:nvPr/>
          </p:nvSpPr>
          <p:spPr>
            <a:xfrm>
              <a:off x="7097071" y="2103707"/>
              <a:ext cx="63275" cy="108531"/>
            </a:xfrm>
            <a:custGeom>
              <a:avLst/>
              <a:gdLst/>
              <a:ahLst/>
              <a:cxnLst/>
              <a:rect l="l" t="t" r="r" b="b"/>
              <a:pathLst>
                <a:path w="1833" h="3144" extrusionOk="0">
                  <a:moveTo>
                    <a:pt x="914" y="1"/>
                  </a:moveTo>
                  <a:cubicBezTo>
                    <a:pt x="409" y="1"/>
                    <a:pt x="0" y="704"/>
                    <a:pt x="0" y="1572"/>
                  </a:cubicBezTo>
                  <a:cubicBezTo>
                    <a:pt x="0" y="2440"/>
                    <a:pt x="410" y="3144"/>
                    <a:pt x="916" y="3144"/>
                  </a:cubicBezTo>
                  <a:cubicBezTo>
                    <a:pt x="1421" y="3144"/>
                    <a:pt x="1832" y="2439"/>
                    <a:pt x="1832" y="1572"/>
                  </a:cubicBezTo>
                  <a:cubicBezTo>
                    <a:pt x="1832" y="703"/>
                    <a:pt x="1423" y="1"/>
                    <a:pt x="916" y="1"/>
                  </a:cubicBezTo>
                  <a:cubicBezTo>
                    <a:pt x="915" y="1"/>
                    <a:pt x="915" y="1"/>
                    <a:pt x="9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6" name="Google Shape;71796;p44"/>
            <p:cNvSpPr/>
            <p:nvPr/>
          </p:nvSpPr>
          <p:spPr>
            <a:xfrm>
              <a:off x="6736889" y="2017994"/>
              <a:ext cx="63310" cy="108531"/>
            </a:xfrm>
            <a:custGeom>
              <a:avLst/>
              <a:gdLst/>
              <a:ahLst/>
              <a:cxnLst/>
              <a:rect l="l" t="t" r="r" b="b"/>
              <a:pathLst>
                <a:path w="1834" h="3144" extrusionOk="0">
                  <a:moveTo>
                    <a:pt x="917" y="1"/>
                  </a:moveTo>
                  <a:cubicBezTo>
                    <a:pt x="410" y="1"/>
                    <a:pt x="0" y="704"/>
                    <a:pt x="0" y="1573"/>
                  </a:cubicBezTo>
                  <a:cubicBezTo>
                    <a:pt x="0" y="2442"/>
                    <a:pt x="410" y="3144"/>
                    <a:pt x="917" y="3144"/>
                  </a:cubicBezTo>
                  <a:cubicBezTo>
                    <a:pt x="1424" y="3144"/>
                    <a:pt x="1834" y="2440"/>
                    <a:pt x="1834" y="1573"/>
                  </a:cubicBezTo>
                  <a:cubicBezTo>
                    <a:pt x="1834" y="704"/>
                    <a:pt x="1424" y="1"/>
                    <a:pt x="9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7" name="Google Shape;71797;p44"/>
            <p:cNvSpPr/>
            <p:nvPr/>
          </p:nvSpPr>
          <p:spPr>
            <a:xfrm>
              <a:off x="5995986" y="3102060"/>
              <a:ext cx="289830" cy="153096"/>
            </a:xfrm>
            <a:custGeom>
              <a:avLst/>
              <a:gdLst/>
              <a:ahLst/>
              <a:cxnLst/>
              <a:rect l="l" t="t" r="r" b="b"/>
              <a:pathLst>
                <a:path w="8396" h="4435" extrusionOk="0">
                  <a:moveTo>
                    <a:pt x="692" y="188"/>
                  </a:moveTo>
                  <a:cubicBezTo>
                    <a:pt x="917" y="188"/>
                    <a:pt x="1333" y="372"/>
                    <a:pt x="1471" y="420"/>
                  </a:cubicBezTo>
                  <a:cubicBezTo>
                    <a:pt x="2121" y="637"/>
                    <a:pt x="2330" y="1085"/>
                    <a:pt x="2640" y="1478"/>
                  </a:cubicBezTo>
                  <a:lnTo>
                    <a:pt x="2640" y="1478"/>
                  </a:lnTo>
                  <a:cubicBezTo>
                    <a:pt x="2275" y="1404"/>
                    <a:pt x="1906" y="1336"/>
                    <a:pt x="1576" y="1197"/>
                  </a:cubicBezTo>
                  <a:cubicBezTo>
                    <a:pt x="1566" y="1192"/>
                    <a:pt x="1" y="702"/>
                    <a:pt x="574" y="219"/>
                  </a:cubicBezTo>
                  <a:cubicBezTo>
                    <a:pt x="600" y="197"/>
                    <a:pt x="641" y="188"/>
                    <a:pt x="692" y="188"/>
                  </a:cubicBezTo>
                  <a:close/>
                  <a:moveTo>
                    <a:pt x="6276" y="209"/>
                  </a:moveTo>
                  <a:cubicBezTo>
                    <a:pt x="6466" y="209"/>
                    <a:pt x="6575" y="340"/>
                    <a:pt x="6605" y="601"/>
                  </a:cubicBezTo>
                  <a:cubicBezTo>
                    <a:pt x="6853" y="863"/>
                    <a:pt x="6828" y="998"/>
                    <a:pt x="6531" y="998"/>
                  </a:cubicBezTo>
                  <a:cubicBezTo>
                    <a:pt x="6526" y="998"/>
                    <a:pt x="6521" y="998"/>
                    <a:pt x="6516" y="998"/>
                  </a:cubicBezTo>
                  <a:cubicBezTo>
                    <a:pt x="6334" y="1146"/>
                    <a:pt x="5935" y="1150"/>
                    <a:pt x="5706" y="1197"/>
                  </a:cubicBezTo>
                  <a:cubicBezTo>
                    <a:pt x="5207" y="1302"/>
                    <a:pt x="4297" y="1762"/>
                    <a:pt x="3783" y="1762"/>
                  </a:cubicBezTo>
                  <a:cubicBezTo>
                    <a:pt x="3760" y="1762"/>
                    <a:pt x="3737" y="1761"/>
                    <a:pt x="3716" y="1759"/>
                  </a:cubicBezTo>
                  <a:cubicBezTo>
                    <a:pt x="3611" y="1749"/>
                    <a:pt x="3517" y="1710"/>
                    <a:pt x="3429" y="1652"/>
                  </a:cubicBezTo>
                  <a:lnTo>
                    <a:pt x="3429" y="1652"/>
                  </a:lnTo>
                  <a:cubicBezTo>
                    <a:pt x="3482" y="1623"/>
                    <a:pt x="3488" y="1530"/>
                    <a:pt x="3418" y="1514"/>
                  </a:cubicBezTo>
                  <a:cubicBezTo>
                    <a:pt x="2887" y="1404"/>
                    <a:pt x="4752" y="529"/>
                    <a:pt x="4736" y="529"/>
                  </a:cubicBezTo>
                  <a:lnTo>
                    <a:pt x="4736" y="529"/>
                  </a:lnTo>
                  <a:cubicBezTo>
                    <a:pt x="4735" y="529"/>
                    <a:pt x="4734" y="529"/>
                    <a:pt x="4733" y="530"/>
                  </a:cubicBezTo>
                  <a:lnTo>
                    <a:pt x="4733" y="530"/>
                  </a:lnTo>
                  <a:cubicBezTo>
                    <a:pt x="5056" y="408"/>
                    <a:pt x="5436" y="281"/>
                    <a:pt x="5794" y="281"/>
                  </a:cubicBezTo>
                  <a:cubicBezTo>
                    <a:pt x="5852" y="281"/>
                    <a:pt x="5909" y="284"/>
                    <a:pt x="5966" y="291"/>
                  </a:cubicBezTo>
                  <a:cubicBezTo>
                    <a:pt x="6086" y="236"/>
                    <a:pt x="6189" y="209"/>
                    <a:pt x="6276" y="209"/>
                  </a:cubicBezTo>
                  <a:close/>
                  <a:moveTo>
                    <a:pt x="4846" y="3717"/>
                  </a:moveTo>
                  <a:lnTo>
                    <a:pt x="4846" y="3717"/>
                  </a:lnTo>
                  <a:cubicBezTo>
                    <a:pt x="4847" y="3717"/>
                    <a:pt x="4847" y="3718"/>
                    <a:pt x="4847" y="3718"/>
                  </a:cubicBezTo>
                  <a:cubicBezTo>
                    <a:pt x="4847" y="3718"/>
                    <a:pt x="4847" y="3717"/>
                    <a:pt x="4846" y="3717"/>
                  </a:cubicBezTo>
                  <a:close/>
                  <a:moveTo>
                    <a:pt x="572" y="0"/>
                  </a:moveTo>
                  <a:cubicBezTo>
                    <a:pt x="219" y="0"/>
                    <a:pt x="19" y="155"/>
                    <a:pt x="213" y="603"/>
                  </a:cubicBezTo>
                  <a:cubicBezTo>
                    <a:pt x="513" y="1300"/>
                    <a:pt x="1823" y="1581"/>
                    <a:pt x="2453" y="1752"/>
                  </a:cubicBezTo>
                  <a:cubicBezTo>
                    <a:pt x="2688" y="1816"/>
                    <a:pt x="2912" y="1859"/>
                    <a:pt x="3123" y="1919"/>
                  </a:cubicBezTo>
                  <a:lnTo>
                    <a:pt x="3123" y="1919"/>
                  </a:lnTo>
                  <a:cubicBezTo>
                    <a:pt x="3136" y="1926"/>
                    <a:pt x="3149" y="1933"/>
                    <a:pt x="3163" y="1939"/>
                  </a:cubicBezTo>
                  <a:lnTo>
                    <a:pt x="3163" y="1939"/>
                  </a:lnTo>
                  <a:cubicBezTo>
                    <a:pt x="2905" y="2055"/>
                    <a:pt x="2646" y="2256"/>
                    <a:pt x="2453" y="2362"/>
                  </a:cubicBezTo>
                  <a:cubicBezTo>
                    <a:pt x="1747" y="2753"/>
                    <a:pt x="998" y="3054"/>
                    <a:pt x="319" y="3488"/>
                  </a:cubicBezTo>
                  <a:cubicBezTo>
                    <a:pt x="198" y="3563"/>
                    <a:pt x="267" y="3724"/>
                    <a:pt x="393" y="3724"/>
                  </a:cubicBezTo>
                  <a:cubicBezTo>
                    <a:pt x="401" y="3724"/>
                    <a:pt x="409" y="3724"/>
                    <a:pt x="417" y="3722"/>
                  </a:cubicBezTo>
                  <a:cubicBezTo>
                    <a:pt x="1200" y="3592"/>
                    <a:pt x="2501" y="2344"/>
                    <a:pt x="3408" y="2344"/>
                  </a:cubicBezTo>
                  <a:cubicBezTo>
                    <a:pt x="3567" y="2344"/>
                    <a:pt x="3714" y="2383"/>
                    <a:pt x="3844" y="2472"/>
                  </a:cubicBezTo>
                  <a:cubicBezTo>
                    <a:pt x="4483" y="2910"/>
                    <a:pt x="4443" y="4036"/>
                    <a:pt x="5221" y="4421"/>
                  </a:cubicBezTo>
                  <a:cubicBezTo>
                    <a:pt x="5240" y="4430"/>
                    <a:pt x="5261" y="4434"/>
                    <a:pt x="5281" y="4434"/>
                  </a:cubicBezTo>
                  <a:cubicBezTo>
                    <a:pt x="5366" y="4434"/>
                    <a:pt x="5453" y="4366"/>
                    <a:pt x="5418" y="4272"/>
                  </a:cubicBezTo>
                  <a:cubicBezTo>
                    <a:pt x="5149" y="3556"/>
                    <a:pt x="4574" y="2454"/>
                    <a:pt x="3954" y="1969"/>
                  </a:cubicBezTo>
                  <a:cubicBezTo>
                    <a:pt x="3947" y="1964"/>
                    <a:pt x="3940" y="1959"/>
                    <a:pt x="3934" y="1953"/>
                  </a:cubicBezTo>
                  <a:lnTo>
                    <a:pt x="3934" y="1953"/>
                  </a:lnTo>
                  <a:cubicBezTo>
                    <a:pt x="4258" y="1852"/>
                    <a:pt x="4595" y="1667"/>
                    <a:pt x="4950" y="1571"/>
                  </a:cubicBezTo>
                  <a:cubicBezTo>
                    <a:pt x="5368" y="1458"/>
                    <a:pt x="8395" y="1105"/>
                    <a:pt x="6829" y="201"/>
                  </a:cubicBezTo>
                  <a:cubicBezTo>
                    <a:pt x="6629" y="86"/>
                    <a:pt x="6336" y="32"/>
                    <a:pt x="6002" y="32"/>
                  </a:cubicBezTo>
                  <a:cubicBezTo>
                    <a:pt x="4909" y="32"/>
                    <a:pt x="3378" y="607"/>
                    <a:pt x="3239" y="1489"/>
                  </a:cubicBezTo>
                  <a:lnTo>
                    <a:pt x="3239" y="1489"/>
                  </a:lnTo>
                  <a:cubicBezTo>
                    <a:pt x="3000" y="1241"/>
                    <a:pt x="2808" y="884"/>
                    <a:pt x="2587" y="701"/>
                  </a:cubicBezTo>
                  <a:cubicBezTo>
                    <a:pt x="2358" y="509"/>
                    <a:pt x="1212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8" name="Google Shape;71798;p44"/>
            <p:cNvSpPr/>
            <p:nvPr/>
          </p:nvSpPr>
          <p:spPr>
            <a:xfrm>
              <a:off x="6302869" y="3457236"/>
              <a:ext cx="207224" cy="252824"/>
            </a:xfrm>
            <a:custGeom>
              <a:avLst/>
              <a:gdLst/>
              <a:ahLst/>
              <a:cxnLst/>
              <a:rect l="l" t="t" r="r" b="b"/>
              <a:pathLst>
                <a:path w="6003" h="7324" extrusionOk="0">
                  <a:moveTo>
                    <a:pt x="1343" y="2712"/>
                  </a:moveTo>
                  <a:lnTo>
                    <a:pt x="1343" y="2712"/>
                  </a:lnTo>
                  <a:cubicBezTo>
                    <a:pt x="1719" y="2980"/>
                    <a:pt x="2090" y="3256"/>
                    <a:pt x="2408" y="3588"/>
                  </a:cubicBezTo>
                  <a:lnTo>
                    <a:pt x="2408" y="3588"/>
                  </a:lnTo>
                  <a:cubicBezTo>
                    <a:pt x="2308" y="3547"/>
                    <a:pt x="2209" y="3501"/>
                    <a:pt x="2111" y="3443"/>
                  </a:cubicBezTo>
                  <a:cubicBezTo>
                    <a:pt x="1784" y="3250"/>
                    <a:pt x="1563" y="2982"/>
                    <a:pt x="1343" y="2712"/>
                  </a:cubicBezTo>
                  <a:close/>
                  <a:moveTo>
                    <a:pt x="2223" y="732"/>
                  </a:moveTo>
                  <a:cubicBezTo>
                    <a:pt x="2241" y="732"/>
                    <a:pt x="2263" y="739"/>
                    <a:pt x="2288" y="754"/>
                  </a:cubicBezTo>
                  <a:cubicBezTo>
                    <a:pt x="2751" y="1027"/>
                    <a:pt x="3012" y="2481"/>
                    <a:pt x="3103" y="3070"/>
                  </a:cubicBezTo>
                  <a:cubicBezTo>
                    <a:pt x="3116" y="3155"/>
                    <a:pt x="3111" y="3306"/>
                    <a:pt x="3115" y="3471"/>
                  </a:cubicBezTo>
                  <a:lnTo>
                    <a:pt x="3115" y="3471"/>
                  </a:lnTo>
                  <a:cubicBezTo>
                    <a:pt x="3101" y="3471"/>
                    <a:pt x="3088" y="3471"/>
                    <a:pt x="3076" y="3471"/>
                  </a:cubicBezTo>
                  <a:cubicBezTo>
                    <a:pt x="3051" y="3471"/>
                    <a:pt x="3028" y="3471"/>
                    <a:pt x="3007" y="3472"/>
                  </a:cubicBezTo>
                  <a:cubicBezTo>
                    <a:pt x="2923" y="3476"/>
                    <a:pt x="2923" y="3596"/>
                    <a:pt x="3002" y="3597"/>
                  </a:cubicBezTo>
                  <a:cubicBezTo>
                    <a:pt x="3006" y="3597"/>
                    <a:pt x="3049" y="3599"/>
                    <a:pt x="3119" y="3604"/>
                  </a:cubicBezTo>
                  <a:lnTo>
                    <a:pt x="3119" y="3604"/>
                  </a:lnTo>
                  <a:cubicBezTo>
                    <a:pt x="3126" y="3732"/>
                    <a:pt x="3142" y="3860"/>
                    <a:pt x="3177" y="3966"/>
                  </a:cubicBezTo>
                  <a:lnTo>
                    <a:pt x="3177" y="3966"/>
                  </a:lnTo>
                  <a:cubicBezTo>
                    <a:pt x="3167" y="3954"/>
                    <a:pt x="3156" y="3944"/>
                    <a:pt x="3144" y="3935"/>
                  </a:cubicBezTo>
                  <a:cubicBezTo>
                    <a:pt x="3079" y="3889"/>
                    <a:pt x="3014" y="3850"/>
                    <a:pt x="2947" y="3815"/>
                  </a:cubicBezTo>
                  <a:lnTo>
                    <a:pt x="2947" y="3815"/>
                  </a:lnTo>
                  <a:cubicBezTo>
                    <a:pt x="2752" y="3280"/>
                    <a:pt x="1877" y="732"/>
                    <a:pt x="2223" y="732"/>
                  </a:cubicBezTo>
                  <a:close/>
                  <a:moveTo>
                    <a:pt x="3440" y="3628"/>
                  </a:moveTo>
                  <a:cubicBezTo>
                    <a:pt x="3906" y="3668"/>
                    <a:pt x="4587" y="3751"/>
                    <a:pt x="4671" y="3893"/>
                  </a:cubicBezTo>
                  <a:cubicBezTo>
                    <a:pt x="4600" y="4121"/>
                    <a:pt x="4529" y="4349"/>
                    <a:pt x="4457" y="4579"/>
                  </a:cubicBezTo>
                  <a:cubicBezTo>
                    <a:pt x="4323" y="4504"/>
                    <a:pt x="4190" y="4429"/>
                    <a:pt x="4056" y="4354"/>
                  </a:cubicBezTo>
                  <a:cubicBezTo>
                    <a:pt x="3698" y="4230"/>
                    <a:pt x="3538" y="3950"/>
                    <a:pt x="3440" y="3628"/>
                  </a:cubicBezTo>
                  <a:close/>
                  <a:moveTo>
                    <a:pt x="2173" y="0"/>
                  </a:moveTo>
                  <a:cubicBezTo>
                    <a:pt x="2140" y="0"/>
                    <a:pt x="2108" y="16"/>
                    <a:pt x="2086" y="51"/>
                  </a:cubicBezTo>
                  <a:cubicBezTo>
                    <a:pt x="1624" y="805"/>
                    <a:pt x="1950" y="2361"/>
                    <a:pt x="2356" y="3165"/>
                  </a:cubicBezTo>
                  <a:lnTo>
                    <a:pt x="2356" y="3165"/>
                  </a:lnTo>
                  <a:cubicBezTo>
                    <a:pt x="2303" y="3122"/>
                    <a:pt x="2248" y="3077"/>
                    <a:pt x="2190" y="3028"/>
                  </a:cubicBezTo>
                  <a:cubicBezTo>
                    <a:pt x="1604" y="2530"/>
                    <a:pt x="954" y="2052"/>
                    <a:pt x="282" y="1682"/>
                  </a:cubicBezTo>
                  <a:cubicBezTo>
                    <a:pt x="261" y="1670"/>
                    <a:pt x="239" y="1665"/>
                    <a:pt x="218" y="1665"/>
                  </a:cubicBezTo>
                  <a:cubicBezTo>
                    <a:pt x="102" y="1665"/>
                    <a:pt x="0" y="1816"/>
                    <a:pt x="110" y="1904"/>
                  </a:cubicBezTo>
                  <a:cubicBezTo>
                    <a:pt x="665" y="2350"/>
                    <a:pt x="1038" y="2966"/>
                    <a:pt x="1581" y="3414"/>
                  </a:cubicBezTo>
                  <a:cubicBezTo>
                    <a:pt x="1782" y="3579"/>
                    <a:pt x="2586" y="3874"/>
                    <a:pt x="2700" y="4175"/>
                  </a:cubicBezTo>
                  <a:cubicBezTo>
                    <a:pt x="2775" y="4371"/>
                    <a:pt x="2176" y="5343"/>
                    <a:pt x="2042" y="5660"/>
                  </a:cubicBezTo>
                  <a:cubicBezTo>
                    <a:pt x="1836" y="6144"/>
                    <a:pt x="1632" y="6568"/>
                    <a:pt x="1676" y="7099"/>
                  </a:cubicBezTo>
                  <a:cubicBezTo>
                    <a:pt x="1687" y="7240"/>
                    <a:pt x="1805" y="7323"/>
                    <a:pt x="1919" y="7323"/>
                  </a:cubicBezTo>
                  <a:cubicBezTo>
                    <a:pt x="2007" y="7323"/>
                    <a:pt x="2093" y="7273"/>
                    <a:pt x="2127" y="7161"/>
                  </a:cubicBezTo>
                  <a:cubicBezTo>
                    <a:pt x="2409" y="6203"/>
                    <a:pt x="2693" y="4996"/>
                    <a:pt x="3196" y="4140"/>
                  </a:cubicBezTo>
                  <a:cubicBezTo>
                    <a:pt x="3212" y="4113"/>
                    <a:pt x="3218" y="4086"/>
                    <a:pt x="3217" y="4060"/>
                  </a:cubicBezTo>
                  <a:lnTo>
                    <a:pt x="3217" y="4060"/>
                  </a:lnTo>
                  <a:cubicBezTo>
                    <a:pt x="3229" y="4082"/>
                    <a:pt x="3242" y="4102"/>
                    <a:pt x="3257" y="4120"/>
                  </a:cubicBezTo>
                  <a:cubicBezTo>
                    <a:pt x="3576" y="4517"/>
                    <a:pt x="4559" y="4945"/>
                    <a:pt x="5017" y="5045"/>
                  </a:cubicBezTo>
                  <a:cubicBezTo>
                    <a:pt x="5168" y="5079"/>
                    <a:pt x="5327" y="5105"/>
                    <a:pt x="5470" y="5105"/>
                  </a:cubicBezTo>
                  <a:cubicBezTo>
                    <a:pt x="5772" y="5105"/>
                    <a:pt x="6002" y="4989"/>
                    <a:pt x="5942" y="4586"/>
                  </a:cubicBezTo>
                  <a:cubicBezTo>
                    <a:pt x="5820" y="3773"/>
                    <a:pt x="4260" y="3530"/>
                    <a:pt x="3400" y="3481"/>
                  </a:cubicBezTo>
                  <a:lnTo>
                    <a:pt x="3400" y="3481"/>
                  </a:lnTo>
                  <a:cubicBezTo>
                    <a:pt x="3349" y="3276"/>
                    <a:pt x="3314" y="3062"/>
                    <a:pt x="3262" y="2864"/>
                  </a:cubicBezTo>
                  <a:cubicBezTo>
                    <a:pt x="3055" y="2072"/>
                    <a:pt x="2953" y="585"/>
                    <a:pt x="2251" y="29"/>
                  </a:cubicBezTo>
                  <a:cubicBezTo>
                    <a:pt x="2227" y="11"/>
                    <a:pt x="2199" y="0"/>
                    <a:pt x="21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9" name="Google Shape;71799;p44"/>
            <p:cNvSpPr/>
            <p:nvPr/>
          </p:nvSpPr>
          <p:spPr>
            <a:xfrm flipH="1">
              <a:off x="6768544" y="1447792"/>
              <a:ext cx="43668" cy="139883"/>
            </a:xfrm>
            <a:custGeom>
              <a:avLst/>
              <a:gdLst/>
              <a:ahLst/>
              <a:cxnLst/>
              <a:rect l="l" t="t" r="r" b="b"/>
              <a:pathLst>
                <a:path w="1265" h="6146" extrusionOk="0">
                  <a:moveTo>
                    <a:pt x="275" y="0"/>
                  </a:moveTo>
                  <a:cubicBezTo>
                    <a:pt x="177" y="0"/>
                    <a:pt x="81" y="46"/>
                    <a:pt x="55" y="158"/>
                  </a:cubicBezTo>
                  <a:cubicBezTo>
                    <a:pt x="30" y="257"/>
                    <a:pt x="23" y="363"/>
                    <a:pt x="0" y="524"/>
                  </a:cubicBezTo>
                  <a:cubicBezTo>
                    <a:pt x="211" y="2251"/>
                    <a:pt x="429" y="4029"/>
                    <a:pt x="653" y="5808"/>
                  </a:cubicBezTo>
                  <a:cubicBezTo>
                    <a:pt x="666" y="5905"/>
                    <a:pt x="730" y="6005"/>
                    <a:pt x="794" y="6083"/>
                  </a:cubicBezTo>
                  <a:cubicBezTo>
                    <a:pt x="825" y="6122"/>
                    <a:pt x="899" y="6146"/>
                    <a:pt x="956" y="6146"/>
                  </a:cubicBezTo>
                  <a:cubicBezTo>
                    <a:pt x="964" y="6146"/>
                    <a:pt x="971" y="6145"/>
                    <a:pt x="978" y="6145"/>
                  </a:cubicBezTo>
                  <a:cubicBezTo>
                    <a:pt x="1036" y="6138"/>
                    <a:pt x="1116" y="6093"/>
                    <a:pt x="1143" y="6042"/>
                  </a:cubicBezTo>
                  <a:cubicBezTo>
                    <a:pt x="1264" y="5810"/>
                    <a:pt x="1200" y="5559"/>
                    <a:pt x="1172" y="5321"/>
                  </a:cubicBezTo>
                  <a:cubicBezTo>
                    <a:pt x="983" y="3714"/>
                    <a:pt x="785" y="2110"/>
                    <a:pt x="585" y="505"/>
                  </a:cubicBezTo>
                  <a:cubicBezTo>
                    <a:pt x="567" y="367"/>
                    <a:pt x="518" y="232"/>
                    <a:pt x="459" y="108"/>
                  </a:cubicBezTo>
                  <a:cubicBezTo>
                    <a:pt x="435" y="55"/>
                    <a:pt x="351" y="2"/>
                    <a:pt x="292" y="1"/>
                  </a:cubicBezTo>
                  <a:cubicBezTo>
                    <a:pt x="287" y="1"/>
                    <a:pt x="281" y="0"/>
                    <a:pt x="2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0" name="Google Shape;71800;p44"/>
            <p:cNvSpPr/>
            <p:nvPr/>
          </p:nvSpPr>
          <p:spPr>
            <a:xfrm rot="-1366382" flipH="1">
              <a:off x="6770962" y="1583649"/>
              <a:ext cx="289859" cy="200920"/>
            </a:xfrm>
            <a:custGeom>
              <a:avLst/>
              <a:gdLst/>
              <a:ahLst/>
              <a:cxnLst/>
              <a:rect l="l" t="t" r="r" b="b"/>
              <a:pathLst>
                <a:path w="14705" h="10193" extrusionOk="0">
                  <a:moveTo>
                    <a:pt x="1853" y="0"/>
                  </a:moveTo>
                  <a:cubicBezTo>
                    <a:pt x="1387" y="0"/>
                    <a:pt x="948" y="239"/>
                    <a:pt x="608" y="705"/>
                  </a:cubicBezTo>
                  <a:cubicBezTo>
                    <a:pt x="358" y="1048"/>
                    <a:pt x="145" y="1429"/>
                    <a:pt x="100" y="1856"/>
                  </a:cubicBezTo>
                  <a:cubicBezTo>
                    <a:pt x="18" y="2628"/>
                    <a:pt x="1" y="3403"/>
                    <a:pt x="159" y="4173"/>
                  </a:cubicBezTo>
                  <a:cubicBezTo>
                    <a:pt x="505" y="5854"/>
                    <a:pt x="1330" y="7253"/>
                    <a:pt x="2608" y="8396"/>
                  </a:cubicBezTo>
                  <a:cubicBezTo>
                    <a:pt x="3896" y="9546"/>
                    <a:pt x="5383" y="10186"/>
                    <a:pt x="7119" y="10186"/>
                  </a:cubicBezTo>
                  <a:cubicBezTo>
                    <a:pt x="7151" y="10186"/>
                    <a:pt x="7184" y="10186"/>
                    <a:pt x="7216" y="10185"/>
                  </a:cubicBezTo>
                  <a:cubicBezTo>
                    <a:pt x="7568" y="10167"/>
                    <a:pt x="7928" y="10192"/>
                    <a:pt x="8270" y="10123"/>
                  </a:cubicBezTo>
                  <a:cubicBezTo>
                    <a:pt x="11834" y="9426"/>
                    <a:pt x="14132" y="7192"/>
                    <a:pt x="14642" y="3341"/>
                  </a:cubicBezTo>
                  <a:cubicBezTo>
                    <a:pt x="14705" y="2870"/>
                    <a:pt x="14572" y="2409"/>
                    <a:pt x="14300" y="2041"/>
                  </a:cubicBezTo>
                  <a:cubicBezTo>
                    <a:pt x="13964" y="1585"/>
                    <a:pt x="13613" y="1353"/>
                    <a:pt x="13214" y="1353"/>
                  </a:cubicBezTo>
                  <a:cubicBezTo>
                    <a:pt x="12936" y="1353"/>
                    <a:pt x="12635" y="1465"/>
                    <a:pt x="12300" y="1692"/>
                  </a:cubicBezTo>
                  <a:cubicBezTo>
                    <a:pt x="12184" y="1771"/>
                    <a:pt x="12087" y="1877"/>
                    <a:pt x="11980" y="1970"/>
                  </a:cubicBezTo>
                  <a:cubicBezTo>
                    <a:pt x="11500" y="2385"/>
                    <a:pt x="11021" y="2799"/>
                    <a:pt x="10538" y="3211"/>
                  </a:cubicBezTo>
                  <a:cubicBezTo>
                    <a:pt x="9717" y="3913"/>
                    <a:pt x="8782" y="4232"/>
                    <a:pt x="7864" y="4232"/>
                  </a:cubicBezTo>
                  <a:cubicBezTo>
                    <a:pt x="6543" y="4232"/>
                    <a:pt x="5256" y="3572"/>
                    <a:pt x="4392" y="2442"/>
                  </a:cubicBezTo>
                  <a:cubicBezTo>
                    <a:pt x="4135" y="2108"/>
                    <a:pt x="3929" y="1732"/>
                    <a:pt x="3735" y="1359"/>
                  </a:cubicBezTo>
                  <a:cubicBezTo>
                    <a:pt x="3519" y="938"/>
                    <a:pt x="3208" y="609"/>
                    <a:pt x="2830" y="341"/>
                  </a:cubicBezTo>
                  <a:cubicBezTo>
                    <a:pt x="2507" y="113"/>
                    <a:pt x="2174" y="0"/>
                    <a:pt x="18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50" name="Google Shape;71550;p43"/>
          <p:cNvSpPr txBox="1">
            <a:spLocks noGrp="1"/>
          </p:cNvSpPr>
          <p:nvPr>
            <p:ph type="title"/>
          </p:nvPr>
        </p:nvSpPr>
        <p:spPr>
          <a:xfrm>
            <a:off x="389825" y="3027863"/>
            <a:ext cx="593875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PREDICTION MODEL</a:t>
            </a:r>
            <a:endParaRPr sz="5400" dirty="0"/>
          </a:p>
        </p:txBody>
      </p:sp>
      <p:sp>
        <p:nvSpPr>
          <p:cNvPr id="71551" name="Google Shape;71551;p43"/>
          <p:cNvSpPr txBox="1">
            <a:spLocks noGrp="1"/>
          </p:cNvSpPr>
          <p:nvPr>
            <p:ph type="title" idx="2"/>
          </p:nvPr>
        </p:nvSpPr>
        <p:spPr>
          <a:xfrm>
            <a:off x="640275" y="1551525"/>
            <a:ext cx="3150900" cy="16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1552" name="Google Shape;71552;p43"/>
          <p:cNvSpPr txBox="1">
            <a:spLocks noGrp="1"/>
          </p:cNvSpPr>
          <p:nvPr>
            <p:ph type="subTitle" idx="1"/>
          </p:nvPr>
        </p:nvSpPr>
        <p:spPr>
          <a:xfrm>
            <a:off x="762073" y="4155226"/>
            <a:ext cx="532055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/>
              <a:t>Use various types of models to predict the situation in the next time interval.</a:t>
            </a:r>
            <a:endParaRPr sz="1200" dirty="0"/>
          </a:p>
        </p:txBody>
      </p:sp>
      <p:cxnSp>
        <p:nvCxnSpPr>
          <p:cNvPr id="71553" name="Google Shape;71553;p43"/>
          <p:cNvCxnSpPr/>
          <p:nvPr/>
        </p:nvCxnSpPr>
        <p:spPr>
          <a:xfrm rot="10800000" flipH="1">
            <a:off x="801875" y="3959300"/>
            <a:ext cx="685200" cy="5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71554" name="Google Shape;71554;p43"/>
          <p:cNvGrpSpPr/>
          <p:nvPr/>
        </p:nvGrpSpPr>
        <p:grpSpPr>
          <a:xfrm>
            <a:off x="6040900" y="1029550"/>
            <a:ext cx="1323050" cy="1542200"/>
            <a:chOff x="6040900" y="1029550"/>
            <a:chExt cx="1323050" cy="1542200"/>
          </a:xfrm>
        </p:grpSpPr>
        <p:sp>
          <p:nvSpPr>
            <p:cNvPr id="71555" name="Google Shape;71555;p43"/>
            <p:cNvSpPr/>
            <p:nvPr/>
          </p:nvSpPr>
          <p:spPr>
            <a:xfrm>
              <a:off x="6853550" y="1248350"/>
              <a:ext cx="354150" cy="223000"/>
            </a:xfrm>
            <a:custGeom>
              <a:avLst/>
              <a:gdLst/>
              <a:ahLst/>
              <a:cxnLst/>
              <a:rect l="l" t="t" r="r" b="b"/>
              <a:pathLst>
                <a:path w="14166" h="8920" extrusionOk="0">
                  <a:moveTo>
                    <a:pt x="13322" y="1"/>
                  </a:moveTo>
                  <a:cubicBezTo>
                    <a:pt x="13180" y="1"/>
                    <a:pt x="13047" y="71"/>
                    <a:pt x="12916" y="116"/>
                  </a:cubicBezTo>
                  <a:cubicBezTo>
                    <a:pt x="9052" y="1572"/>
                    <a:pt x="5193" y="3044"/>
                    <a:pt x="1347" y="4550"/>
                  </a:cubicBezTo>
                  <a:cubicBezTo>
                    <a:pt x="887" y="4740"/>
                    <a:pt x="387" y="4868"/>
                    <a:pt x="1" y="5198"/>
                  </a:cubicBezTo>
                  <a:cubicBezTo>
                    <a:pt x="210" y="5933"/>
                    <a:pt x="454" y="6657"/>
                    <a:pt x="684" y="7387"/>
                  </a:cubicBezTo>
                  <a:cubicBezTo>
                    <a:pt x="881" y="7888"/>
                    <a:pt x="945" y="8454"/>
                    <a:pt x="1211" y="8920"/>
                  </a:cubicBezTo>
                  <a:cubicBezTo>
                    <a:pt x="2087" y="8764"/>
                    <a:pt x="2887" y="8351"/>
                    <a:pt x="3726" y="8072"/>
                  </a:cubicBezTo>
                  <a:cubicBezTo>
                    <a:pt x="7152" y="6776"/>
                    <a:pt x="10687" y="5809"/>
                    <a:pt x="14166" y="4676"/>
                  </a:cubicBezTo>
                  <a:cubicBezTo>
                    <a:pt x="14004" y="3315"/>
                    <a:pt x="13745" y="1965"/>
                    <a:pt x="13543" y="610"/>
                  </a:cubicBezTo>
                  <a:cubicBezTo>
                    <a:pt x="13498" y="403"/>
                    <a:pt x="13512" y="172"/>
                    <a:pt x="13372" y="4"/>
                  </a:cubicBezTo>
                  <a:cubicBezTo>
                    <a:pt x="13355" y="2"/>
                    <a:pt x="13339" y="1"/>
                    <a:pt x="133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6" name="Google Shape;71556;p43"/>
            <p:cNvSpPr/>
            <p:nvPr/>
          </p:nvSpPr>
          <p:spPr>
            <a:xfrm>
              <a:off x="6185050" y="1303825"/>
              <a:ext cx="393975" cy="476775"/>
            </a:xfrm>
            <a:custGeom>
              <a:avLst/>
              <a:gdLst/>
              <a:ahLst/>
              <a:cxnLst/>
              <a:rect l="l" t="t" r="r" b="b"/>
              <a:pathLst>
                <a:path w="15759" h="19071" extrusionOk="0">
                  <a:moveTo>
                    <a:pt x="8757" y="1"/>
                  </a:moveTo>
                  <a:cubicBezTo>
                    <a:pt x="7028" y="433"/>
                    <a:pt x="5304" y="871"/>
                    <a:pt x="3577" y="1300"/>
                  </a:cubicBezTo>
                  <a:cubicBezTo>
                    <a:pt x="3448" y="1342"/>
                    <a:pt x="3187" y="1397"/>
                    <a:pt x="3238" y="1582"/>
                  </a:cubicBezTo>
                  <a:cubicBezTo>
                    <a:pt x="3723" y="3590"/>
                    <a:pt x="4228" y="5595"/>
                    <a:pt x="4717" y="7604"/>
                  </a:cubicBezTo>
                  <a:cubicBezTo>
                    <a:pt x="3144" y="7766"/>
                    <a:pt x="1560" y="7884"/>
                    <a:pt x="0" y="8144"/>
                  </a:cubicBezTo>
                  <a:cubicBezTo>
                    <a:pt x="590" y="10008"/>
                    <a:pt x="1288" y="11837"/>
                    <a:pt x="1947" y="13679"/>
                  </a:cubicBezTo>
                  <a:cubicBezTo>
                    <a:pt x="2028" y="13824"/>
                    <a:pt x="2065" y="14127"/>
                    <a:pt x="2264" y="14127"/>
                  </a:cubicBezTo>
                  <a:cubicBezTo>
                    <a:pt x="2289" y="14127"/>
                    <a:pt x="2317" y="14122"/>
                    <a:pt x="2348" y="14111"/>
                  </a:cubicBezTo>
                  <a:cubicBezTo>
                    <a:pt x="3577" y="13736"/>
                    <a:pt x="4804" y="13355"/>
                    <a:pt x="6039" y="13000"/>
                  </a:cubicBezTo>
                  <a:cubicBezTo>
                    <a:pt x="6580" y="14923"/>
                    <a:pt x="6971" y="16890"/>
                    <a:pt x="7552" y="18803"/>
                  </a:cubicBezTo>
                  <a:cubicBezTo>
                    <a:pt x="8849" y="18893"/>
                    <a:pt x="10141" y="19070"/>
                    <a:pt x="11443" y="19070"/>
                  </a:cubicBezTo>
                  <a:cubicBezTo>
                    <a:pt x="11496" y="19070"/>
                    <a:pt x="11549" y="19070"/>
                    <a:pt x="11603" y="19070"/>
                  </a:cubicBezTo>
                  <a:cubicBezTo>
                    <a:pt x="11640" y="18402"/>
                    <a:pt x="11442" y="17755"/>
                    <a:pt x="11363" y="17099"/>
                  </a:cubicBezTo>
                  <a:cubicBezTo>
                    <a:pt x="11109" y="15265"/>
                    <a:pt x="10791" y="13438"/>
                    <a:pt x="10587" y="11598"/>
                  </a:cubicBezTo>
                  <a:cubicBezTo>
                    <a:pt x="11704" y="11278"/>
                    <a:pt x="12810" y="10918"/>
                    <a:pt x="13923" y="10582"/>
                  </a:cubicBezTo>
                  <a:cubicBezTo>
                    <a:pt x="14533" y="10368"/>
                    <a:pt x="15180" y="10226"/>
                    <a:pt x="15759" y="9940"/>
                  </a:cubicBezTo>
                  <a:cubicBezTo>
                    <a:pt x="15658" y="8804"/>
                    <a:pt x="15594" y="7666"/>
                    <a:pt x="15497" y="6529"/>
                  </a:cubicBezTo>
                  <a:cubicBezTo>
                    <a:pt x="15381" y="6514"/>
                    <a:pt x="15264" y="6508"/>
                    <a:pt x="15148" y="6508"/>
                  </a:cubicBezTo>
                  <a:cubicBezTo>
                    <a:pt x="14861" y="6508"/>
                    <a:pt x="14575" y="6548"/>
                    <a:pt x="14290" y="6596"/>
                  </a:cubicBezTo>
                  <a:cubicBezTo>
                    <a:pt x="12819" y="6708"/>
                    <a:pt x="11355" y="6915"/>
                    <a:pt x="9883" y="7014"/>
                  </a:cubicBezTo>
                  <a:cubicBezTo>
                    <a:pt x="9486" y="4681"/>
                    <a:pt x="9218" y="2317"/>
                    <a:pt x="87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7" name="Google Shape;71557;p43"/>
            <p:cNvSpPr/>
            <p:nvPr/>
          </p:nvSpPr>
          <p:spPr>
            <a:xfrm>
              <a:off x="6893300" y="1476200"/>
              <a:ext cx="344575" cy="130975"/>
            </a:xfrm>
            <a:custGeom>
              <a:avLst/>
              <a:gdLst/>
              <a:ahLst/>
              <a:cxnLst/>
              <a:rect l="l" t="t" r="r" b="b"/>
              <a:pathLst>
                <a:path w="13783" h="5239" extrusionOk="0">
                  <a:moveTo>
                    <a:pt x="13264" y="1"/>
                  </a:moveTo>
                  <a:cubicBezTo>
                    <a:pt x="10768" y="124"/>
                    <a:pt x="8276" y="339"/>
                    <a:pt x="5789" y="611"/>
                  </a:cubicBezTo>
                  <a:cubicBezTo>
                    <a:pt x="3867" y="861"/>
                    <a:pt x="1940" y="1120"/>
                    <a:pt x="0" y="1146"/>
                  </a:cubicBezTo>
                  <a:cubicBezTo>
                    <a:pt x="419" y="2390"/>
                    <a:pt x="804" y="3649"/>
                    <a:pt x="1226" y="4895"/>
                  </a:cubicBezTo>
                  <a:cubicBezTo>
                    <a:pt x="1290" y="4999"/>
                    <a:pt x="1305" y="5238"/>
                    <a:pt x="1468" y="5238"/>
                  </a:cubicBezTo>
                  <a:cubicBezTo>
                    <a:pt x="1469" y="5238"/>
                    <a:pt x="1470" y="5238"/>
                    <a:pt x="1472" y="5238"/>
                  </a:cubicBezTo>
                  <a:cubicBezTo>
                    <a:pt x="4440" y="4854"/>
                    <a:pt x="7406" y="4442"/>
                    <a:pt x="10364" y="3971"/>
                  </a:cubicBezTo>
                  <a:cubicBezTo>
                    <a:pt x="11505" y="3789"/>
                    <a:pt x="12653" y="3656"/>
                    <a:pt x="13782" y="3406"/>
                  </a:cubicBezTo>
                  <a:cubicBezTo>
                    <a:pt x="13584" y="2274"/>
                    <a:pt x="13475" y="1130"/>
                    <a:pt x="132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8" name="Google Shape;71558;p43"/>
            <p:cNvSpPr/>
            <p:nvPr/>
          </p:nvSpPr>
          <p:spPr>
            <a:xfrm>
              <a:off x="7004525" y="1985725"/>
              <a:ext cx="151400" cy="133400"/>
            </a:xfrm>
            <a:custGeom>
              <a:avLst/>
              <a:gdLst/>
              <a:ahLst/>
              <a:cxnLst/>
              <a:rect l="l" t="t" r="r" b="b"/>
              <a:pathLst>
                <a:path w="6056" h="5336" extrusionOk="0">
                  <a:moveTo>
                    <a:pt x="3056" y="1"/>
                  </a:moveTo>
                  <a:cubicBezTo>
                    <a:pt x="2818" y="1"/>
                    <a:pt x="2580" y="27"/>
                    <a:pt x="2349" y="74"/>
                  </a:cubicBezTo>
                  <a:cubicBezTo>
                    <a:pt x="1506" y="305"/>
                    <a:pt x="789" y="950"/>
                    <a:pt x="518" y="1789"/>
                  </a:cubicBezTo>
                  <a:cubicBezTo>
                    <a:pt x="0" y="3126"/>
                    <a:pt x="855" y="4772"/>
                    <a:pt x="2208" y="5199"/>
                  </a:cubicBezTo>
                  <a:cubicBezTo>
                    <a:pt x="2472" y="5292"/>
                    <a:pt x="2749" y="5336"/>
                    <a:pt x="3025" y="5336"/>
                  </a:cubicBezTo>
                  <a:cubicBezTo>
                    <a:pt x="3889" y="5336"/>
                    <a:pt x="4753" y="4905"/>
                    <a:pt x="5238" y="4177"/>
                  </a:cubicBezTo>
                  <a:cubicBezTo>
                    <a:pt x="6055" y="3033"/>
                    <a:pt x="5769" y="1257"/>
                    <a:pt x="4589" y="473"/>
                  </a:cubicBezTo>
                  <a:cubicBezTo>
                    <a:pt x="4145" y="138"/>
                    <a:pt x="3602" y="1"/>
                    <a:pt x="30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9" name="Google Shape;71559;p43"/>
            <p:cNvSpPr/>
            <p:nvPr/>
          </p:nvSpPr>
          <p:spPr>
            <a:xfrm>
              <a:off x="6328575" y="2077575"/>
              <a:ext cx="363250" cy="425225"/>
            </a:xfrm>
            <a:custGeom>
              <a:avLst/>
              <a:gdLst/>
              <a:ahLst/>
              <a:cxnLst/>
              <a:rect l="l" t="t" r="r" b="b"/>
              <a:pathLst>
                <a:path w="14530" h="17009" extrusionOk="0">
                  <a:moveTo>
                    <a:pt x="12014" y="0"/>
                  </a:moveTo>
                  <a:cubicBezTo>
                    <a:pt x="10290" y="1885"/>
                    <a:pt x="8580" y="3781"/>
                    <a:pt x="6844" y="5654"/>
                  </a:cubicBezTo>
                  <a:cubicBezTo>
                    <a:pt x="5976" y="4691"/>
                    <a:pt x="5068" y="3765"/>
                    <a:pt x="4211" y="2791"/>
                  </a:cubicBezTo>
                  <a:cubicBezTo>
                    <a:pt x="3345" y="1946"/>
                    <a:pt x="2597" y="991"/>
                    <a:pt x="1713" y="165"/>
                  </a:cubicBezTo>
                  <a:cubicBezTo>
                    <a:pt x="1508" y="525"/>
                    <a:pt x="1353" y="909"/>
                    <a:pt x="1195" y="1293"/>
                  </a:cubicBezTo>
                  <a:cubicBezTo>
                    <a:pt x="803" y="2270"/>
                    <a:pt x="308" y="3213"/>
                    <a:pt x="1" y="4220"/>
                  </a:cubicBezTo>
                  <a:cubicBezTo>
                    <a:pt x="1456" y="5607"/>
                    <a:pt x="2900" y="7004"/>
                    <a:pt x="4334" y="8412"/>
                  </a:cubicBezTo>
                  <a:cubicBezTo>
                    <a:pt x="3129" y="9781"/>
                    <a:pt x="1896" y="11123"/>
                    <a:pt x="675" y="12478"/>
                  </a:cubicBezTo>
                  <a:cubicBezTo>
                    <a:pt x="512" y="12621"/>
                    <a:pt x="527" y="12855"/>
                    <a:pt x="611" y="13042"/>
                  </a:cubicBezTo>
                  <a:cubicBezTo>
                    <a:pt x="1104" y="14241"/>
                    <a:pt x="1544" y="15466"/>
                    <a:pt x="2020" y="16672"/>
                  </a:cubicBezTo>
                  <a:cubicBezTo>
                    <a:pt x="2091" y="16781"/>
                    <a:pt x="2128" y="17009"/>
                    <a:pt x="2284" y="17009"/>
                  </a:cubicBezTo>
                  <a:cubicBezTo>
                    <a:pt x="2301" y="17009"/>
                    <a:pt x="2319" y="17006"/>
                    <a:pt x="2338" y="17001"/>
                  </a:cubicBezTo>
                  <a:cubicBezTo>
                    <a:pt x="2650" y="16777"/>
                    <a:pt x="2911" y="16493"/>
                    <a:pt x="3207" y="16245"/>
                  </a:cubicBezTo>
                  <a:cubicBezTo>
                    <a:pt x="4784" y="14784"/>
                    <a:pt x="6400" y="13364"/>
                    <a:pt x="7971" y="11894"/>
                  </a:cubicBezTo>
                  <a:cubicBezTo>
                    <a:pt x="8782" y="12619"/>
                    <a:pt x="9529" y="13412"/>
                    <a:pt x="10320" y="14161"/>
                  </a:cubicBezTo>
                  <a:cubicBezTo>
                    <a:pt x="10818" y="14643"/>
                    <a:pt x="11375" y="15068"/>
                    <a:pt x="11814" y="15609"/>
                  </a:cubicBezTo>
                  <a:cubicBezTo>
                    <a:pt x="11908" y="15686"/>
                    <a:pt x="12047" y="15849"/>
                    <a:pt x="12176" y="15849"/>
                  </a:cubicBezTo>
                  <a:cubicBezTo>
                    <a:pt x="12224" y="15849"/>
                    <a:pt x="12271" y="15826"/>
                    <a:pt x="12314" y="15767"/>
                  </a:cubicBezTo>
                  <a:cubicBezTo>
                    <a:pt x="12893" y="15012"/>
                    <a:pt x="13472" y="14252"/>
                    <a:pt x="14004" y="13462"/>
                  </a:cubicBezTo>
                  <a:cubicBezTo>
                    <a:pt x="12859" y="12150"/>
                    <a:pt x="11642" y="10902"/>
                    <a:pt x="10495" y="9591"/>
                  </a:cubicBezTo>
                  <a:cubicBezTo>
                    <a:pt x="11746" y="8433"/>
                    <a:pt x="12982" y="7262"/>
                    <a:pt x="14242" y="6113"/>
                  </a:cubicBezTo>
                  <a:cubicBezTo>
                    <a:pt x="14330" y="5998"/>
                    <a:pt x="14530" y="5886"/>
                    <a:pt x="14439" y="5719"/>
                  </a:cubicBezTo>
                  <a:cubicBezTo>
                    <a:pt x="14022" y="4665"/>
                    <a:pt x="13579" y="3622"/>
                    <a:pt x="13151" y="2574"/>
                  </a:cubicBezTo>
                  <a:cubicBezTo>
                    <a:pt x="12767" y="1719"/>
                    <a:pt x="12485" y="812"/>
                    <a:pt x="120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0" name="Google Shape;71560;p43"/>
            <p:cNvSpPr/>
            <p:nvPr/>
          </p:nvSpPr>
          <p:spPr>
            <a:xfrm>
              <a:off x="6919825" y="2149800"/>
              <a:ext cx="370075" cy="159475"/>
            </a:xfrm>
            <a:custGeom>
              <a:avLst/>
              <a:gdLst/>
              <a:ahLst/>
              <a:cxnLst/>
              <a:rect l="l" t="t" r="r" b="b"/>
              <a:pathLst>
                <a:path w="14803" h="6379" extrusionOk="0">
                  <a:moveTo>
                    <a:pt x="14156" y="0"/>
                  </a:moveTo>
                  <a:cubicBezTo>
                    <a:pt x="10758" y="587"/>
                    <a:pt x="7373" y="1249"/>
                    <a:pt x="3984" y="1875"/>
                  </a:cubicBezTo>
                  <a:cubicBezTo>
                    <a:pt x="2658" y="2149"/>
                    <a:pt x="1307" y="2315"/>
                    <a:pt x="1" y="2669"/>
                  </a:cubicBezTo>
                  <a:cubicBezTo>
                    <a:pt x="406" y="3401"/>
                    <a:pt x="686" y="4221"/>
                    <a:pt x="1188" y="4889"/>
                  </a:cubicBezTo>
                  <a:cubicBezTo>
                    <a:pt x="5679" y="5359"/>
                    <a:pt x="10163" y="5898"/>
                    <a:pt x="14653" y="6379"/>
                  </a:cubicBezTo>
                  <a:cubicBezTo>
                    <a:pt x="14690" y="6345"/>
                    <a:pt x="14766" y="6278"/>
                    <a:pt x="14803" y="6245"/>
                  </a:cubicBezTo>
                  <a:cubicBezTo>
                    <a:pt x="14687" y="5266"/>
                    <a:pt x="14606" y="4282"/>
                    <a:pt x="14528" y="3300"/>
                  </a:cubicBezTo>
                  <a:cubicBezTo>
                    <a:pt x="14370" y="2204"/>
                    <a:pt x="14386" y="1087"/>
                    <a:pt x="141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1" name="Google Shape;71561;p43"/>
            <p:cNvSpPr/>
            <p:nvPr/>
          </p:nvSpPr>
          <p:spPr>
            <a:xfrm>
              <a:off x="7051200" y="2324600"/>
              <a:ext cx="131125" cy="123950"/>
            </a:xfrm>
            <a:custGeom>
              <a:avLst/>
              <a:gdLst/>
              <a:ahLst/>
              <a:cxnLst/>
              <a:rect l="l" t="t" r="r" b="b"/>
              <a:pathLst>
                <a:path w="5245" h="4958" extrusionOk="0">
                  <a:moveTo>
                    <a:pt x="2045" y="0"/>
                  </a:moveTo>
                  <a:cubicBezTo>
                    <a:pt x="1857" y="0"/>
                    <a:pt x="1667" y="20"/>
                    <a:pt x="1478" y="62"/>
                  </a:cubicBezTo>
                  <a:cubicBezTo>
                    <a:pt x="620" y="253"/>
                    <a:pt x="0" y="1104"/>
                    <a:pt x="72" y="1980"/>
                  </a:cubicBezTo>
                  <a:cubicBezTo>
                    <a:pt x="184" y="3542"/>
                    <a:pt x="1593" y="4898"/>
                    <a:pt x="3156" y="4955"/>
                  </a:cubicBezTo>
                  <a:cubicBezTo>
                    <a:pt x="3189" y="4957"/>
                    <a:pt x="3223" y="4957"/>
                    <a:pt x="3256" y="4957"/>
                  </a:cubicBezTo>
                  <a:cubicBezTo>
                    <a:pt x="3842" y="4957"/>
                    <a:pt x="4431" y="4707"/>
                    <a:pt x="4793" y="4238"/>
                  </a:cubicBezTo>
                  <a:cubicBezTo>
                    <a:pt x="5216" y="3719"/>
                    <a:pt x="5245" y="2991"/>
                    <a:pt x="5092" y="2366"/>
                  </a:cubicBezTo>
                  <a:cubicBezTo>
                    <a:pt x="4714" y="1050"/>
                    <a:pt x="3419" y="0"/>
                    <a:pt x="20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2" name="Google Shape;71562;p43"/>
            <p:cNvSpPr/>
            <p:nvPr/>
          </p:nvSpPr>
          <p:spPr>
            <a:xfrm>
              <a:off x="6675275" y="1029550"/>
              <a:ext cx="675550" cy="778300"/>
            </a:xfrm>
            <a:custGeom>
              <a:avLst/>
              <a:gdLst/>
              <a:ahLst/>
              <a:cxnLst/>
              <a:rect l="l" t="t" r="r" b="b"/>
              <a:pathLst>
                <a:path w="27022" h="31132" extrusionOk="0">
                  <a:moveTo>
                    <a:pt x="20453" y="8753"/>
                  </a:moveTo>
                  <a:cubicBezTo>
                    <a:pt x="20470" y="8753"/>
                    <a:pt x="20487" y="8754"/>
                    <a:pt x="20504" y="8756"/>
                  </a:cubicBezTo>
                  <a:cubicBezTo>
                    <a:pt x="20643" y="8926"/>
                    <a:pt x="20631" y="9155"/>
                    <a:pt x="20675" y="9362"/>
                  </a:cubicBezTo>
                  <a:cubicBezTo>
                    <a:pt x="20877" y="10717"/>
                    <a:pt x="21137" y="12067"/>
                    <a:pt x="21299" y="13428"/>
                  </a:cubicBezTo>
                  <a:cubicBezTo>
                    <a:pt x="17819" y="14563"/>
                    <a:pt x="14283" y="15528"/>
                    <a:pt x="10859" y="16824"/>
                  </a:cubicBezTo>
                  <a:cubicBezTo>
                    <a:pt x="10020" y="17103"/>
                    <a:pt x="9218" y="17515"/>
                    <a:pt x="8343" y="17672"/>
                  </a:cubicBezTo>
                  <a:cubicBezTo>
                    <a:pt x="8077" y="17207"/>
                    <a:pt x="8013" y="16640"/>
                    <a:pt x="7816" y="16139"/>
                  </a:cubicBezTo>
                  <a:cubicBezTo>
                    <a:pt x="7587" y="15410"/>
                    <a:pt x="7342" y="14686"/>
                    <a:pt x="7133" y="13950"/>
                  </a:cubicBezTo>
                  <a:cubicBezTo>
                    <a:pt x="7520" y="13620"/>
                    <a:pt x="8019" y="13490"/>
                    <a:pt x="8479" y="13302"/>
                  </a:cubicBezTo>
                  <a:cubicBezTo>
                    <a:pt x="12324" y="11796"/>
                    <a:pt x="16184" y="10324"/>
                    <a:pt x="20047" y="8868"/>
                  </a:cubicBezTo>
                  <a:cubicBezTo>
                    <a:pt x="20178" y="8823"/>
                    <a:pt x="20310" y="8753"/>
                    <a:pt x="20453" y="8753"/>
                  </a:cubicBezTo>
                  <a:close/>
                  <a:moveTo>
                    <a:pt x="21985" y="17869"/>
                  </a:moveTo>
                  <a:cubicBezTo>
                    <a:pt x="22197" y="18996"/>
                    <a:pt x="22305" y="20140"/>
                    <a:pt x="22503" y="21274"/>
                  </a:cubicBezTo>
                  <a:cubicBezTo>
                    <a:pt x="21374" y="21522"/>
                    <a:pt x="20225" y="21655"/>
                    <a:pt x="19085" y="21838"/>
                  </a:cubicBezTo>
                  <a:cubicBezTo>
                    <a:pt x="16127" y="22308"/>
                    <a:pt x="13161" y="22720"/>
                    <a:pt x="10193" y="23105"/>
                  </a:cubicBezTo>
                  <a:cubicBezTo>
                    <a:pt x="10191" y="23105"/>
                    <a:pt x="10189" y="23105"/>
                    <a:pt x="10187" y="23105"/>
                  </a:cubicBezTo>
                  <a:cubicBezTo>
                    <a:pt x="10025" y="23105"/>
                    <a:pt x="10011" y="22866"/>
                    <a:pt x="9947" y="22762"/>
                  </a:cubicBezTo>
                  <a:cubicBezTo>
                    <a:pt x="9525" y="21515"/>
                    <a:pt x="9140" y="20257"/>
                    <a:pt x="8721" y="19013"/>
                  </a:cubicBezTo>
                  <a:cubicBezTo>
                    <a:pt x="10661" y="18986"/>
                    <a:pt x="12587" y="18727"/>
                    <a:pt x="14510" y="18477"/>
                  </a:cubicBezTo>
                  <a:cubicBezTo>
                    <a:pt x="16997" y="18205"/>
                    <a:pt x="19489" y="17990"/>
                    <a:pt x="21985" y="17869"/>
                  </a:cubicBezTo>
                  <a:close/>
                  <a:moveTo>
                    <a:pt x="26332" y="0"/>
                  </a:moveTo>
                  <a:cubicBezTo>
                    <a:pt x="25879" y="0"/>
                    <a:pt x="25437" y="121"/>
                    <a:pt x="24991" y="176"/>
                  </a:cubicBezTo>
                  <a:cubicBezTo>
                    <a:pt x="16658" y="1542"/>
                    <a:pt x="8337" y="2985"/>
                    <a:pt x="0" y="4339"/>
                  </a:cubicBezTo>
                  <a:cubicBezTo>
                    <a:pt x="1371" y="13269"/>
                    <a:pt x="2742" y="22200"/>
                    <a:pt x="4099" y="31131"/>
                  </a:cubicBezTo>
                  <a:cubicBezTo>
                    <a:pt x="11746" y="29368"/>
                    <a:pt x="19378" y="27548"/>
                    <a:pt x="27021" y="25766"/>
                  </a:cubicBezTo>
                  <a:cubicBezTo>
                    <a:pt x="26938" y="23412"/>
                    <a:pt x="26959" y="21057"/>
                    <a:pt x="26904" y="18703"/>
                  </a:cubicBezTo>
                  <a:cubicBezTo>
                    <a:pt x="26784" y="16081"/>
                    <a:pt x="26861" y="13455"/>
                    <a:pt x="26718" y="10834"/>
                  </a:cubicBezTo>
                  <a:cubicBezTo>
                    <a:pt x="26720" y="7634"/>
                    <a:pt x="26561" y="4441"/>
                    <a:pt x="26553" y="1242"/>
                  </a:cubicBezTo>
                  <a:cubicBezTo>
                    <a:pt x="26597" y="819"/>
                    <a:pt x="26414" y="422"/>
                    <a:pt x="26411" y="1"/>
                  </a:cubicBezTo>
                  <a:cubicBezTo>
                    <a:pt x="26385" y="1"/>
                    <a:pt x="26358" y="0"/>
                    <a:pt x="263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3" name="Google Shape;71563;p43"/>
            <p:cNvSpPr/>
            <p:nvPr/>
          </p:nvSpPr>
          <p:spPr>
            <a:xfrm>
              <a:off x="6040900" y="1146350"/>
              <a:ext cx="685725" cy="803050"/>
            </a:xfrm>
            <a:custGeom>
              <a:avLst/>
              <a:gdLst/>
              <a:ahLst/>
              <a:cxnLst/>
              <a:rect l="l" t="t" r="r" b="b"/>
              <a:pathLst>
                <a:path w="27429" h="32122" extrusionOk="0">
                  <a:moveTo>
                    <a:pt x="14522" y="6297"/>
                  </a:moveTo>
                  <a:cubicBezTo>
                    <a:pt x="14983" y="8613"/>
                    <a:pt x="15250" y="10977"/>
                    <a:pt x="15648" y="13310"/>
                  </a:cubicBezTo>
                  <a:cubicBezTo>
                    <a:pt x="17120" y="13211"/>
                    <a:pt x="18584" y="13005"/>
                    <a:pt x="20055" y="12892"/>
                  </a:cubicBezTo>
                  <a:cubicBezTo>
                    <a:pt x="20340" y="12844"/>
                    <a:pt x="20625" y="12803"/>
                    <a:pt x="20912" y="12803"/>
                  </a:cubicBezTo>
                  <a:cubicBezTo>
                    <a:pt x="21028" y="12803"/>
                    <a:pt x="21144" y="12810"/>
                    <a:pt x="21261" y="12825"/>
                  </a:cubicBezTo>
                  <a:cubicBezTo>
                    <a:pt x="21359" y="13962"/>
                    <a:pt x="21423" y="15101"/>
                    <a:pt x="21524" y="16236"/>
                  </a:cubicBezTo>
                  <a:cubicBezTo>
                    <a:pt x="20945" y="16521"/>
                    <a:pt x="20296" y="16666"/>
                    <a:pt x="19688" y="16879"/>
                  </a:cubicBezTo>
                  <a:cubicBezTo>
                    <a:pt x="18574" y="17214"/>
                    <a:pt x="17469" y="17575"/>
                    <a:pt x="16352" y="17894"/>
                  </a:cubicBezTo>
                  <a:cubicBezTo>
                    <a:pt x="16556" y="19734"/>
                    <a:pt x="16875" y="21562"/>
                    <a:pt x="17128" y="23395"/>
                  </a:cubicBezTo>
                  <a:cubicBezTo>
                    <a:pt x="17207" y="24052"/>
                    <a:pt x="17405" y="24698"/>
                    <a:pt x="17368" y="25365"/>
                  </a:cubicBezTo>
                  <a:cubicBezTo>
                    <a:pt x="17314" y="25366"/>
                    <a:pt x="17261" y="25366"/>
                    <a:pt x="17208" y="25366"/>
                  </a:cubicBezTo>
                  <a:cubicBezTo>
                    <a:pt x="15906" y="25366"/>
                    <a:pt x="14614" y="25189"/>
                    <a:pt x="13317" y="25098"/>
                  </a:cubicBezTo>
                  <a:cubicBezTo>
                    <a:pt x="12737" y="23186"/>
                    <a:pt x="12344" y="21220"/>
                    <a:pt x="11803" y="19296"/>
                  </a:cubicBezTo>
                  <a:cubicBezTo>
                    <a:pt x="10569" y="19650"/>
                    <a:pt x="9341" y="20031"/>
                    <a:pt x="8113" y="20407"/>
                  </a:cubicBezTo>
                  <a:cubicBezTo>
                    <a:pt x="8082" y="20418"/>
                    <a:pt x="8053" y="20423"/>
                    <a:pt x="8028" y="20423"/>
                  </a:cubicBezTo>
                  <a:cubicBezTo>
                    <a:pt x="7830" y="20423"/>
                    <a:pt x="7792" y="20120"/>
                    <a:pt x="7711" y="19975"/>
                  </a:cubicBezTo>
                  <a:cubicBezTo>
                    <a:pt x="7053" y="18133"/>
                    <a:pt x="6355" y="16303"/>
                    <a:pt x="5765" y="14440"/>
                  </a:cubicBezTo>
                  <a:cubicBezTo>
                    <a:pt x="7324" y="14180"/>
                    <a:pt x="8908" y="14064"/>
                    <a:pt x="10481" y="13900"/>
                  </a:cubicBezTo>
                  <a:cubicBezTo>
                    <a:pt x="9992" y="11892"/>
                    <a:pt x="9487" y="9887"/>
                    <a:pt x="9002" y="7879"/>
                  </a:cubicBezTo>
                  <a:cubicBezTo>
                    <a:pt x="8954" y="7696"/>
                    <a:pt x="9215" y="7641"/>
                    <a:pt x="9343" y="7599"/>
                  </a:cubicBezTo>
                  <a:cubicBezTo>
                    <a:pt x="11069" y="7170"/>
                    <a:pt x="12795" y="6732"/>
                    <a:pt x="14522" y="6297"/>
                  </a:cubicBezTo>
                  <a:close/>
                  <a:moveTo>
                    <a:pt x="23344" y="1"/>
                  </a:moveTo>
                  <a:cubicBezTo>
                    <a:pt x="21305" y="340"/>
                    <a:pt x="19264" y="677"/>
                    <a:pt x="17225" y="1017"/>
                  </a:cubicBezTo>
                  <a:cubicBezTo>
                    <a:pt x="11677" y="1926"/>
                    <a:pt x="6151" y="2951"/>
                    <a:pt x="613" y="3926"/>
                  </a:cubicBezTo>
                  <a:cubicBezTo>
                    <a:pt x="418" y="3965"/>
                    <a:pt x="193" y="3982"/>
                    <a:pt x="77" y="4168"/>
                  </a:cubicBezTo>
                  <a:cubicBezTo>
                    <a:pt x="0" y="4415"/>
                    <a:pt x="92" y="4673"/>
                    <a:pt x="126" y="4921"/>
                  </a:cubicBezTo>
                  <a:cubicBezTo>
                    <a:pt x="1863" y="13989"/>
                    <a:pt x="3638" y="23049"/>
                    <a:pt x="5348" y="32121"/>
                  </a:cubicBezTo>
                  <a:cubicBezTo>
                    <a:pt x="12715" y="30434"/>
                    <a:pt x="20064" y="28655"/>
                    <a:pt x="27429" y="26955"/>
                  </a:cubicBezTo>
                  <a:cubicBezTo>
                    <a:pt x="27423" y="26372"/>
                    <a:pt x="27294" y="25803"/>
                    <a:pt x="27216" y="25230"/>
                  </a:cubicBezTo>
                  <a:cubicBezTo>
                    <a:pt x="25921" y="16822"/>
                    <a:pt x="24654" y="8408"/>
                    <a:pt x="233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4" name="Google Shape;71564;p43"/>
            <p:cNvSpPr/>
            <p:nvPr/>
          </p:nvSpPr>
          <p:spPr>
            <a:xfrm>
              <a:off x="6791625" y="1759025"/>
              <a:ext cx="572325" cy="812725"/>
            </a:xfrm>
            <a:custGeom>
              <a:avLst/>
              <a:gdLst/>
              <a:ahLst/>
              <a:cxnLst/>
              <a:rect l="l" t="t" r="r" b="b"/>
              <a:pathLst>
                <a:path w="22893" h="32509" extrusionOk="0">
                  <a:moveTo>
                    <a:pt x="11572" y="9069"/>
                  </a:moveTo>
                  <a:cubicBezTo>
                    <a:pt x="12118" y="9069"/>
                    <a:pt x="12661" y="9206"/>
                    <a:pt x="13104" y="9540"/>
                  </a:cubicBezTo>
                  <a:cubicBezTo>
                    <a:pt x="14285" y="10325"/>
                    <a:pt x="14571" y="12100"/>
                    <a:pt x="13753" y="13243"/>
                  </a:cubicBezTo>
                  <a:cubicBezTo>
                    <a:pt x="13268" y="13972"/>
                    <a:pt x="12406" y="14403"/>
                    <a:pt x="11542" y="14403"/>
                  </a:cubicBezTo>
                  <a:cubicBezTo>
                    <a:pt x="11265" y="14403"/>
                    <a:pt x="10988" y="14358"/>
                    <a:pt x="10723" y="14265"/>
                  </a:cubicBezTo>
                  <a:cubicBezTo>
                    <a:pt x="9370" y="13837"/>
                    <a:pt x="8515" y="12193"/>
                    <a:pt x="9033" y="10855"/>
                  </a:cubicBezTo>
                  <a:cubicBezTo>
                    <a:pt x="9305" y="10018"/>
                    <a:pt x="10022" y="9373"/>
                    <a:pt x="10865" y="9142"/>
                  </a:cubicBezTo>
                  <a:cubicBezTo>
                    <a:pt x="11096" y="9095"/>
                    <a:pt x="11334" y="9069"/>
                    <a:pt x="11572" y="9069"/>
                  </a:cubicBezTo>
                  <a:close/>
                  <a:moveTo>
                    <a:pt x="19284" y="15631"/>
                  </a:moveTo>
                  <a:cubicBezTo>
                    <a:pt x="19513" y="16717"/>
                    <a:pt x="19498" y="17835"/>
                    <a:pt x="19656" y="18931"/>
                  </a:cubicBezTo>
                  <a:cubicBezTo>
                    <a:pt x="19733" y="19913"/>
                    <a:pt x="19813" y="20897"/>
                    <a:pt x="19931" y="21876"/>
                  </a:cubicBezTo>
                  <a:cubicBezTo>
                    <a:pt x="19894" y="21910"/>
                    <a:pt x="19818" y="21977"/>
                    <a:pt x="19781" y="22010"/>
                  </a:cubicBezTo>
                  <a:cubicBezTo>
                    <a:pt x="15291" y="21529"/>
                    <a:pt x="10807" y="20991"/>
                    <a:pt x="6316" y="20520"/>
                  </a:cubicBezTo>
                  <a:cubicBezTo>
                    <a:pt x="5814" y="19852"/>
                    <a:pt x="5535" y="19033"/>
                    <a:pt x="5129" y="18300"/>
                  </a:cubicBezTo>
                  <a:cubicBezTo>
                    <a:pt x="6435" y="17946"/>
                    <a:pt x="7786" y="17780"/>
                    <a:pt x="9112" y="17506"/>
                  </a:cubicBezTo>
                  <a:cubicBezTo>
                    <a:pt x="12501" y="16881"/>
                    <a:pt x="15886" y="16218"/>
                    <a:pt x="19284" y="15631"/>
                  </a:cubicBezTo>
                  <a:close/>
                  <a:moveTo>
                    <a:pt x="12429" y="22623"/>
                  </a:moveTo>
                  <a:cubicBezTo>
                    <a:pt x="13803" y="22623"/>
                    <a:pt x="15098" y="23674"/>
                    <a:pt x="15475" y="24990"/>
                  </a:cubicBezTo>
                  <a:cubicBezTo>
                    <a:pt x="15628" y="25615"/>
                    <a:pt x="15600" y="26345"/>
                    <a:pt x="15176" y="26862"/>
                  </a:cubicBezTo>
                  <a:cubicBezTo>
                    <a:pt x="14814" y="27331"/>
                    <a:pt x="14223" y="27582"/>
                    <a:pt x="13636" y="27582"/>
                  </a:cubicBezTo>
                  <a:cubicBezTo>
                    <a:pt x="13603" y="27582"/>
                    <a:pt x="13571" y="27581"/>
                    <a:pt x="13539" y="27580"/>
                  </a:cubicBezTo>
                  <a:cubicBezTo>
                    <a:pt x="11976" y="27521"/>
                    <a:pt x="10567" y="26166"/>
                    <a:pt x="10455" y="24605"/>
                  </a:cubicBezTo>
                  <a:cubicBezTo>
                    <a:pt x="10383" y="23728"/>
                    <a:pt x="11003" y="22876"/>
                    <a:pt x="11861" y="22685"/>
                  </a:cubicBezTo>
                  <a:cubicBezTo>
                    <a:pt x="12050" y="22643"/>
                    <a:pt x="12241" y="22623"/>
                    <a:pt x="12429" y="22623"/>
                  </a:cubicBezTo>
                  <a:close/>
                  <a:moveTo>
                    <a:pt x="22430" y="0"/>
                  </a:moveTo>
                  <a:cubicBezTo>
                    <a:pt x="14952" y="1744"/>
                    <a:pt x="7480" y="3515"/>
                    <a:pt x="1" y="5256"/>
                  </a:cubicBezTo>
                  <a:cubicBezTo>
                    <a:pt x="33" y="5969"/>
                    <a:pt x="183" y="6671"/>
                    <a:pt x="278" y="7379"/>
                  </a:cubicBezTo>
                  <a:cubicBezTo>
                    <a:pt x="1560" y="15728"/>
                    <a:pt x="2831" y="24081"/>
                    <a:pt x="4117" y="32431"/>
                  </a:cubicBezTo>
                  <a:cubicBezTo>
                    <a:pt x="7941" y="32460"/>
                    <a:pt x="11765" y="32469"/>
                    <a:pt x="15588" y="32469"/>
                  </a:cubicBezTo>
                  <a:cubicBezTo>
                    <a:pt x="17775" y="32469"/>
                    <a:pt x="19962" y="32466"/>
                    <a:pt x="22148" y="32463"/>
                  </a:cubicBezTo>
                  <a:cubicBezTo>
                    <a:pt x="22408" y="32451"/>
                    <a:pt x="22889" y="32509"/>
                    <a:pt x="22879" y="32122"/>
                  </a:cubicBezTo>
                  <a:cubicBezTo>
                    <a:pt x="22893" y="30803"/>
                    <a:pt x="22872" y="29481"/>
                    <a:pt x="22806" y="28165"/>
                  </a:cubicBezTo>
                  <a:cubicBezTo>
                    <a:pt x="22775" y="25296"/>
                    <a:pt x="22779" y="22426"/>
                    <a:pt x="22675" y="19558"/>
                  </a:cubicBezTo>
                  <a:cubicBezTo>
                    <a:pt x="22700" y="17873"/>
                    <a:pt x="22632" y="16188"/>
                    <a:pt x="22637" y="14504"/>
                  </a:cubicBezTo>
                  <a:cubicBezTo>
                    <a:pt x="22629" y="12617"/>
                    <a:pt x="22513" y="10733"/>
                    <a:pt x="22556" y="8846"/>
                  </a:cubicBezTo>
                  <a:cubicBezTo>
                    <a:pt x="22492" y="7208"/>
                    <a:pt x="22535" y="5567"/>
                    <a:pt x="22475" y="3928"/>
                  </a:cubicBezTo>
                  <a:cubicBezTo>
                    <a:pt x="22397" y="2619"/>
                    <a:pt x="22449" y="1309"/>
                    <a:pt x="224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5" name="Google Shape;71565;p43"/>
            <p:cNvSpPr/>
            <p:nvPr/>
          </p:nvSpPr>
          <p:spPr>
            <a:xfrm>
              <a:off x="6190525" y="1903275"/>
              <a:ext cx="652125" cy="666025"/>
            </a:xfrm>
            <a:custGeom>
              <a:avLst/>
              <a:gdLst/>
              <a:ahLst/>
              <a:cxnLst/>
              <a:rect l="l" t="t" r="r" b="b"/>
              <a:pathLst>
                <a:path w="26085" h="26641" extrusionOk="0">
                  <a:moveTo>
                    <a:pt x="17534" y="6972"/>
                  </a:moveTo>
                  <a:cubicBezTo>
                    <a:pt x="18005" y="7784"/>
                    <a:pt x="18287" y="8691"/>
                    <a:pt x="18671" y="9546"/>
                  </a:cubicBezTo>
                  <a:cubicBezTo>
                    <a:pt x="19100" y="10594"/>
                    <a:pt x="19544" y="11637"/>
                    <a:pt x="19959" y="12691"/>
                  </a:cubicBezTo>
                  <a:cubicBezTo>
                    <a:pt x="20051" y="12858"/>
                    <a:pt x="19850" y="12971"/>
                    <a:pt x="19763" y="13086"/>
                  </a:cubicBezTo>
                  <a:cubicBezTo>
                    <a:pt x="18503" y="14234"/>
                    <a:pt x="17267" y="15408"/>
                    <a:pt x="16015" y="16564"/>
                  </a:cubicBezTo>
                  <a:cubicBezTo>
                    <a:pt x="17162" y="17873"/>
                    <a:pt x="18378" y="19122"/>
                    <a:pt x="19525" y="20434"/>
                  </a:cubicBezTo>
                  <a:cubicBezTo>
                    <a:pt x="18993" y="21224"/>
                    <a:pt x="18415" y="21983"/>
                    <a:pt x="17835" y="22739"/>
                  </a:cubicBezTo>
                  <a:cubicBezTo>
                    <a:pt x="17792" y="22798"/>
                    <a:pt x="17745" y="22821"/>
                    <a:pt x="17697" y="22821"/>
                  </a:cubicBezTo>
                  <a:cubicBezTo>
                    <a:pt x="17568" y="22821"/>
                    <a:pt x="17429" y="22658"/>
                    <a:pt x="17335" y="22582"/>
                  </a:cubicBezTo>
                  <a:cubicBezTo>
                    <a:pt x="16896" y="22040"/>
                    <a:pt x="16339" y="21615"/>
                    <a:pt x="15841" y="21133"/>
                  </a:cubicBezTo>
                  <a:cubicBezTo>
                    <a:pt x="15050" y="20384"/>
                    <a:pt x="14303" y="19591"/>
                    <a:pt x="13492" y="18866"/>
                  </a:cubicBezTo>
                  <a:cubicBezTo>
                    <a:pt x="11922" y="20336"/>
                    <a:pt x="10304" y="21755"/>
                    <a:pt x="8727" y="23217"/>
                  </a:cubicBezTo>
                  <a:cubicBezTo>
                    <a:pt x="8433" y="23465"/>
                    <a:pt x="8172" y="23749"/>
                    <a:pt x="7859" y="23973"/>
                  </a:cubicBezTo>
                  <a:cubicBezTo>
                    <a:pt x="7839" y="23978"/>
                    <a:pt x="7822" y="23981"/>
                    <a:pt x="7805" y="23981"/>
                  </a:cubicBezTo>
                  <a:cubicBezTo>
                    <a:pt x="7649" y="23981"/>
                    <a:pt x="7610" y="23755"/>
                    <a:pt x="7541" y="23644"/>
                  </a:cubicBezTo>
                  <a:cubicBezTo>
                    <a:pt x="7065" y="22438"/>
                    <a:pt x="6625" y="21213"/>
                    <a:pt x="6131" y="20014"/>
                  </a:cubicBezTo>
                  <a:cubicBezTo>
                    <a:pt x="6048" y="19827"/>
                    <a:pt x="6032" y="19593"/>
                    <a:pt x="6196" y="19450"/>
                  </a:cubicBezTo>
                  <a:cubicBezTo>
                    <a:pt x="7417" y="18095"/>
                    <a:pt x="8650" y="16753"/>
                    <a:pt x="9855" y="15384"/>
                  </a:cubicBezTo>
                  <a:cubicBezTo>
                    <a:pt x="8421" y="13976"/>
                    <a:pt x="6977" y="12579"/>
                    <a:pt x="5522" y="11192"/>
                  </a:cubicBezTo>
                  <a:cubicBezTo>
                    <a:pt x="5829" y="10185"/>
                    <a:pt x="6323" y="9242"/>
                    <a:pt x="6716" y="8265"/>
                  </a:cubicBezTo>
                  <a:cubicBezTo>
                    <a:pt x="6873" y="7881"/>
                    <a:pt x="7027" y="7497"/>
                    <a:pt x="7234" y="7137"/>
                  </a:cubicBezTo>
                  <a:cubicBezTo>
                    <a:pt x="8116" y="7964"/>
                    <a:pt x="8866" y="8918"/>
                    <a:pt x="9732" y="9763"/>
                  </a:cubicBezTo>
                  <a:cubicBezTo>
                    <a:pt x="10590" y="10737"/>
                    <a:pt x="11498" y="11664"/>
                    <a:pt x="12366" y="12626"/>
                  </a:cubicBezTo>
                  <a:cubicBezTo>
                    <a:pt x="14102" y="10753"/>
                    <a:pt x="15812" y="8857"/>
                    <a:pt x="17534" y="6972"/>
                  </a:cubicBezTo>
                  <a:close/>
                  <a:moveTo>
                    <a:pt x="22010" y="1"/>
                  </a:moveTo>
                  <a:cubicBezTo>
                    <a:pt x="20280" y="323"/>
                    <a:pt x="18580" y="792"/>
                    <a:pt x="16861" y="1174"/>
                  </a:cubicBezTo>
                  <a:cubicBezTo>
                    <a:pt x="11239" y="2488"/>
                    <a:pt x="5619" y="3811"/>
                    <a:pt x="0" y="5139"/>
                  </a:cubicBezTo>
                  <a:cubicBezTo>
                    <a:pt x="1322" y="12084"/>
                    <a:pt x="2676" y="19022"/>
                    <a:pt x="4017" y="25964"/>
                  </a:cubicBezTo>
                  <a:cubicBezTo>
                    <a:pt x="4059" y="26189"/>
                    <a:pt x="4169" y="26479"/>
                    <a:pt x="4444" y="26479"/>
                  </a:cubicBezTo>
                  <a:cubicBezTo>
                    <a:pt x="4449" y="26479"/>
                    <a:pt x="4455" y="26479"/>
                    <a:pt x="4460" y="26479"/>
                  </a:cubicBezTo>
                  <a:cubicBezTo>
                    <a:pt x="6473" y="26499"/>
                    <a:pt x="8486" y="26485"/>
                    <a:pt x="10498" y="26545"/>
                  </a:cubicBezTo>
                  <a:cubicBezTo>
                    <a:pt x="12429" y="26590"/>
                    <a:pt x="14361" y="26545"/>
                    <a:pt x="16291" y="26615"/>
                  </a:cubicBezTo>
                  <a:cubicBezTo>
                    <a:pt x="16809" y="26616"/>
                    <a:pt x="17327" y="26617"/>
                    <a:pt x="17845" y="26617"/>
                  </a:cubicBezTo>
                  <a:cubicBezTo>
                    <a:pt x="19025" y="26617"/>
                    <a:pt x="20205" y="26614"/>
                    <a:pt x="21385" y="26614"/>
                  </a:cubicBezTo>
                  <a:cubicBezTo>
                    <a:pt x="22951" y="26614"/>
                    <a:pt x="24518" y="26619"/>
                    <a:pt x="26085" y="26641"/>
                  </a:cubicBezTo>
                  <a:cubicBezTo>
                    <a:pt x="24718" y="17761"/>
                    <a:pt x="23358" y="8881"/>
                    <a:pt x="220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566" name="Google Shape;71566;p43"/>
          <p:cNvSpPr/>
          <p:nvPr/>
        </p:nvSpPr>
        <p:spPr>
          <a:xfrm>
            <a:off x="5080550" y="1109200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67" name="Google Shape;71567;p43"/>
          <p:cNvGrpSpPr/>
          <p:nvPr/>
        </p:nvGrpSpPr>
        <p:grpSpPr>
          <a:xfrm>
            <a:off x="6839650" y="2851750"/>
            <a:ext cx="1280075" cy="551150"/>
            <a:chOff x="6839650" y="2851750"/>
            <a:chExt cx="1280075" cy="551150"/>
          </a:xfrm>
        </p:grpSpPr>
        <p:sp>
          <p:nvSpPr>
            <p:cNvPr id="71568" name="Google Shape;71568;p43"/>
            <p:cNvSpPr/>
            <p:nvPr/>
          </p:nvSpPr>
          <p:spPr>
            <a:xfrm>
              <a:off x="6933150" y="2857425"/>
              <a:ext cx="1035250" cy="522825"/>
            </a:xfrm>
            <a:custGeom>
              <a:avLst/>
              <a:gdLst/>
              <a:ahLst/>
              <a:cxnLst/>
              <a:rect l="l" t="t" r="r" b="b"/>
              <a:pathLst>
                <a:path w="41410" h="20913" extrusionOk="0">
                  <a:moveTo>
                    <a:pt x="2089" y="1"/>
                  </a:moveTo>
                  <a:lnTo>
                    <a:pt x="0" y="3724"/>
                  </a:lnTo>
                  <a:lnTo>
                    <a:pt x="39706" y="20913"/>
                  </a:lnTo>
                  <a:lnTo>
                    <a:pt x="41410" y="13505"/>
                  </a:lnTo>
                  <a:lnTo>
                    <a:pt x="20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9" name="Google Shape;71569;p43"/>
            <p:cNvSpPr/>
            <p:nvPr/>
          </p:nvSpPr>
          <p:spPr>
            <a:xfrm>
              <a:off x="7932150" y="3224425"/>
              <a:ext cx="187575" cy="177525"/>
            </a:xfrm>
            <a:custGeom>
              <a:avLst/>
              <a:gdLst/>
              <a:ahLst/>
              <a:cxnLst/>
              <a:rect l="l" t="t" r="r" b="b"/>
              <a:pathLst>
                <a:path w="7503" h="7101" extrusionOk="0">
                  <a:moveTo>
                    <a:pt x="1181" y="0"/>
                  </a:moveTo>
                  <a:lnTo>
                    <a:pt x="0" y="5131"/>
                  </a:lnTo>
                  <a:lnTo>
                    <a:pt x="6208" y="7100"/>
                  </a:lnTo>
                  <a:lnTo>
                    <a:pt x="7502" y="2570"/>
                  </a:lnTo>
                  <a:lnTo>
                    <a:pt x="11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0" name="Google Shape;71570;p43"/>
            <p:cNvSpPr/>
            <p:nvPr/>
          </p:nvSpPr>
          <p:spPr>
            <a:xfrm>
              <a:off x="6839650" y="2851750"/>
              <a:ext cx="145750" cy="98800"/>
            </a:xfrm>
            <a:custGeom>
              <a:avLst/>
              <a:gdLst/>
              <a:ahLst/>
              <a:cxnLst/>
              <a:rect l="l" t="t" r="r" b="b"/>
              <a:pathLst>
                <a:path w="5830" h="3952" extrusionOk="0">
                  <a:moveTo>
                    <a:pt x="0" y="0"/>
                  </a:moveTo>
                  <a:lnTo>
                    <a:pt x="3740" y="3951"/>
                  </a:lnTo>
                  <a:lnTo>
                    <a:pt x="5829" y="22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1" name="Google Shape;71571;p43"/>
            <p:cNvSpPr/>
            <p:nvPr/>
          </p:nvSpPr>
          <p:spPr>
            <a:xfrm>
              <a:off x="7376950" y="3176500"/>
              <a:ext cx="471025" cy="226400"/>
            </a:xfrm>
            <a:custGeom>
              <a:avLst/>
              <a:gdLst/>
              <a:ahLst/>
              <a:cxnLst/>
              <a:rect l="l" t="t" r="r" b="b"/>
              <a:pathLst>
                <a:path w="18841" h="9056" extrusionOk="0">
                  <a:moveTo>
                    <a:pt x="129" y="1"/>
                  </a:moveTo>
                  <a:lnTo>
                    <a:pt x="1" y="1514"/>
                  </a:lnTo>
                  <a:lnTo>
                    <a:pt x="17009" y="9056"/>
                  </a:lnTo>
                  <a:lnTo>
                    <a:pt x="18841" y="4456"/>
                  </a:lnTo>
                  <a:lnTo>
                    <a:pt x="16108" y="3344"/>
                  </a:lnTo>
                  <a:lnTo>
                    <a:pt x="15611" y="6650"/>
                  </a:lnTo>
                  <a:lnTo>
                    <a:pt x="1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2" name="Google Shape;71572;p43"/>
            <p:cNvSpPr/>
            <p:nvPr/>
          </p:nvSpPr>
          <p:spPr>
            <a:xfrm>
              <a:off x="7127600" y="2942050"/>
              <a:ext cx="790750" cy="317450"/>
            </a:xfrm>
            <a:custGeom>
              <a:avLst/>
              <a:gdLst/>
              <a:ahLst/>
              <a:cxnLst/>
              <a:rect l="l" t="t" r="r" b="b"/>
              <a:pathLst>
                <a:path w="31630" h="12698" extrusionOk="0">
                  <a:moveTo>
                    <a:pt x="1" y="0"/>
                  </a:moveTo>
                  <a:lnTo>
                    <a:pt x="669" y="809"/>
                  </a:lnTo>
                  <a:lnTo>
                    <a:pt x="31231" y="12697"/>
                  </a:lnTo>
                  <a:lnTo>
                    <a:pt x="31629" y="105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573" name="Google Shape;71573;p43"/>
          <p:cNvSpPr/>
          <p:nvPr/>
        </p:nvSpPr>
        <p:spPr>
          <a:xfrm>
            <a:off x="6922200" y="3682900"/>
            <a:ext cx="154350" cy="137475"/>
          </a:xfrm>
          <a:custGeom>
            <a:avLst/>
            <a:gdLst/>
            <a:ahLst/>
            <a:cxnLst/>
            <a:rect l="l" t="t" r="r" b="b"/>
            <a:pathLst>
              <a:path w="6174" h="5499" extrusionOk="0">
                <a:moveTo>
                  <a:pt x="3088" y="0"/>
                </a:moveTo>
                <a:cubicBezTo>
                  <a:pt x="2801" y="0"/>
                  <a:pt x="2508" y="46"/>
                  <a:pt x="2220" y="142"/>
                </a:cubicBezTo>
                <a:cubicBezTo>
                  <a:pt x="779" y="620"/>
                  <a:pt x="0" y="2175"/>
                  <a:pt x="478" y="3616"/>
                </a:cubicBezTo>
                <a:cubicBezTo>
                  <a:pt x="862" y="4770"/>
                  <a:pt x="1934" y="5499"/>
                  <a:pt x="3085" y="5499"/>
                </a:cubicBezTo>
                <a:cubicBezTo>
                  <a:pt x="3373" y="5499"/>
                  <a:pt x="3666" y="5453"/>
                  <a:pt x="3954" y="5357"/>
                </a:cubicBezTo>
                <a:cubicBezTo>
                  <a:pt x="5395" y="4879"/>
                  <a:pt x="6174" y="3324"/>
                  <a:pt x="5695" y="1883"/>
                </a:cubicBezTo>
                <a:cubicBezTo>
                  <a:pt x="5312" y="730"/>
                  <a:pt x="4240" y="0"/>
                  <a:pt x="308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74" name="Google Shape;71574;p43"/>
          <p:cNvSpPr/>
          <p:nvPr/>
        </p:nvSpPr>
        <p:spPr>
          <a:xfrm>
            <a:off x="7942675" y="1526938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75" name="Google Shape;71575;p43"/>
          <p:cNvSpPr/>
          <p:nvPr/>
        </p:nvSpPr>
        <p:spPr>
          <a:xfrm>
            <a:off x="5933225" y="2804688"/>
            <a:ext cx="107675" cy="95900"/>
          </a:xfrm>
          <a:custGeom>
            <a:avLst/>
            <a:gdLst/>
            <a:ahLst/>
            <a:cxnLst/>
            <a:rect l="l" t="t" r="r" b="b"/>
            <a:pathLst>
              <a:path w="4307" h="3836" extrusionOk="0">
                <a:moveTo>
                  <a:pt x="2154" y="1"/>
                </a:moveTo>
                <a:cubicBezTo>
                  <a:pt x="1954" y="1"/>
                  <a:pt x="1750" y="32"/>
                  <a:pt x="1550" y="99"/>
                </a:cubicBezTo>
                <a:cubicBezTo>
                  <a:pt x="546" y="433"/>
                  <a:pt x="1" y="1518"/>
                  <a:pt x="335" y="2522"/>
                </a:cubicBezTo>
                <a:cubicBezTo>
                  <a:pt x="602" y="3326"/>
                  <a:pt x="1350" y="3835"/>
                  <a:pt x="2153" y="3835"/>
                </a:cubicBezTo>
                <a:cubicBezTo>
                  <a:pt x="2353" y="3835"/>
                  <a:pt x="2557" y="3803"/>
                  <a:pt x="2758" y="3737"/>
                </a:cubicBezTo>
                <a:cubicBezTo>
                  <a:pt x="3762" y="3402"/>
                  <a:pt x="4307" y="2319"/>
                  <a:pt x="3972" y="1314"/>
                </a:cubicBezTo>
                <a:cubicBezTo>
                  <a:pt x="3705" y="510"/>
                  <a:pt x="2957" y="1"/>
                  <a:pt x="215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76" name="Google Shape;71576;p43"/>
          <p:cNvGrpSpPr/>
          <p:nvPr/>
        </p:nvGrpSpPr>
        <p:grpSpPr>
          <a:xfrm>
            <a:off x="5234900" y="1667150"/>
            <a:ext cx="335200" cy="594200"/>
            <a:chOff x="5234900" y="1667150"/>
            <a:chExt cx="335200" cy="594200"/>
          </a:xfrm>
        </p:grpSpPr>
        <p:sp>
          <p:nvSpPr>
            <p:cNvPr id="71577" name="Google Shape;71577;p43"/>
            <p:cNvSpPr/>
            <p:nvPr/>
          </p:nvSpPr>
          <p:spPr>
            <a:xfrm>
              <a:off x="5234900" y="1956500"/>
              <a:ext cx="335200" cy="304850"/>
            </a:xfrm>
            <a:custGeom>
              <a:avLst/>
              <a:gdLst/>
              <a:ahLst/>
              <a:cxnLst/>
              <a:rect l="l" t="t" r="r" b="b"/>
              <a:pathLst>
                <a:path w="13408" h="12194" extrusionOk="0">
                  <a:moveTo>
                    <a:pt x="1" y="0"/>
                  </a:moveTo>
                  <a:lnTo>
                    <a:pt x="1634" y="2672"/>
                  </a:lnTo>
                  <a:lnTo>
                    <a:pt x="160" y="10315"/>
                  </a:lnTo>
                  <a:lnTo>
                    <a:pt x="7698" y="12194"/>
                  </a:lnTo>
                  <a:lnTo>
                    <a:pt x="10077" y="5219"/>
                  </a:lnTo>
                  <a:lnTo>
                    <a:pt x="13407" y="35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8" name="Google Shape;71578;p43"/>
            <p:cNvSpPr/>
            <p:nvPr/>
          </p:nvSpPr>
          <p:spPr>
            <a:xfrm>
              <a:off x="5367225" y="1667150"/>
              <a:ext cx="98375" cy="338600"/>
            </a:xfrm>
            <a:custGeom>
              <a:avLst/>
              <a:gdLst/>
              <a:ahLst/>
              <a:cxnLst/>
              <a:rect l="l" t="t" r="r" b="b"/>
              <a:pathLst>
                <a:path w="3935" h="13544" extrusionOk="0">
                  <a:moveTo>
                    <a:pt x="3935" y="0"/>
                  </a:moveTo>
                  <a:lnTo>
                    <a:pt x="0" y="12971"/>
                  </a:lnTo>
                  <a:lnTo>
                    <a:pt x="2167" y="13543"/>
                  </a:lnTo>
                  <a:lnTo>
                    <a:pt x="39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9" name="Google Shape;71579;p43"/>
            <p:cNvSpPr/>
            <p:nvPr/>
          </p:nvSpPr>
          <p:spPr>
            <a:xfrm>
              <a:off x="5327775" y="2095375"/>
              <a:ext cx="127100" cy="142525"/>
            </a:xfrm>
            <a:custGeom>
              <a:avLst/>
              <a:gdLst/>
              <a:ahLst/>
              <a:cxnLst/>
              <a:rect l="l" t="t" r="r" b="b"/>
              <a:pathLst>
                <a:path w="5084" h="5701" extrusionOk="0">
                  <a:moveTo>
                    <a:pt x="5083" y="0"/>
                  </a:moveTo>
                  <a:lnTo>
                    <a:pt x="0" y="4848"/>
                  </a:lnTo>
                  <a:lnTo>
                    <a:pt x="3116" y="5701"/>
                  </a:lnTo>
                  <a:lnTo>
                    <a:pt x="50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579726"/>
      </p:ext>
    </p:extLst>
  </p:cSld>
  <p:clrMapOvr>
    <a:masterClrMapping/>
  </p:clrMapOvr>
</p:sld>
</file>

<file path=ppt/theme/theme1.xml><?xml version="1.0" encoding="utf-8"?>
<a:theme xmlns:a="http://schemas.openxmlformats.org/drawingml/2006/main" name="Problem Solving and Mathematical Reasoning by Slidesgo">
  <a:themeElements>
    <a:clrScheme name="Simple Light">
      <a:dk1>
        <a:srgbClr val="383838"/>
      </a:dk1>
      <a:lt1>
        <a:srgbClr val="FFFFFF"/>
      </a:lt1>
      <a:dk2>
        <a:srgbClr val="666666"/>
      </a:dk2>
      <a:lt2>
        <a:srgbClr val="D9D9D9"/>
      </a:lt2>
      <a:accent1>
        <a:srgbClr val="86B1C1"/>
      </a:accent1>
      <a:accent2>
        <a:srgbClr val="A8CEDF"/>
      </a:accent2>
      <a:accent3>
        <a:srgbClr val="FFC480"/>
      </a:accent3>
      <a:accent4>
        <a:srgbClr val="D6876D"/>
      </a:accent4>
      <a:accent5>
        <a:srgbClr val="808A4A"/>
      </a:accent5>
      <a:accent6>
        <a:srgbClr val="676E45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2091</TotalTime>
  <Words>1131</Words>
  <Application>Microsoft Office PowerPoint</Application>
  <PresentationFormat>On-screen Show (16:9)</PresentationFormat>
  <Paragraphs>94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Kirang Haerang</vt:lpstr>
      <vt:lpstr>Work Sans</vt:lpstr>
      <vt:lpstr>Arial</vt:lpstr>
      <vt:lpstr>Quattrocento Sans</vt:lpstr>
      <vt:lpstr>Problem Solving and Mathematical Reasoning by Slidesgo</vt:lpstr>
      <vt:lpstr>COVID-19 DATA ANALYTICS  &amp; PREDICTION MODEL</vt:lpstr>
      <vt:lpstr>Data collection</vt:lpstr>
      <vt:lpstr>DATA COLLECTION</vt:lpstr>
      <vt:lpstr>DATA ANALYTICS (ALL TASKS) </vt:lpstr>
      <vt:lpstr>NUMERICAL VARIABLES</vt:lpstr>
      <vt:lpstr>PowerPoint Presentation</vt:lpstr>
      <vt:lpstr>DATA VISUALIZATION</vt:lpstr>
      <vt:lpstr>DISTRIBUTION NOTES</vt:lpstr>
      <vt:lpstr>PREDICTION MODEL</vt:lpstr>
      <vt:lpstr>BUILDING MODEL (TASK 3) </vt:lpstr>
      <vt:lpstr>MODEL ANALYSIS (TASK 4) </vt:lpstr>
      <vt:lpstr>CLASSIFICATION MODELS</vt:lpstr>
      <vt:lpstr>REGRESSION MODELS</vt:lpstr>
      <vt:lpstr>MODEL ANALYSIS (TASK 4) </vt:lpstr>
      <vt:lpstr>MODEL ANALYSIS (TASK 4) </vt:lpstr>
      <vt:lpstr>THANKS LOL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DATA ANALYTICS  &amp; PREDICTION MODEL</dc:title>
  <cp:lastModifiedBy>hang le</cp:lastModifiedBy>
  <cp:revision>13</cp:revision>
  <dcterms:modified xsi:type="dcterms:W3CDTF">2021-06-22T09:36:11Z</dcterms:modified>
</cp:coreProperties>
</file>